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7" r:id="rId1"/>
  </p:sldMasterIdLst>
  <p:sldIdLst>
    <p:sldId id="299" r:id="rId2"/>
    <p:sldId id="300" r:id="rId3"/>
    <p:sldId id="282" r:id="rId4"/>
    <p:sldId id="328" r:id="rId5"/>
    <p:sldId id="329" r:id="rId6"/>
    <p:sldId id="311" r:id="rId7"/>
    <p:sldId id="326" r:id="rId8"/>
    <p:sldId id="331" r:id="rId9"/>
    <p:sldId id="332" r:id="rId10"/>
    <p:sldId id="333" r:id="rId11"/>
    <p:sldId id="334" r:id="rId12"/>
    <p:sldId id="337" r:id="rId13"/>
    <p:sldId id="338" r:id="rId14"/>
    <p:sldId id="339" r:id="rId15"/>
    <p:sldId id="318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21" r:id="rId24"/>
    <p:sldId id="349" r:id="rId25"/>
    <p:sldId id="33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74" y="96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presProps" Target="presProps.xml"  /><Relationship Id="rId28" Type="http://schemas.openxmlformats.org/officeDocument/2006/relationships/viewProps" Target="viewProps.xml"  /><Relationship Id="rId29" Type="http://schemas.openxmlformats.org/officeDocument/2006/relationships/theme" Target="theme/theme1.xml"  /><Relationship Id="rId3" Type="http://schemas.openxmlformats.org/officeDocument/2006/relationships/slide" Target="slides/slide2.xml"  /><Relationship Id="rId30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Relationship Id="rId3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Relationship Id="rId5" Type="http://schemas.openxmlformats.org/officeDocument/2006/relationships/image" Target="../media/image26.png"  /><Relationship Id="rId6" Type="http://schemas.openxmlformats.org/officeDocument/2006/relationships/image" Target="../media/image27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3.pn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3.png"  /><Relationship Id="rId3" Type="http://schemas.openxmlformats.org/officeDocument/2006/relationships/image" Target="../media/image34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Relationship Id="rId3" Type="http://schemas.openxmlformats.org/officeDocument/2006/relationships/image" Target="../media/image11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25767" y="2974310"/>
            <a:ext cx="7340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MVC2 </a:t>
            </a:r>
            <a:r>
              <a:rPr lang="ko-KR" altLang="en-US" sz="5400" b="1" dirty="0">
                <a:solidFill>
                  <a:schemeClr val="bg1"/>
                </a:solidFill>
              </a:rPr>
              <a:t>게시판 프로젝트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600" y="158119"/>
            <a:ext cx="1947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bg1"/>
                </a:solidFill>
              </a:rPr>
              <a:t>게시판</a:t>
            </a:r>
            <a:r>
              <a:rPr lang="en-US" altLang="ko-KR" sz="1400" spc="-150" dirty="0">
                <a:solidFill>
                  <a:schemeClr val="bg1"/>
                </a:solidFill>
              </a:rPr>
              <a:t>_</a:t>
            </a:r>
            <a:r>
              <a:rPr lang="ko-KR" altLang="en-US" sz="1400" spc="-150" dirty="0">
                <a:solidFill>
                  <a:schemeClr val="bg1"/>
                </a:solidFill>
              </a:rPr>
              <a:t>프로젝트</a:t>
            </a:r>
            <a:r>
              <a:rPr lang="en-US" altLang="ko-KR" sz="1400" spc="-150" dirty="0">
                <a:solidFill>
                  <a:schemeClr val="bg1"/>
                </a:solidFill>
              </a:rPr>
              <a:t>_</a:t>
            </a:r>
            <a:r>
              <a:rPr lang="ko-KR" altLang="en-US" sz="1400" spc="-150" dirty="0" err="1">
                <a:solidFill>
                  <a:schemeClr val="bg1"/>
                </a:solidFill>
              </a:rPr>
              <a:t>김현택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36956" y="6214705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2021.12.30 </a:t>
            </a:r>
            <a:r>
              <a:rPr lang="ko-KR" altLang="en-US" sz="1400" dirty="0" err="1">
                <a:solidFill>
                  <a:schemeClr val="bg1"/>
                </a:solidFill>
              </a:rPr>
              <a:t>김현택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-25167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게시판</a:t>
            </a:r>
            <a:r>
              <a:rPr lang="en-US" altLang="ko-KR" sz="1400" spc="-150" dirty="0">
                <a:solidFill>
                  <a:schemeClr val="accent4"/>
                </a:solidFill>
              </a:rPr>
              <a:t>_</a:t>
            </a:r>
            <a:r>
              <a:rPr lang="ko-KR" altLang="en-US" sz="1400" spc="-150" dirty="0">
                <a:solidFill>
                  <a:schemeClr val="accent4"/>
                </a:solidFill>
              </a:rPr>
              <a:t>프로젝트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973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페이지 이동 로직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58CC8B2-5BC7-4246-8017-E1949A4C3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11" y="2549772"/>
            <a:ext cx="5699461" cy="341178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046A6F7-9BF5-465B-B46B-BDF9EF153673}"/>
              </a:ext>
            </a:extLst>
          </p:cNvPr>
          <p:cNvSpPr txBox="1"/>
          <p:nvPr/>
        </p:nvSpPr>
        <p:spPr>
          <a:xfrm>
            <a:off x="2086732" y="1161535"/>
            <a:ext cx="6832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spc="-35" dirty="0">
                <a:solidFill>
                  <a:srgbClr val="7E7E7E"/>
                </a:solidFill>
                <a:latin typeface="UKIJ CJK"/>
                <a:cs typeface="UKIJ CJK"/>
              </a:rPr>
              <a:t>1. </a:t>
            </a:r>
            <a:r>
              <a:rPr lang="ko-KR" altLang="en-US" sz="1800" dirty="0">
                <a:solidFill>
                  <a:srgbClr val="7E7E7E"/>
                </a:solidFill>
                <a:latin typeface="UKIJ CJK"/>
                <a:cs typeface="UKIJ CJK"/>
              </a:rPr>
              <a:t>리스트</a:t>
            </a:r>
            <a:r>
              <a:rPr lang="en-US" altLang="ko-KR" sz="1800" dirty="0">
                <a:solidFill>
                  <a:srgbClr val="7E7E7E"/>
                </a:solidFill>
                <a:latin typeface="UKIJ CJK"/>
                <a:cs typeface="UKIJ CJK"/>
              </a:rPr>
              <a:t>(</a:t>
            </a:r>
            <a:r>
              <a:rPr lang="en-US" altLang="ko-KR" sz="1800" dirty="0" err="1">
                <a:solidFill>
                  <a:srgbClr val="7E7E7E"/>
                </a:solidFill>
                <a:latin typeface="UKIJ CJK"/>
                <a:cs typeface="UKIJ CJK"/>
              </a:rPr>
              <a:t>list.jsp</a:t>
            </a:r>
            <a:r>
              <a:rPr lang="en-US" altLang="ko-KR" sz="1800" dirty="0">
                <a:solidFill>
                  <a:srgbClr val="7E7E7E"/>
                </a:solidFill>
                <a:latin typeface="UKIJ CJK"/>
                <a:cs typeface="UKIJ CJK"/>
              </a:rPr>
              <a:t>)</a:t>
            </a:r>
            <a:r>
              <a:rPr lang="ko-KR" altLang="en-US" sz="1800" dirty="0">
                <a:solidFill>
                  <a:srgbClr val="7E7E7E"/>
                </a:solidFill>
                <a:latin typeface="UKIJ CJK"/>
                <a:cs typeface="UKIJ CJK"/>
              </a:rPr>
              <a:t>에서 </a:t>
            </a:r>
            <a:r>
              <a:rPr lang="en-US" altLang="ko-KR" sz="1800" dirty="0">
                <a:solidFill>
                  <a:srgbClr val="7E7E7E"/>
                </a:solidFill>
                <a:latin typeface="UKIJ CJK"/>
                <a:cs typeface="UKIJ CJK"/>
              </a:rPr>
              <a:t>-&gt; </a:t>
            </a:r>
            <a:r>
              <a:rPr lang="ko-KR" altLang="en-US" sz="1800" dirty="0">
                <a:solidFill>
                  <a:srgbClr val="7E7E7E"/>
                </a:solidFill>
                <a:latin typeface="UKIJ CJK"/>
                <a:cs typeface="UKIJ CJK"/>
              </a:rPr>
              <a:t>글 작성 페이지</a:t>
            </a:r>
            <a:r>
              <a:rPr lang="en-US" altLang="ko-KR" sz="1800" dirty="0">
                <a:solidFill>
                  <a:srgbClr val="7E7E7E"/>
                </a:solidFill>
                <a:latin typeface="UKIJ CJK"/>
                <a:cs typeface="UKIJ CJK"/>
              </a:rPr>
              <a:t>(</a:t>
            </a:r>
            <a:r>
              <a:rPr lang="en-US" altLang="ko-KR" sz="1800" dirty="0" err="1">
                <a:solidFill>
                  <a:srgbClr val="7E7E7E"/>
                </a:solidFill>
                <a:latin typeface="UKIJ CJK"/>
                <a:cs typeface="UKIJ CJK"/>
              </a:rPr>
              <a:t>write_view.jsp</a:t>
            </a:r>
            <a:r>
              <a:rPr lang="en-US" altLang="ko-KR" sz="1800" dirty="0">
                <a:solidFill>
                  <a:srgbClr val="7E7E7E"/>
                </a:solidFill>
                <a:latin typeface="UKIJ CJK"/>
                <a:cs typeface="UKIJ CJK"/>
              </a:rPr>
              <a:t>)</a:t>
            </a:r>
            <a:endParaRPr lang="ko-KR" altLang="en-US" sz="1800" dirty="0">
              <a:latin typeface="UKIJ CJK"/>
              <a:cs typeface="UKIJ CJK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A9B176-DD16-4F84-88FF-8149FED70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146" y="2889545"/>
            <a:ext cx="4264641" cy="2889929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07E74F5A-43E7-4010-9361-7FE39B91CE3B}"/>
              </a:ext>
            </a:extLst>
          </p:cNvPr>
          <p:cNvSpPr/>
          <p:nvPr/>
        </p:nvSpPr>
        <p:spPr>
          <a:xfrm>
            <a:off x="5159229" y="5309692"/>
            <a:ext cx="687898" cy="268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D384B2-392F-485B-91D5-9EB6DA7C9F4D}"/>
              </a:ext>
            </a:extLst>
          </p:cNvPr>
          <p:cNvSpPr txBox="1"/>
          <p:nvPr/>
        </p:nvSpPr>
        <p:spPr>
          <a:xfrm>
            <a:off x="4964184" y="5631620"/>
            <a:ext cx="15012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dirty="0">
                <a:solidFill>
                  <a:srgbClr val="7E7E7E"/>
                </a:solidFill>
                <a:latin typeface="UKIJ CJK"/>
                <a:cs typeface="UKIJ CJK"/>
              </a:rPr>
              <a:t>write_view</a:t>
            </a:r>
            <a:r>
              <a:rPr lang="en-US" altLang="ko-KR" sz="1200" spc="-10" dirty="0">
                <a:solidFill>
                  <a:srgbClr val="7E7E7E"/>
                </a:solidFill>
                <a:latin typeface="UKIJ CJK"/>
                <a:cs typeface="UKIJ CJK"/>
              </a:rPr>
              <a:t>.do</a:t>
            </a:r>
            <a:r>
              <a:rPr lang="en-US" altLang="ko-KR" sz="1200" spc="7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lang="ko-KR" altLang="en-US" sz="1200" dirty="0">
                <a:solidFill>
                  <a:srgbClr val="7E7E7E"/>
                </a:solidFill>
                <a:latin typeface="UKIJ CJK"/>
                <a:cs typeface="UKIJ CJK"/>
              </a:rPr>
              <a:t>실행</a:t>
            </a:r>
            <a:endParaRPr lang="ko-KR" altLang="en-US" sz="1200" dirty="0">
              <a:latin typeface="UKIJ CJK"/>
              <a:cs typeface="UKIJ CJK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D1E3219-C889-4D81-9E8B-D94A656B9678}"/>
              </a:ext>
            </a:extLst>
          </p:cNvPr>
          <p:cNvSpPr/>
          <p:nvPr/>
        </p:nvSpPr>
        <p:spPr>
          <a:xfrm>
            <a:off x="7566870" y="5175198"/>
            <a:ext cx="251669" cy="268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9D4E3936-2BDD-4E0D-B408-AC1CD42BCE8A}"/>
              </a:ext>
            </a:extLst>
          </p:cNvPr>
          <p:cNvSpPr/>
          <p:nvPr/>
        </p:nvSpPr>
        <p:spPr>
          <a:xfrm>
            <a:off x="6201459" y="4427235"/>
            <a:ext cx="803348" cy="52803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5A7404-DCB4-40EB-ADB0-44D06B31BB56}"/>
              </a:ext>
            </a:extLst>
          </p:cNvPr>
          <p:cNvSpPr/>
          <p:nvPr/>
        </p:nvSpPr>
        <p:spPr>
          <a:xfrm>
            <a:off x="7839512" y="5175198"/>
            <a:ext cx="310392" cy="268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807F862-3923-4AF3-B6E1-776C802E19B7}"/>
              </a:ext>
            </a:extLst>
          </p:cNvPr>
          <p:cNvSpPr/>
          <p:nvPr/>
        </p:nvSpPr>
        <p:spPr>
          <a:xfrm>
            <a:off x="8170876" y="5175198"/>
            <a:ext cx="411061" cy="268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935314F-A166-4E23-A368-8A1185BCD42F}"/>
              </a:ext>
            </a:extLst>
          </p:cNvPr>
          <p:cNvCxnSpPr>
            <a:cxnSpLocks/>
            <a:stCxn id="30" idx="2"/>
            <a:endCxn id="37" idx="0"/>
          </p:cNvCxnSpPr>
          <p:nvPr/>
        </p:nvCxnSpPr>
        <p:spPr>
          <a:xfrm flipH="1">
            <a:off x="6930706" y="5444186"/>
            <a:ext cx="761999" cy="672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B3766FF-0C0A-45DA-8DBE-872AD1F7F1AD}"/>
              </a:ext>
            </a:extLst>
          </p:cNvPr>
          <p:cNvSpPr txBox="1"/>
          <p:nvPr/>
        </p:nvSpPr>
        <p:spPr>
          <a:xfrm>
            <a:off x="6100142" y="6116988"/>
            <a:ext cx="166112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2700">
              <a:lnSpc>
                <a:spcPct val="100000"/>
              </a:lnSpc>
              <a:spcBef>
                <a:spcPts val="100"/>
              </a:spcBef>
              <a:defRPr sz="1200">
                <a:solidFill>
                  <a:srgbClr val="7E7E7E"/>
                </a:solidFill>
                <a:latin typeface="UKIJ CJK"/>
                <a:cs typeface="UKIJ CJK"/>
              </a:defRPr>
            </a:lvl1pPr>
          </a:lstStyle>
          <a:p>
            <a:r>
              <a:rPr lang="ko-KR" altLang="en-US" sz="1000" dirty="0" err="1"/>
              <a:t>입력값</a:t>
            </a:r>
            <a:r>
              <a:rPr lang="ko-KR" altLang="en-US" sz="1000" dirty="0"/>
              <a:t> </a:t>
            </a:r>
            <a:r>
              <a:rPr lang="en-US" altLang="ko-KR" sz="1000" dirty="0"/>
              <a:t>Null</a:t>
            </a:r>
            <a:r>
              <a:rPr lang="ko-KR" altLang="en-US" sz="1000" dirty="0"/>
              <a:t> 체크 후 </a:t>
            </a:r>
            <a:r>
              <a:rPr lang="ko-KR" altLang="en-US" sz="1000" dirty="0" err="1"/>
              <a:t>글작성</a:t>
            </a:r>
            <a:r>
              <a:rPr lang="ko-KR" altLang="en-US" sz="1000" dirty="0"/>
              <a:t> 입력 </a:t>
            </a:r>
            <a:r>
              <a:rPr lang="en-US" altLang="ko-KR" sz="1000" dirty="0"/>
              <a:t>-&gt; list.do</a:t>
            </a:r>
            <a:r>
              <a:rPr lang="ko-KR" altLang="en-US" sz="1000" dirty="0"/>
              <a:t>로 이동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E7A33E3-965A-4099-AC33-0DA642574732}"/>
              </a:ext>
            </a:extLst>
          </p:cNvPr>
          <p:cNvSpPr/>
          <p:nvPr/>
        </p:nvSpPr>
        <p:spPr>
          <a:xfrm>
            <a:off x="2235618" y="2060198"/>
            <a:ext cx="2004969" cy="469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list.jsp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43221CF-A124-4FD0-9A67-17BE775FE831}"/>
              </a:ext>
            </a:extLst>
          </p:cNvPr>
          <p:cNvSpPr/>
          <p:nvPr/>
        </p:nvSpPr>
        <p:spPr>
          <a:xfrm>
            <a:off x="8520370" y="2248267"/>
            <a:ext cx="2004969" cy="469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write_view.jsp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19D42E1-E017-4B7B-93D4-1953136CB080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8024071" y="5444186"/>
            <a:ext cx="251726" cy="60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B24A75-BF32-4186-90B5-21628BEC67D7}"/>
              </a:ext>
            </a:extLst>
          </p:cNvPr>
          <p:cNvSpPr txBox="1"/>
          <p:nvPr/>
        </p:nvSpPr>
        <p:spPr>
          <a:xfrm>
            <a:off x="7761269" y="6048462"/>
            <a:ext cx="10290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2700">
              <a:lnSpc>
                <a:spcPct val="100000"/>
              </a:lnSpc>
              <a:spcBef>
                <a:spcPts val="100"/>
              </a:spcBef>
              <a:defRPr sz="1200">
                <a:solidFill>
                  <a:srgbClr val="7E7E7E"/>
                </a:solidFill>
                <a:latin typeface="UKIJ CJK"/>
                <a:cs typeface="UKIJ CJK"/>
              </a:defRPr>
            </a:lvl1pPr>
          </a:lstStyle>
          <a:p>
            <a:r>
              <a:rPr lang="ko-KR" altLang="en-US" sz="1000" dirty="0"/>
              <a:t>초기값 상태로 리셋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71074FD-F979-47E8-AB5F-5886247DBA69}"/>
              </a:ext>
            </a:extLst>
          </p:cNvPr>
          <p:cNvCxnSpPr>
            <a:cxnSpLocks/>
          </p:cNvCxnSpPr>
          <p:nvPr/>
        </p:nvCxnSpPr>
        <p:spPr>
          <a:xfrm>
            <a:off x="8456074" y="5432785"/>
            <a:ext cx="463549" cy="52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BDDA843-829C-4F7F-BC24-41289745FC60}"/>
              </a:ext>
            </a:extLst>
          </p:cNvPr>
          <p:cNvSpPr txBox="1"/>
          <p:nvPr/>
        </p:nvSpPr>
        <p:spPr>
          <a:xfrm>
            <a:off x="8790324" y="6019092"/>
            <a:ext cx="10290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2700">
              <a:lnSpc>
                <a:spcPct val="100000"/>
              </a:lnSpc>
              <a:spcBef>
                <a:spcPts val="100"/>
              </a:spcBef>
              <a:defRPr sz="1200">
                <a:solidFill>
                  <a:srgbClr val="7E7E7E"/>
                </a:solidFill>
                <a:latin typeface="UKIJ CJK"/>
                <a:cs typeface="UKIJ CJK"/>
              </a:defRPr>
            </a:lvl1pPr>
          </a:lstStyle>
          <a:p>
            <a:r>
              <a:rPr lang="ko-KR" altLang="en-US" sz="1000" dirty="0"/>
              <a:t>이전 페이지로 이동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3E6A29D-9E1A-4B10-BBAF-6DD2102543C3}"/>
              </a:ext>
            </a:extLst>
          </p:cNvPr>
          <p:cNvSpPr/>
          <p:nvPr/>
        </p:nvSpPr>
        <p:spPr>
          <a:xfrm>
            <a:off x="11232859" y="5165034"/>
            <a:ext cx="411061" cy="268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5BD0221-C2B5-4AAC-AD10-8396CDA65406}"/>
              </a:ext>
            </a:extLst>
          </p:cNvPr>
          <p:cNvSpPr txBox="1"/>
          <p:nvPr/>
        </p:nvSpPr>
        <p:spPr>
          <a:xfrm>
            <a:off x="10957667" y="5457430"/>
            <a:ext cx="1029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spc="-10" dirty="0">
                <a:solidFill>
                  <a:srgbClr val="7E7E7E"/>
                </a:solidFill>
                <a:latin typeface="UKIJ CJK"/>
                <a:cs typeface="UKIJ CJK"/>
              </a:rPr>
              <a:t>list</a:t>
            </a:r>
            <a:r>
              <a:rPr lang="en-US" altLang="ko-KR" sz="1200" spc="-10">
                <a:solidFill>
                  <a:srgbClr val="7E7E7E"/>
                </a:solidFill>
                <a:latin typeface="UKIJ CJK"/>
                <a:cs typeface="UKIJ CJK"/>
              </a:rPr>
              <a:t>.do</a:t>
            </a:r>
            <a:r>
              <a:rPr lang="en-US" altLang="ko-KR" sz="1200" spc="7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lang="ko-KR" altLang="en-US" sz="1200" spc="70" dirty="0">
                <a:solidFill>
                  <a:srgbClr val="7E7E7E"/>
                </a:solidFill>
                <a:latin typeface="UKIJ CJK"/>
                <a:cs typeface="UKIJ CJK"/>
              </a:rPr>
              <a:t>이동</a:t>
            </a:r>
            <a:endParaRPr lang="ko-KR" altLang="en-US" sz="1200" dirty="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2135844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AD76ED-C7CC-4741-9808-A43828A09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225" y="2571441"/>
            <a:ext cx="4696140" cy="304754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-25167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게시판</a:t>
            </a:r>
            <a:r>
              <a:rPr lang="en-US" altLang="ko-KR" sz="1400" spc="-150" dirty="0">
                <a:solidFill>
                  <a:schemeClr val="accent4"/>
                </a:solidFill>
              </a:rPr>
              <a:t>_</a:t>
            </a:r>
            <a:r>
              <a:rPr lang="ko-KR" altLang="en-US" sz="1400" spc="-150" dirty="0">
                <a:solidFill>
                  <a:schemeClr val="accent4"/>
                </a:solidFill>
              </a:rPr>
              <a:t>프로젝트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973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페이지 이동 로직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58CC8B2-5BC7-4246-8017-E1949A4C3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11" y="2549772"/>
            <a:ext cx="5699461" cy="341178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046A6F7-9BF5-465B-B46B-BDF9EF153673}"/>
              </a:ext>
            </a:extLst>
          </p:cNvPr>
          <p:cNvSpPr txBox="1"/>
          <p:nvPr/>
        </p:nvSpPr>
        <p:spPr>
          <a:xfrm>
            <a:off x="2086732" y="1161535"/>
            <a:ext cx="6832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pc="-35" dirty="0">
                <a:solidFill>
                  <a:srgbClr val="7E7E7E"/>
                </a:solidFill>
                <a:latin typeface="UKIJ CJK"/>
                <a:cs typeface="UKIJ CJK"/>
              </a:rPr>
              <a:t>2</a:t>
            </a:r>
            <a:r>
              <a:rPr lang="en-US" altLang="ko-KR" sz="1800" spc="-35" dirty="0">
                <a:solidFill>
                  <a:srgbClr val="7E7E7E"/>
                </a:solidFill>
                <a:latin typeface="UKIJ CJK"/>
                <a:cs typeface="UKIJ CJK"/>
              </a:rPr>
              <a:t>. </a:t>
            </a:r>
            <a:r>
              <a:rPr lang="ko-KR" altLang="en-US" sz="1800" dirty="0">
                <a:solidFill>
                  <a:srgbClr val="7E7E7E"/>
                </a:solidFill>
                <a:latin typeface="UKIJ CJK"/>
                <a:cs typeface="UKIJ CJK"/>
              </a:rPr>
              <a:t>리스트</a:t>
            </a:r>
            <a:r>
              <a:rPr lang="en-US" altLang="ko-KR" sz="1800" dirty="0">
                <a:solidFill>
                  <a:srgbClr val="7E7E7E"/>
                </a:solidFill>
                <a:latin typeface="UKIJ CJK"/>
                <a:cs typeface="UKIJ CJK"/>
              </a:rPr>
              <a:t>(</a:t>
            </a:r>
            <a:r>
              <a:rPr lang="en-US" altLang="ko-KR" sz="1800" dirty="0" err="1">
                <a:solidFill>
                  <a:srgbClr val="7E7E7E"/>
                </a:solidFill>
                <a:latin typeface="UKIJ CJK"/>
                <a:cs typeface="UKIJ CJK"/>
              </a:rPr>
              <a:t>list.jsp</a:t>
            </a:r>
            <a:r>
              <a:rPr lang="en-US" altLang="ko-KR" sz="1800" dirty="0">
                <a:solidFill>
                  <a:srgbClr val="7E7E7E"/>
                </a:solidFill>
                <a:latin typeface="UKIJ CJK"/>
                <a:cs typeface="UKIJ CJK"/>
              </a:rPr>
              <a:t>)</a:t>
            </a:r>
            <a:r>
              <a:rPr lang="ko-KR" altLang="en-US" sz="1800" dirty="0">
                <a:solidFill>
                  <a:srgbClr val="7E7E7E"/>
                </a:solidFill>
                <a:latin typeface="UKIJ CJK"/>
                <a:cs typeface="UKIJ CJK"/>
              </a:rPr>
              <a:t>에서 </a:t>
            </a:r>
            <a:r>
              <a:rPr lang="en-US" altLang="ko-KR" sz="1800" dirty="0">
                <a:solidFill>
                  <a:srgbClr val="7E7E7E"/>
                </a:solidFill>
                <a:latin typeface="UKIJ CJK"/>
                <a:cs typeface="UKIJ CJK"/>
              </a:rPr>
              <a:t>-&gt; </a:t>
            </a:r>
            <a:r>
              <a:rPr lang="ko-KR" altLang="en-US" sz="1800" dirty="0">
                <a:solidFill>
                  <a:srgbClr val="7E7E7E"/>
                </a:solidFill>
                <a:latin typeface="UKIJ CJK"/>
                <a:cs typeface="UKIJ CJK"/>
              </a:rPr>
              <a:t>글 내용 페이지</a:t>
            </a:r>
            <a:r>
              <a:rPr lang="en-US" altLang="ko-KR" sz="1800" dirty="0">
                <a:solidFill>
                  <a:srgbClr val="7E7E7E"/>
                </a:solidFill>
                <a:latin typeface="UKIJ CJK"/>
                <a:cs typeface="UKIJ CJK"/>
              </a:rPr>
              <a:t>(</a:t>
            </a:r>
            <a:r>
              <a:rPr lang="en-US" altLang="ko-KR" sz="1800" dirty="0" err="1">
                <a:solidFill>
                  <a:srgbClr val="7E7E7E"/>
                </a:solidFill>
                <a:latin typeface="UKIJ CJK"/>
                <a:cs typeface="UKIJ CJK"/>
              </a:rPr>
              <a:t>content_view.jsp</a:t>
            </a:r>
            <a:r>
              <a:rPr lang="en-US" altLang="ko-KR" sz="1800" dirty="0">
                <a:solidFill>
                  <a:srgbClr val="7E7E7E"/>
                </a:solidFill>
                <a:latin typeface="UKIJ CJK"/>
                <a:cs typeface="UKIJ CJK"/>
              </a:rPr>
              <a:t>)</a:t>
            </a:r>
            <a:endParaRPr lang="ko-KR" altLang="en-US" sz="1800" dirty="0">
              <a:latin typeface="UKIJ CJK"/>
              <a:cs typeface="UKIJ CJK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7E74F5A-43E7-4010-9361-7FE39B91CE3B}"/>
              </a:ext>
            </a:extLst>
          </p:cNvPr>
          <p:cNvSpPr/>
          <p:nvPr/>
        </p:nvSpPr>
        <p:spPr>
          <a:xfrm>
            <a:off x="1742782" y="2885689"/>
            <a:ext cx="1679925" cy="2458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D384B2-392F-485B-91D5-9EB6DA7C9F4D}"/>
              </a:ext>
            </a:extLst>
          </p:cNvPr>
          <p:cNvSpPr txBox="1"/>
          <p:nvPr/>
        </p:nvSpPr>
        <p:spPr>
          <a:xfrm>
            <a:off x="1898305" y="5318930"/>
            <a:ext cx="1752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dirty="0">
                <a:solidFill>
                  <a:srgbClr val="7E7E7E"/>
                </a:solidFill>
                <a:latin typeface="UKIJ CJK"/>
                <a:cs typeface="UKIJ CJK"/>
              </a:rPr>
              <a:t>content_view</a:t>
            </a:r>
            <a:r>
              <a:rPr lang="en-US" altLang="ko-KR" sz="1200" spc="-10" dirty="0">
                <a:solidFill>
                  <a:srgbClr val="7E7E7E"/>
                </a:solidFill>
                <a:latin typeface="UKIJ CJK"/>
                <a:cs typeface="UKIJ CJK"/>
              </a:rPr>
              <a:t>.do</a:t>
            </a:r>
            <a:r>
              <a:rPr lang="en-US" altLang="ko-KR" sz="1200" spc="7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lang="ko-KR" altLang="en-US" sz="1200" dirty="0">
                <a:solidFill>
                  <a:srgbClr val="7E7E7E"/>
                </a:solidFill>
                <a:latin typeface="UKIJ CJK"/>
                <a:cs typeface="UKIJ CJK"/>
              </a:rPr>
              <a:t>실행</a:t>
            </a:r>
            <a:endParaRPr lang="ko-KR" altLang="en-US" sz="1200" dirty="0">
              <a:latin typeface="UKIJ CJK"/>
              <a:cs typeface="UKIJ CJK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D1E3219-C889-4D81-9E8B-D94A656B9678}"/>
              </a:ext>
            </a:extLst>
          </p:cNvPr>
          <p:cNvSpPr/>
          <p:nvPr/>
        </p:nvSpPr>
        <p:spPr>
          <a:xfrm>
            <a:off x="7173622" y="5184436"/>
            <a:ext cx="251669" cy="268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9D4E3936-2BDD-4E0D-B408-AC1CD42BCE8A}"/>
              </a:ext>
            </a:extLst>
          </p:cNvPr>
          <p:cNvSpPr/>
          <p:nvPr/>
        </p:nvSpPr>
        <p:spPr>
          <a:xfrm>
            <a:off x="6127357" y="4403612"/>
            <a:ext cx="803348" cy="52803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5A7404-DCB4-40EB-ADB0-44D06B31BB56}"/>
              </a:ext>
            </a:extLst>
          </p:cNvPr>
          <p:cNvSpPr/>
          <p:nvPr/>
        </p:nvSpPr>
        <p:spPr>
          <a:xfrm>
            <a:off x="7462854" y="5175198"/>
            <a:ext cx="411061" cy="268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807F862-3923-4AF3-B6E1-776C802E19B7}"/>
              </a:ext>
            </a:extLst>
          </p:cNvPr>
          <p:cNvSpPr/>
          <p:nvPr/>
        </p:nvSpPr>
        <p:spPr>
          <a:xfrm>
            <a:off x="7911478" y="5184436"/>
            <a:ext cx="251726" cy="259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935314F-A166-4E23-A368-8A1185BCD42F}"/>
              </a:ext>
            </a:extLst>
          </p:cNvPr>
          <p:cNvCxnSpPr>
            <a:cxnSpLocks/>
            <a:stCxn id="30" idx="2"/>
            <a:endCxn id="37" idx="0"/>
          </p:cNvCxnSpPr>
          <p:nvPr/>
        </p:nvCxnSpPr>
        <p:spPr>
          <a:xfrm flipH="1">
            <a:off x="6651203" y="5453424"/>
            <a:ext cx="648254" cy="49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B3766FF-0C0A-45DA-8DBE-872AD1F7F1AD}"/>
              </a:ext>
            </a:extLst>
          </p:cNvPr>
          <p:cNvSpPr txBox="1"/>
          <p:nvPr/>
        </p:nvSpPr>
        <p:spPr>
          <a:xfrm>
            <a:off x="6114463" y="5944713"/>
            <a:ext cx="1073479" cy="47448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2700">
              <a:lnSpc>
                <a:spcPct val="100000"/>
              </a:lnSpc>
              <a:spcBef>
                <a:spcPts val="100"/>
              </a:spcBef>
              <a:defRPr sz="1200">
                <a:solidFill>
                  <a:srgbClr val="7E7E7E"/>
                </a:solidFill>
                <a:latin typeface="UKIJ CJK"/>
                <a:cs typeface="UKIJ CJK"/>
              </a:defRPr>
            </a:lvl1pPr>
          </a:lstStyle>
          <a:p>
            <a:r>
              <a:rPr lang="en-US" altLang="ko-KR" dirty="0"/>
              <a:t>reply_view.do </a:t>
            </a:r>
          </a:p>
          <a:p>
            <a:r>
              <a:rPr lang="ko-KR" altLang="en-US" dirty="0"/>
              <a:t>이동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E7A33E3-965A-4099-AC33-0DA642574732}"/>
              </a:ext>
            </a:extLst>
          </p:cNvPr>
          <p:cNvSpPr/>
          <p:nvPr/>
        </p:nvSpPr>
        <p:spPr>
          <a:xfrm>
            <a:off x="2235618" y="2060198"/>
            <a:ext cx="2004969" cy="469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list.jsp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43221CF-A124-4FD0-9A67-17BE775FE831}"/>
              </a:ext>
            </a:extLst>
          </p:cNvPr>
          <p:cNvSpPr/>
          <p:nvPr/>
        </p:nvSpPr>
        <p:spPr>
          <a:xfrm>
            <a:off x="8275797" y="2047331"/>
            <a:ext cx="2004969" cy="469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content_view.jsp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19D42E1-E017-4B7B-93D4-1953136CB080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7652772" y="5440832"/>
            <a:ext cx="251726" cy="60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B24A75-BF32-4186-90B5-21628BEC67D7}"/>
              </a:ext>
            </a:extLst>
          </p:cNvPr>
          <p:cNvSpPr txBox="1"/>
          <p:nvPr/>
        </p:nvSpPr>
        <p:spPr>
          <a:xfrm>
            <a:off x="7389970" y="6045108"/>
            <a:ext cx="1029056" cy="41293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2700">
              <a:lnSpc>
                <a:spcPct val="100000"/>
              </a:lnSpc>
              <a:spcBef>
                <a:spcPts val="100"/>
              </a:spcBef>
              <a:defRPr sz="1200">
                <a:solidFill>
                  <a:srgbClr val="7E7E7E"/>
                </a:solidFill>
                <a:latin typeface="UKIJ CJK"/>
                <a:cs typeface="UKIJ CJK"/>
              </a:defRPr>
            </a:lvl1pPr>
          </a:lstStyle>
          <a:p>
            <a:r>
              <a:rPr lang="en-US" altLang="ko-KR" sz="1000" dirty="0"/>
              <a:t>modify_view.do</a:t>
            </a:r>
          </a:p>
          <a:p>
            <a:r>
              <a:rPr lang="ko-KR" altLang="en-US" sz="1000" dirty="0"/>
              <a:t>이동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71074FD-F979-47E8-AB5F-5886247DBA69}"/>
              </a:ext>
            </a:extLst>
          </p:cNvPr>
          <p:cNvCxnSpPr>
            <a:cxnSpLocks/>
          </p:cNvCxnSpPr>
          <p:nvPr/>
        </p:nvCxnSpPr>
        <p:spPr>
          <a:xfrm>
            <a:off x="8059320" y="5432785"/>
            <a:ext cx="463549" cy="52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BDDA843-829C-4F7F-BC24-41289745FC60}"/>
              </a:ext>
            </a:extLst>
          </p:cNvPr>
          <p:cNvSpPr txBox="1"/>
          <p:nvPr/>
        </p:nvSpPr>
        <p:spPr>
          <a:xfrm>
            <a:off x="8419026" y="5983304"/>
            <a:ext cx="1404482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2700">
              <a:lnSpc>
                <a:spcPct val="100000"/>
              </a:lnSpc>
              <a:spcBef>
                <a:spcPts val="100"/>
              </a:spcBef>
              <a:defRPr sz="1200">
                <a:solidFill>
                  <a:srgbClr val="7E7E7E"/>
                </a:solidFill>
                <a:latin typeface="UKIJ CJK"/>
                <a:cs typeface="UKIJ CJK"/>
              </a:defRPr>
            </a:lvl1pPr>
          </a:lstStyle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lang="en-US" altLang="ko-KR" sz="1000" spc="-5" dirty="0">
                <a:solidFill>
                  <a:srgbClr val="7E7E7E"/>
                </a:solidFill>
                <a:latin typeface="UKIJ CJK"/>
                <a:cs typeface="UKIJ CJK"/>
              </a:rPr>
              <a:t>delete.do </a:t>
            </a:r>
            <a:r>
              <a:rPr lang="ko-KR" altLang="en-US" sz="1000" dirty="0">
                <a:solidFill>
                  <a:srgbClr val="7E7E7E"/>
                </a:solidFill>
                <a:latin typeface="UKIJ CJK"/>
                <a:cs typeface="UKIJ CJK"/>
              </a:rPr>
              <a:t>실행</a:t>
            </a:r>
            <a:r>
              <a:rPr lang="ko-KR" altLang="en-US" sz="1000" spc="14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lang="ko-KR" altLang="en-US" sz="1000" dirty="0">
                <a:solidFill>
                  <a:srgbClr val="7E7E7E"/>
                </a:solidFill>
                <a:latin typeface="UKIJ CJK"/>
                <a:cs typeface="UKIJ CJK"/>
              </a:rPr>
              <a:t>후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lang="ko-KR" altLang="en-US" sz="1000" spc="-55" dirty="0">
                <a:solidFill>
                  <a:srgbClr val="7E7E7E"/>
                </a:solidFill>
                <a:latin typeface="UKIJ CJK"/>
                <a:cs typeface="UKIJ CJK"/>
              </a:rPr>
              <a:t>       →  </a:t>
            </a:r>
            <a:r>
              <a:rPr lang="en-US" altLang="ko-KR" sz="1000" spc="-10" dirty="0">
                <a:solidFill>
                  <a:srgbClr val="7E7E7E"/>
                </a:solidFill>
                <a:latin typeface="UKIJ CJK"/>
                <a:cs typeface="UKIJ CJK"/>
              </a:rPr>
              <a:t>list.do </a:t>
            </a:r>
            <a:r>
              <a:rPr lang="ko-KR" altLang="en-US" sz="1000" spc="-10" dirty="0">
                <a:solidFill>
                  <a:srgbClr val="7E7E7E"/>
                </a:solidFill>
                <a:latin typeface="UKIJ CJK"/>
                <a:cs typeface="UKIJ CJK"/>
              </a:rPr>
              <a:t>로 이동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3E6A29D-9E1A-4B10-BBAF-6DD2102543C3}"/>
              </a:ext>
            </a:extLst>
          </p:cNvPr>
          <p:cNvSpPr/>
          <p:nvPr/>
        </p:nvSpPr>
        <p:spPr>
          <a:xfrm>
            <a:off x="11232859" y="5165034"/>
            <a:ext cx="463549" cy="288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5BD0221-C2B5-4AAC-AD10-8396CDA65406}"/>
              </a:ext>
            </a:extLst>
          </p:cNvPr>
          <p:cNvSpPr txBox="1"/>
          <p:nvPr/>
        </p:nvSpPr>
        <p:spPr>
          <a:xfrm>
            <a:off x="10957667" y="5457430"/>
            <a:ext cx="1029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200" spc="-10" dirty="0">
                <a:solidFill>
                  <a:srgbClr val="7E7E7E"/>
                </a:solidFill>
                <a:latin typeface="UKIJ CJK"/>
                <a:cs typeface="UKIJ CJK"/>
              </a:rPr>
              <a:t>list</a:t>
            </a:r>
            <a:r>
              <a:rPr lang="en-US" altLang="ko-KR" sz="1200" spc="-10">
                <a:solidFill>
                  <a:srgbClr val="7E7E7E"/>
                </a:solidFill>
                <a:latin typeface="UKIJ CJK"/>
                <a:cs typeface="UKIJ CJK"/>
              </a:rPr>
              <a:t>.do</a:t>
            </a:r>
            <a:r>
              <a:rPr lang="en-US" altLang="ko-KR" sz="1200" spc="7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lang="ko-KR" altLang="en-US" sz="1200" spc="70" dirty="0">
                <a:solidFill>
                  <a:srgbClr val="7E7E7E"/>
                </a:solidFill>
                <a:latin typeface="UKIJ CJK"/>
                <a:cs typeface="UKIJ CJK"/>
              </a:rPr>
              <a:t>이동</a:t>
            </a:r>
            <a:endParaRPr lang="ko-KR" altLang="en-US" sz="1200" dirty="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3279686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599666A1-431B-4DE2-A5B6-E554E2AD1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00" y="2658100"/>
            <a:ext cx="5201026" cy="260965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-25167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게시판</a:t>
            </a:r>
            <a:r>
              <a:rPr lang="en-US" altLang="ko-KR" sz="1400" spc="-150" dirty="0">
                <a:solidFill>
                  <a:schemeClr val="accent4"/>
                </a:solidFill>
              </a:rPr>
              <a:t>_</a:t>
            </a:r>
            <a:r>
              <a:rPr lang="ko-KR" altLang="en-US" sz="1400" spc="-150" dirty="0">
                <a:solidFill>
                  <a:schemeClr val="accent4"/>
                </a:solidFill>
              </a:rPr>
              <a:t>프로젝트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973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페이지 이동 로직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46A6F7-9BF5-465B-B46B-BDF9EF153673}"/>
              </a:ext>
            </a:extLst>
          </p:cNvPr>
          <p:cNvSpPr txBox="1"/>
          <p:nvPr/>
        </p:nvSpPr>
        <p:spPr>
          <a:xfrm>
            <a:off x="2086732" y="1161535"/>
            <a:ext cx="7954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spc="-35" dirty="0">
                <a:solidFill>
                  <a:srgbClr val="7E7E7E"/>
                </a:solidFill>
                <a:latin typeface="UKIJ CJK"/>
                <a:cs typeface="UKIJ CJK"/>
              </a:rPr>
              <a:t>3.</a:t>
            </a:r>
            <a:r>
              <a:rPr lang="ko-KR" altLang="en-US" sz="1800" spc="9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lang="ko-KR" altLang="en-US" sz="1800" dirty="0">
                <a:solidFill>
                  <a:srgbClr val="7E7E7E"/>
                </a:solidFill>
                <a:latin typeface="UKIJ CJK"/>
                <a:cs typeface="UKIJ CJK"/>
              </a:rPr>
              <a:t>수정 페이지</a:t>
            </a:r>
            <a:r>
              <a:rPr lang="en-US" altLang="ko-KR" sz="1800" dirty="0">
                <a:solidFill>
                  <a:srgbClr val="7E7E7E"/>
                </a:solidFill>
                <a:latin typeface="UKIJ CJK"/>
                <a:cs typeface="UKIJ CJK"/>
              </a:rPr>
              <a:t>(</a:t>
            </a:r>
            <a:r>
              <a:rPr lang="en-US" altLang="ko-KR" sz="1800" dirty="0" err="1">
                <a:solidFill>
                  <a:srgbClr val="7E7E7E"/>
                </a:solidFill>
                <a:latin typeface="UKIJ CJK"/>
                <a:cs typeface="UKIJ CJK"/>
              </a:rPr>
              <a:t>modify_view.jsp</a:t>
            </a:r>
            <a:r>
              <a:rPr lang="en-US" altLang="ko-KR" sz="1800" dirty="0">
                <a:solidFill>
                  <a:srgbClr val="7E7E7E"/>
                </a:solidFill>
                <a:latin typeface="UKIJ CJK"/>
                <a:cs typeface="UKIJ CJK"/>
              </a:rPr>
              <a:t>)</a:t>
            </a:r>
            <a:r>
              <a:rPr lang="ko-KR" altLang="en-US" sz="1800" dirty="0">
                <a:solidFill>
                  <a:srgbClr val="7E7E7E"/>
                </a:solidFill>
                <a:latin typeface="UKIJ CJK"/>
                <a:cs typeface="UKIJ CJK"/>
              </a:rPr>
              <a:t>에서</a:t>
            </a:r>
            <a:r>
              <a:rPr lang="ko-KR" altLang="en-US" sz="1800" spc="10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lang="ko-KR" altLang="en-US" sz="1800" dirty="0">
                <a:solidFill>
                  <a:srgbClr val="7E7E7E"/>
                </a:solidFill>
                <a:latin typeface="UKIJ CJK"/>
                <a:cs typeface="UKIJ CJK"/>
              </a:rPr>
              <a:t>수정버튼</a:t>
            </a:r>
            <a:r>
              <a:rPr lang="ko-KR" altLang="en-US" sz="180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lang="ko-KR" altLang="en-US" sz="1800" dirty="0">
                <a:solidFill>
                  <a:srgbClr val="7E7E7E"/>
                </a:solidFill>
                <a:latin typeface="UKIJ CJK"/>
                <a:cs typeface="UKIJ CJK"/>
              </a:rPr>
              <a:t>누르고</a:t>
            </a:r>
            <a:r>
              <a:rPr lang="ko-KR" altLang="en-US" sz="1800" spc="10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lang="ko-KR" altLang="en-US" sz="1800" dirty="0">
                <a:solidFill>
                  <a:srgbClr val="7E7E7E"/>
                </a:solidFill>
                <a:latin typeface="UKIJ CJK"/>
                <a:cs typeface="UKIJ CJK"/>
              </a:rPr>
              <a:t>내용</a:t>
            </a:r>
            <a:r>
              <a:rPr lang="ko-KR" altLang="en-US" sz="180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lang="ko-KR" altLang="en-US" sz="1800" dirty="0">
                <a:solidFill>
                  <a:srgbClr val="7E7E7E"/>
                </a:solidFill>
                <a:latin typeface="UKIJ CJK"/>
                <a:cs typeface="UKIJ CJK"/>
              </a:rPr>
              <a:t>수정하는</a:t>
            </a:r>
            <a:r>
              <a:rPr lang="ko-KR" altLang="en-US" sz="1800" spc="9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lang="ko-KR" altLang="en-US" sz="1800" dirty="0">
                <a:solidFill>
                  <a:srgbClr val="7E7E7E"/>
                </a:solidFill>
                <a:latin typeface="UKIJ CJK"/>
                <a:cs typeface="UKIJ CJK"/>
              </a:rPr>
              <a:t>로직</a:t>
            </a:r>
            <a:endParaRPr lang="ko-KR" altLang="en-US" sz="1800" dirty="0">
              <a:latin typeface="UKIJ CJK"/>
              <a:cs typeface="UKIJ CJK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9D4E3936-2BDD-4E0D-B408-AC1CD42BCE8A}"/>
              </a:ext>
            </a:extLst>
          </p:cNvPr>
          <p:cNvSpPr/>
          <p:nvPr/>
        </p:nvSpPr>
        <p:spPr>
          <a:xfrm>
            <a:off x="6005454" y="3703505"/>
            <a:ext cx="803348" cy="52803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A10AC83-A463-4EEA-95F0-138E74E10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514" y="2799835"/>
            <a:ext cx="4930448" cy="2987499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1478D520-8C23-48EF-918A-FE8B0A6458C4}"/>
              </a:ext>
            </a:extLst>
          </p:cNvPr>
          <p:cNvSpPr/>
          <p:nvPr/>
        </p:nvSpPr>
        <p:spPr>
          <a:xfrm>
            <a:off x="6929514" y="3229761"/>
            <a:ext cx="2707954" cy="276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F150296-7508-47DA-B013-A0B28D36F5F0}"/>
              </a:ext>
            </a:extLst>
          </p:cNvPr>
          <p:cNvSpPr/>
          <p:nvPr/>
        </p:nvSpPr>
        <p:spPr>
          <a:xfrm>
            <a:off x="8283491" y="2049548"/>
            <a:ext cx="2004969" cy="469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list.jsp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F04523D-A96D-402C-97F0-2619C59A606D}"/>
              </a:ext>
            </a:extLst>
          </p:cNvPr>
          <p:cNvSpPr/>
          <p:nvPr/>
        </p:nvSpPr>
        <p:spPr>
          <a:xfrm>
            <a:off x="669224" y="4914876"/>
            <a:ext cx="345844" cy="268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7D38D74-F906-4399-918C-9326913FDF00}"/>
              </a:ext>
            </a:extLst>
          </p:cNvPr>
          <p:cNvSpPr/>
          <p:nvPr/>
        </p:nvSpPr>
        <p:spPr>
          <a:xfrm>
            <a:off x="1807118" y="1861661"/>
            <a:ext cx="2004969" cy="469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modify_view.jsp</a:t>
            </a:r>
            <a:endParaRPr lang="ko-KR" altLang="en-US" dirty="0"/>
          </a:p>
        </p:txBody>
      </p:sp>
      <p:sp>
        <p:nvSpPr>
          <p:cNvPr id="54" name="object 13">
            <a:extLst>
              <a:ext uri="{FF2B5EF4-FFF2-40B4-BE49-F238E27FC236}">
                <a16:creationId xmlns:a16="http://schemas.microsoft.com/office/drawing/2014/main" id="{0A240148-3AE5-4A6B-AEC7-0548627A3296}"/>
              </a:ext>
            </a:extLst>
          </p:cNvPr>
          <p:cNvSpPr txBox="1"/>
          <p:nvPr/>
        </p:nvSpPr>
        <p:spPr>
          <a:xfrm>
            <a:off x="669224" y="5205242"/>
            <a:ext cx="24123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E7E7E"/>
                </a:solidFill>
                <a:latin typeface="UKIJ CJK"/>
                <a:cs typeface="UKIJ CJK"/>
              </a:rPr>
              <a:t>modify.do </a:t>
            </a:r>
            <a:r>
              <a:rPr sz="1200" spc="-5" dirty="0">
                <a:solidFill>
                  <a:srgbClr val="7E7E7E"/>
                </a:solidFill>
                <a:latin typeface="UKIJ CJK"/>
                <a:cs typeface="UKIJ CJK"/>
              </a:rPr>
              <a:t>실행 </a:t>
            </a:r>
            <a:r>
              <a:rPr sz="1200" spc="-60" dirty="0">
                <a:solidFill>
                  <a:srgbClr val="7E7E7E"/>
                </a:solidFill>
                <a:latin typeface="UKIJ CJK"/>
                <a:cs typeface="UKIJ CJK"/>
              </a:rPr>
              <a:t>→ </a:t>
            </a:r>
            <a:r>
              <a:rPr lang="en-US" sz="1200" spc="-6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spc="-15" dirty="0">
                <a:solidFill>
                  <a:srgbClr val="7E7E7E"/>
                </a:solidFill>
                <a:latin typeface="UKIJ CJK"/>
                <a:cs typeface="UKIJ CJK"/>
              </a:rPr>
              <a:t>list.do</a:t>
            </a:r>
            <a:endParaRPr sz="1200" dirty="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3469137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-25167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게시판</a:t>
            </a:r>
            <a:r>
              <a:rPr lang="en-US" altLang="ko-KR" sz="1400" spc="-150" dirty="0">
                <a:solidFill>
                  <a:schemeClr val="accent4"/>
                </a:solidFill>
              </a:rPr>
              <a:t>_</a:t>
            </a:r>
            <a:r>
              <a:rPr lang="ko-KR" altLang="en-US" sz="1400" spc="-150" dirty="0">
                <a:solidFill>
                  <a:schemeClr val="accent4"/>
                </a:solidFill>
              </a:rPr>
              <a:t>프로젝트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973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페이지 이동 로직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9D4E3936-2BDD-4E0D-B408-AC1CD42BCE8A}"/>
              </a:ext>
            </a:extLst>
          </p:cNvPr>
          <p:cNvSpPr/>
          <p:nvPr/>
        </p:nvSpPr>
        <p:spPr>
          <a:xfrm>
            <a:off x="6064177" y="3703505"/>
            <a:ext cx="803348" cy="52803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43221CF-A124-4FD0-9A67-17BE775FE831}"/>
              </a:ext>
            </a:extLst>
          </p:cNvPr>
          <p:cNvSpPr/>
          <p:nvPr/>
        </p:nvSpPr>
        <p:spPr>
          <a:xfrm>
            <a:off x="2301034" y="1928029"/>
            <a:ext cx="2004969" cy="469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content_view.jsp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F150296-7508-47DA-B013-A0B28D36F5F0}"/>
              </a:ext>
            </a:extLst>
          </p:cNvPr>
          <p:cNvSpPr/>
          <p:nvPr/>
        </p:nvSpPr>
        <p:spPr>
          <a:xfrm>
            <a:off x="8283491" y="2049548"/>
            <a:ext cx="2004969" cy="469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list.jsp</a:t>
            </a:r>
            <a:endParaRPr lang="ko-KR" altLang="en-US" dirty="0"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6A3BC852-AB6A-4FE5-B0FD-9787BF065A99}"/>
              </a:ext>
            </a:extLst>
          </p:cNvPr>
          <p:cNvSpPr txBox="1"/>
          <p:nvPr/>
        </p:nvSpPr>
        <p:spPr>
          <a:xfrm>
            <a:off x="2133600" y="1199661"/>
            <a:ext cx="718656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>
                <a:solidFill>
                  <a:srgbClr val="7E7E7E"/>
                </a:solidFill>
                <a:latin typeface="UKIJ CJK"/>
                <a:cs typeface="UKIJ CJK"/>
              </a:rPr>
              <a:t>4.</a:t>
            </a:r>
            <a:r>
              <a:rPr spc="9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600" dirty="0">
                <a:solidFill>
                  <a:srgbClr val="7E7E7E"/>
                </a:solidFill>
                <a:latin typeface="UKIJ CJK"/>
                <a:cs typeface="UKIJ CJK"/>
              </a:rPr>
              <a:t>콘텐트</a:t>
            </a:r>
            <a:r>
              <a:rPr sz="1600" spc="10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600" dirty="0">
                <a:solidFill>
                  <a:srgbClr val="7E7E7E"/>
                </a:solidFill>
                <a:latin typeface="UKIJ CJK"/>
                <a:cs typeface="UKIJ CJK"/>
              </a:rPr>
              <a:t>뷰</a:t>
            </a:r>
            <a:r>
              <a:rPr sz="160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600" dirty="0" err="1">
                <a:solidFill>
                  <a:srgbClr val="7E7E7E"/>
                </a:solidFill>
                <a:latin typeface="UKIJ CJK"/>
                <a:cs typeface="UKIJ CJK"/>
              </a:rPr>
              <a:t>페이지</a:t>
            </a:r>
            <a:r>
              <a:rPr lang="en-US" sz="1600" dirty="0">
                <a:solidFill>
                  <a:srgbClr val="7E7E7E"/>
                </a:solidFill>
                <a:latin typeface="UKIJ CJK"/>
                <a:cs typeface="UKIJ CJK"/>
              </a:rPr>
              <a:t>(</a:t>
            </a:r>
            <a:r>
              <a:rPr lang="en-US" altLang="ko-KR" sz="1600" dirty="0" err="1">
                <a:solidFill>
                  <a:srgbClr val="7E7E7E"/>
                </a:solidFill>
                <a:latin typeface="UKIJ CJK"/>
                <a:cs typeface="UKIJ CJK"/>
              </a:rPr>
              <a:t>content_view.jsp</a:t>
            </a:r>
            <a:r>
              <a:rPr lang="en-US" sz="1600" dirty="0">
                <a:solidFill>
                  <a:srgbClr val="7E7E7E"/>
                </a:solidFill>
                <a:latin typeface="UKIJ CJK"/>
                <a:cs typeface="UKIJ CJK"/>
              </a:rPr>
              <a:t>)</a:t>
            </a:r>
            <a:r>
              <a:rPr sz="1600" dirty="0" err="1">
                <a:solidFill>
                  <a:srgbClr val="7E7E7E"/>
                </a:solidFill>
                <a:latin typeface="UKIJ CJK"/>
                <a:cs typeface="UKIJ CJK"/>
              </a:rPr>
              <a:t>에서</a:t>
            </a:r>
            <a:r>
              <a:rPr sz="1600" spc="10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600" dirty="0">
                <a:solidFill>
                  <a:srgbClr val="7E7E7E"/>
                </a:solidFill>
                <a:latin typeface="UKIJ CJK"/>
                <a:cs typeface="UKIJ CJK"/>
              </a:rPr>
              <a:t>삭제버튼</a:t>
            </a:r>
            <a:r>
              <a:rPr sz="160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600" dirty="0">
                <a:solidFill>
                  <a:srgbClr val="7E7E7E"/>
                </a:solidFill>
                <a:latin typeface="UKIJ CJK"/>
                <a:cs typeface="UKIJ CJK"/>
              </a:rPr>
              <a:t>누르고</a:t>
            </a:r>
            <a:r>
              <a:rPr sz="1600" spc="10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600" dirty="0">
                <a:solidFill>
                  <a:srgbClr val="7E7E7E"/>
                </a:solidFill>
                <a:latin typeface="UKIJ CJK"/>
                <a:cs typeface="UKIJ CJK"/>
              </a:rPr>
              <a:t>내용</a:t>
            </a:r>
            <a:r>
              <a:rPr sz="160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600" dirty="0">
                <a:solidFill>
                  <a:srgbClr val="7E7E7E"/>
                </a:solidFill>
                <a:latin typeface="UKIJ CJK"/>
                <a:cs typeface="UKIJ CJK"/>
              </a:rPr>
              <a:t>삭제하는</a:t>
            </a:r>
            <a:r>
              <a:rPr sz="1600" spc="9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600" dirty="0">
                <a:solidFill>
                  <a:srgbClr val="7E7E7E"/>
                </a:solidFill>
                <a:latin typeface="UKIJ CJK"/>
                <a:cs typeface="UKIJ CJK"/>
              </a:rPr>
              <a:t>로직</a:t>
            </a:r>
            <a:endParaRPr sz="1600" dirty="0">
              <a:latin typeface="UKIJ CJK"/>
              <a:cs typeface="UKIJ CJK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8E6752-C8B0-45D4-94F0-370FE743D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71" y="2700953"/>
            <a:ext cx="5453426" cy="283578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22E4B2-1915-4AB8-89D6-0EB63BC88B32}"/>
              </a:ext>
            </a:extLst>
          </p:cNvPr>
          <p:cNvSpPr/>
          <p:nvPr/>
        </p:nvSpPr>
        <p:spPr>
          <a:xfrm>
            <a:off x="1481886" y="5091044"/>
            <a:ext cx="345844" cy="268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14D2C8C8-2F87-4C1A-B605-67056B018BB1}"/>
              </a:ext>
            </a:extLst>
          </p:cNvPr>
          <p:cNvSpPr txBox="1"/>
          <p:nvPr/>
        </p:nvSpPr>
        <p:spPr>
          <a:xfrm>
            <a:off x="1481886" y="5416170"/>
            <a:ext cx="23666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7E7E7E"/>
                </a:solidFill>
                <a:latin typeface="UKIJ CJK"/>
                <a:cs typeface="UKIJ CJK"/>
              </a:rPr>
              <a:t>delete.do 실행 </a:t>
            </a:r>
            <a:r>
              <a:rPr sz="1200" spc="-60" dirty="0">
                <a:solidFill>
                  <a:srgbClr val="7E7E7E"/>
                </a:solidFill>
                <a:latin typeface="UKIJ CJK"/>
                <a:cs typeface="UKIJ CJK"/>
              </a:rPr>
              <a:t>→ </a:t>
            </a:r>
            <a:r>
              <a:rPr lang="en-US" sz="1200" spc="-6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spc="-15" dirty="0">
                <a:solidFill>
                  <a:srgbClr val="7E7E7E"/>
                </a:solidFill>
                <a:latin typeface="UKIJ CJK"/>
                <a:cs typeface="UKIJ CJK"/>
              </a:rPr>
              <a:t>list.do</a:t>
            </a:r>
            <a:endParaRPr sz="1200" dirty="0">
              <a:latin typeface="UKIJ CJK"/>
              <a:cs typeface="UKIJ CJK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DDF70D9-CBE0-4CBC-98F4-2A9B92AB4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236" y="2715054"/>
            <a:ext cx="4915244" cy="294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64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2D91F94-2FBA-4899-839E-A58423A7C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79" y="2712227"/>
            <a:ext cx="5638747" cy="282916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-25167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게시판</a:t>
            </a:r>
            <a:r>
              <a:rPr lang="en-US" altLang="ko-KR" sz="1400" spc="-150" dirty="0">
                <a:solidFill>
                  <a:schemeClr val="accent4"/>
                </a:solidFill>
              </a:rPr>
              <a:t>_</a:t>
            </a:r>
            <a:r>
              <a:rPr lang="ko-KR" altLang="en-US" sz="1400" spc="-150" dirty="0">
                <a:solidFill>
                  <a:schemeClr val="accent4"/>
                </a:solidFill>
              </a:rPr>
              <a:t>프로젝트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973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페이지 이동 로직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9D4E3936-2BDD-4E0D-B408-AC1CD42BCE8A}"/>
              </a:ext>
            </a:extLst>
          </p:cNvPr>
          <p:cNvSpPr/>
          <p:nvPr/>
        </p:nvSpPr>
        <p:spPr>
          <a:xfrm>
            <a:off x="5973948" y="3703505"/>
            <a:ext cx="803348" cy="52803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43221CF-A124-4FD0-9A67-17BE775FE831}"/>
              </a:ext>
            </a:extLst>
          </p:cNvPr>
          <p:cNvSpPr/>
          <p:nvPr/>
        </p:nvSpPr>
        <p:spPr>
          <a:xfrm>
            <a:off x="2301034" y="1928029"/>
            <a:ext cx="2004969" cy="469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reply_view.jsp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F150296-7508-47DA-B013-A0B28D36F5F0}"/>
              </a:ext>
            </a:extLst>
          </p:cNvPr>
          <p:cNvSpPr/>
          <p:nvPr/>
        </p:nvSpPr>
        <p:spPr>
          <a:xfrm>
            <a:off x="8283491" y="2049548"/>
            <a:ext cx="2004969" cy="469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list.jsp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22E4B2-1915-4AB8-89D6-0EB63BC88B32}"/>
              </a:ext>
            </a:extLst>
          </p:cNvPr>
          <p:cNvSpPr/>
          <p:nvPr/>
        </p:nvSpPr>
        <p:spPr>
          <a:xfrm>
            <a:off x="419450" y="5122636"/>
            <a:ext cx="511728" cy="268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051B74B4-2155-46EF-BA7B-25D6B6571838}"/>
              </a:ext>
            </a:extLst>
          </p:cNvPr>
          <p:cNvSpPr txBox="1"/>
          <p:nvPr/>
        </p:nvSpPr>
        <p:spPr>
          <a:xfrm>
            <a:off x="2176895" y="1198122"/>
            <a:ext cx="968513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ko-KR"/>
            </a:defPPr>
            <a:lvl1pPr marL="12700">
              <a:lnSpc>
                <a:spcPct val="100000"/>
              </a:lnSpc>
              <a:spcBef>
                <a:spcPts val="100"/>
              </a:spcBef>
              <a:defRPr spc="-35">
                <a:solidFill>
                  <a:srgbClr val="7E7E7E"/>
                </a:solidFill>
                <a:latin typeface="UKIJ CJK"/>
                <a:cs typeface="UKIJ CJK"/>
              </a:defRPr>
            </a:lvl1pPr>
          </a:lstStyle>
          <a:p>
            <a:r>
              <a:rPr lang="en-US" sz="1600" dirty="0"/>
              <a:t>5</a:t>
            </a:r>
            <a:r>
              <a:rPr sz="1600" dirty="0"/>
              <a:t>. </a:t>
            </a:r>
            <a:r>
              <a:rPr sz="1600" dirty="0" err="1"/>
              <a:t>댓글</a:t>
            </a:r>
            <a:r>
              <a:rPr sz="1600" dirty="0"/>
              <a:t> </a:t>
            </a:r>
            <a:r>
              <a:rPr lang="ko-KR" altLang="en-US" sz="1600" dirty="0"/>
              <a:t>페이지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reply_view.jsp</a:t>
            </a:r>
            <a:r>
              <a:rPr lang="en-US" altLang="ko-KR" sz="1600" dirty="0"/>
              <a:t>)</a:t>
            </a:r>
            <a:r>
              <a:rPr sz="1600" dirty="0" err="1"/>
              <a:t>에서</a:t>
            </a:r>
            <a:r>
              <a:rPr sz="1600" dirty="0"/>
              <a:t> 작성된 내용이 업데이트 되면서 리스트로 이동하는 로직</a:t>
            </a: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5A389E74-38AF-4769-BE30-D745E51E6746}"/>
              </a:ext>
            </a:extLst>
          </p:cNvPr>
          <p:cNvSpPr txBox="1"/>
          <p:nvPr/>
        </p:nvSpPr>
        <p:spPr>
          <a:xfrm>
            <a:off x="675314" y="5429339"/>
            <a:ext cx="30340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10" dirty="0">
                <a:solidFill>
                  <a:srgbClr val="7E7E7E"/>
                </a:solidFill>
                <a:latin typeface="UKIJ CJK"/>
                <a:cs typeface="UKIJ CJK"/>
              </a:rPr>
              <a:t>r</a:t>
            </a:r>
            <a:r>
              <a:rPr sz="1200" spc="-10" dirty="0">
                <a:solidFill>
                  <a:srgbClr val="7E7E7E"/>
                </a:solidFill>
                <a:latin typeface="UKIJ CJK"/>
                <a:cs typeface="UKIJ CJK"/>
              </a:rPr>
              <a:t>eply_view.do </a:t>
            </a:r>
            <a:r>
              <a:rPr sz="1200" dirty="0" err="1">
                <a:solidFill>
                  <a:srgbClr val="7E7E7E"/>
                </a:solidFill>
                <a:latin typeface="UKIJ CJK"/>
                <a:cs typeface="UKIJ CJK"/>
              </a:rPr>
              <a:t>실행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spc="-60" dirty="0">
                <a:solidFill>
                  <a:srgbClr val="7E7E7E"/>
                </a:solidFill>
                <a:latin typeface="UKIJ CJK"/>
                <a:cs typeface="UKIJ CJK"/>
              </a:rPr>
              <a:t>→</a:t>
            </a:r>
            <a:r>
              <a:rPr lang="en-US" sz="1200" spc="-60" dirty="0">
                <a:solidFill>
                  <a:srgbClr val="7E7E7E"/>
                </a:solidFill>
                <a:latin typeface="UKIJ CJK"/>
                <a:cs typeface="UKIJ CJK"/>
              </a:rPr>
              <a:t>  </a:t>
            </a:r>
            <a:r>
              <a:rPr lang="en-US" altLang="ko-KR" sz="1200" spc="-15" dirty="0">
                <a:solidFill>
                  <a:srgbClr val="7E7E7E"/>
                </a:solidFill>
                <a:latin typeface="UKIJ CJK"/>
                <a:cs typeface="UKIJ CJK"/>
              </a:rPr>
              <a:t>list.do</a:t>
            </a:r>
            <a:endParaRPr sz="1200" dirty="0">
              <a:latin typeface="UKIJ CJK"/>
              <a:cs typeface="UKIJ CJK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5D86ECE-E863-46E1-A3FE-2ACDFE6AC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796" y="2680456"/>
            <a:ext cx="5186518" cy="324450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709ECF-2C44-426A-9271-C1F0D5F7C00F}"/>
              </a:ext>
            </a:extLst>
          </p:cNvPr>
          <p:cNvSpPr/>
          <p:nvPr/>
        </p:nvSpPr>
        <p:spPr>
          <a:xfrm>
            <a:off x="7019464" y="3426668"/>
            <a:ext cx="2707954" cy="276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297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3873916" cy="885701"/>
            <a:chOff x="510077" y="2691080"/>
            <a:chExt cx="3873916" cy="88570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37305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상세 구현 내용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3485" y="2807340"/>
              <a:ext cx="37305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상세 구현 내용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0965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 spc="-150">
                <a:solidFill>
                  <a:schemeClr val="accent4"/>
                </a:solidFill>
              </a:rPr>
              <a:t>게시판</a:t>
            </a:r>
            <a:r>
              <a:rPr lang="en-US" altLang="ko-KR" sz="1400" spc="-150">
                <a:solidFill>
                  <a:schemeClr val="accent4"/>
                </a:solidFill>
              </a:rPr>
              <a:t>_</a:t>
            </a:r>
            <a:r>
              <a:rPr lang="ko-KR" altLang="en-US" sz="1400" spc="-150">
                <a:solidFill>
                  <a:schemeClr val="accent4"/>
                </a:solidFill>
              </a:rPr>
              <a:t>프로젝트</a:t>
            </a:r>
            <a:endParaRPr lang="ko-KR" altLang="en-US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5410" y="652394"/>
            <a:ext cx="782955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3.1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608406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상세 구현 내용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58381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4"/>
                </a:solidFill>
              </a:rPr>
              <a:t>MVC</a:t>
            </a:r>
            <a:endParaRPr lang="ko-KR" altLang="en-US" sz="1400">
              <a:solidFill>
                <a:schemeClr val="accent4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33600" y="2386206"/>
            <a:ext cx="2331812" cy="35458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18644" y="2175898"/>
            <a:ext cx="2004969" cy="469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controller</a:t>
            </a: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686277" y="2363055"/>
            <a:ext cx="2331812" cy="35458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871321" y="2152747"/>
            <a:ext cx="2004969" cy="469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model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238954" y="2339904"/>
            <a:ext cx="2331812" cy="35458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423998" y="2129596"/>
            <a:ext cx="2004969" cy="469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view</a:t>
            </a: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133600" y="2832357"/>
            <a:ext cx="2190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accent2"/>
                </a:solidFill>
              </a:rPr>
              <a:t>&gt; </a:t>
            </a:r>
            <a:r>
              <a:rPr lang="ko-KR" altLang="en-US" sz="1200">
                <a:solidFill>
                  <a:schemeClr val="accent2"/>
                </a:solidFill>
              </a:rPr>
              <a:t>edu.kosmo.ex.controller</a:t>
            </a:r>
            <a:endParaRPr lang="ko-KR" altLang="en-US" sz="1200">
              <a:solidFill>
                <a:schemeClr val="accent2"/>
              </a:solidFill>
            </a:endParaRPr>
          </a:p>
          <a:p>
            <a:pPr lvl="0">
              <a:defRPr/>
            </a:pPr>
            <a:r>
              <a:rPr lang="en-US" altLang="ko-KR" sz="1200"/>
              <a:t>     Bcontroller.java (servlet)</a:t>
            </a:r>
            <a:endParaRPr lang="en-US" altLang="ko-KR" sz="1200"/>
          </a:p>
        </p:txBody>
      </p:sp>
      <p:sp>
        <p:nvSpPr>
          <p:cNvPr id="32" name="TextBox 31"/>
          <p:cNvSpPr txBox="1"/>
          <p:nvPr/>
        </p:nvSpPr>
        <p:spPr>
          <a:xfrm>
            <a:off x="4828076" y="2832357"/>
            <a:ext cx="21900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accent2"/>
                </a:solidFill>
              </a:rPr>
              <a:t>&gt; edu.kosmo.ex.command</a:t>
            </a:r>
            <a:endParaRPr lang="en-US" altLang="ko-KR" sz="1200">
              <a:solidFill>
                <a:schemeClr val="accent2"/>
              </a:solidFill>
            </a:endParaRPr>
          </a:p>
          <a:p>
            <a:pPr lvl="0">
              <a:defRPr/>
            </a:pPr>
            <a:r>
              <a:rPr lang="en-US" altLang="ko-KR" sz="1200"/>
              <a:t>       BCommand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       BContentCommand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       BDeleteCommand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       BListCommand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       BModifyCommand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       BReplyCommand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       BReplyViewCommand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       BWriteCommand</a:t>
            </a:r>
            <a:endParaRPr lang="en-US" altLang="ko-KR" sz="1200"/>
          </a:p>
          <a:p>
            <a:pPr lvl="0">
              <a:defRPr/>
            </a:pPr>
            <a:endParaRPr lang="en-US" altLang="ko-KR" sz="1200">
              <a:solidFill>
                <a:schemeClr val="accent2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accent2"/>
                </a:solidFill>
              </a:rPr>
              <a:t>&gt; edu.kosmo.ex.dao</a:t>
            </a:r>
            <a:endParaRPr lang="en-US" altLang="ko-KR" sz="1200">
              <a:solidFill>
                <a:schemeClr val="accent2"/>
              </a:solidFill>
            </a:endParaRPr>
          </a:p>
          <a:p>
            <a:pPr lvl="0">
              <a:defRPr/>
            </a:pPr>
            <a:r>
              <a:rPr lang="en-US" altLang="ko-KR" sz="1200"/>
              <a:t>       BDao</a:t>
            </a:r>
            <a:endParaRPr lang="en-US" altLang="ko-KR" sz="1200"/>
          </a:p>
          <a:p>
            <a:pPr lvl="0">
              <a:defRPr/>
            </a:pPr>
            <a:endParaRPr lang="en-US" altLang="ko-KR" sz="1200">
              <a:solidFill>
                <a:schemeClr val="accent2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accent2"/>
                </a:solidFill>
              </a:rPr>
              <a:t>&gt; edu.kosmo.ex.dto</a:t>
            </a:r>
            <a:endParaRPr lang="en-US" altLang="ko-KR" sz="1200">
              <a:solidFill>
                <a:schemeClr val="accent2"/>
              </a:solidFill>
            </a:endParaRPr>
          </a:p>
          <a:p>
            <a:pPr lvl="0">
              <a:defRPr/>
            </a:pPr>
            <a:r>
              <a:rPr lang="en-US" altLang="ko-KR" sz="1200"/>
              <a:t>       BDto</a:t>
            </a:r>
            <a:endParaRPr lang="en-US" altLang="ko-KR" sz="1200"/>
          </a:p>
        </p:txBody>
      </p:sp>
      <p:sp>
        <p:nvSpPr>
          <p:cNvPr id="33" name="TextBox 32"/>
          <p:cNvSpPr txBox="1"/>
          <p:nvPr/>
        </p:nvSpPr>
        <p:spPr>
          <a:xfrm>
            <a:off x="7380753" y="2832357"/>
            <a:ext cx="21900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accent2"/>
                </a:solidFill>
              </a:rPr>
              <a:t>&gt; webapp</a:t>
            </a:r>
            <a:endParaRPr lang="en-US" altLang="ko-KR" sz="1200">
              <a:solidFill>
                <a:schemeClr val="accent2"/>
              </a:solidFill>
            </a:endParaRPr>
          </a:p>
          <a:p>
            <a:pPr lvl="0">
              <a:defRPr/>
            </a:pPr>
            <a:r>
              <a:rPr lang="en-US" altLang="ko-KR" sz="1200"/>
              <a:t>      content_view.jsp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      list.jsp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      modify_view.jsp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      reply_view.jsp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      write_view.jsp</a:t>
            </a:r>
            <a:endParaRPr lang="en-US" altLang="ko-KR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0965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 spc="-150">
                <a:solidFill>
                  <a:schemeClr val="accent4"/>
                </a:solidFill>
              </a:rPr>
              <a:t>게시판</a:t>
            </a:r>
            <a:r>
              <a:rPr lang="en-US" altLang="ko-KR" sz="1400" spc="-150">
                <a:solidFill>
                  <a:schemeClr val="accent4"/>
                </a:solidFill>
              </a:rPr>
              <a:t>_</a:t>
            </a:r>
            <a:r>
              <a:rPr lang="ko-KR" altLang="en-US" sz="1400" spc="-150">
                <a:solidFill>
                  <a:schemeClr val="accent4"/>
                </a:solidFill>
              </a:rPr>
              <a:t>프로젝트</a:t>
            </a:r>
            <a:endParaRPr lang="ko-KR" altLang="en-US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5410" y="652394"/>
            <a:ext cx="782955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3.1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608406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상세 구현 내용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0149" y="1180991"/>
            <a:ext cx="1802130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1400" spc="-10">
                <a:solidFill>
                  <a:srgbClr val="7e7e7e"/>
                </a:solidFill>
                <a:latin typeface="UKIJ CJK"/>
                <a:cs typeface="UKIJ CJK"/>
              </a:rPr>
              <a:t>BController</a:t>
            </a:r>
            <a:r>
              <a:rPr sz="1400" spc="-10">
                <a:solidFill>
                  <a:srgbClr val="7e7e7e"/>
                </a:solidFill>
                <a:latin typeface="UKIJ CJK"/>
                <a:cs typeface="UKIJ CJK"/>
              </a:rPr>
              <a:t>(servlet)</a:t>
            </a:r>
            <a:r>
              <a:rPr sz="1400" spc="15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endParaRPr lang="ko-KR" altLang="en-US" sz="1400">
              <a:solidFill>
                <a:schemeClr val="accent4"/>
              </a:solidFill>
            </a:endParaRPr>
          </a:p>
        </p:txBody>
      </p:sp>
      <p:sp>
        <p:nvSpPr>
          <p:cNvPr id="34" name="object 17"/>
          <p:cNvSpPr txBox="1"/>
          <p:nvPr/>
        </p:nvSpPr>
        <p:spPr>
          <a:xfrm>
            <a:off x="464805" y="1779834"/>
            <a:ext cx="10512992" cy="19184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sz="1200">
                <a:solidFill>
                  <a:srgbClr val="7e7e7e"/>
                </a:solidFill>
                <a:latin typeface="UKIJ CJK"/>
                <a:cs typeface="UKIJ CJK"/>
              </a:rPr>
              <a:t>클라이언트가</a:t>
            </a:r>
            <a:r>
              <a:rPr sz="1200" spc="10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spc="-15">
                <a:solidFill>
                  <a:srgbClr val="7e7e7e"/>
                </a:solidFill>
                <a:latin typeface="UKIJ CJK"/>
                <a:cs typeface="UKIJ CJK"/>
              </a:rPr>
              <a:t>request시</a:t>
            </a:r>
            <a:r>
              <a:rPr sz="1200" spc="114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lang="en-US" altLang="ko-KR" sz="1200" spc="-10">
                <a:solidFill>
                  <a:srgbClr val="7e7e7e"/>
                </a:solidFill>
                <a:latin typeface="UKIJ CJK"/>
                <a:cs typeface="UKIJ CJK"/>
              </a:rPr>
              <a:t>BController</a:t>
            </a:r>
            <a:r>
              <a:rPr sz="1200" spc="-10">
                <a:solidFill>
                  <a:srgbClr val="7e7e7e"/>
                </a:solidFill>
                <a:latin typeface="UKIJ CJK"/>
                <a:cs typeface="UKIJ CJK"/>
              </a:rPr>
              <a:t>(servlet)</a:t>
            </a:r>
            <a:r>
              <a:rPr sz="1200" spc="15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>
                <a:solidFill>
                  <a:srgbClr val="7e7e7e"/>
                </a:solidFill>
                <a:latin typeface="UKIJ CJK"/>
                <a:cs typeface="UKIJ CJK"/>
              </a:rPr>
              <a:t>를</a:t>
            </a:r>
            <a:r>
              <a:rPr sz="1200" spc="104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>
                <a:solidFill>
                  <a:srgbClr val="7e7e7e"/>
                </a:solidFill>
                <a:latin typeface="UKIJ CJK"/>
                <a:cs typeface="UKIJ CJK"/>
              </a:rPr>
              <a:t>타고</a:t>
            </a:r>
            <a:r>
              <a:rPr sz="1200" spc="104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b="0" spc="204">
                <a:solidFill>
                  <a:srgbClr val="ff0000"/>
                </a:solidFill>
                <a:latin typeface="Bandal"/>
                <a:cs typeface="Bandal"/>
              </a:rPr>
              <a:t>command</a:t>
            </a:r>
            <a:r>
              <a:rPr sz="1200" b="0" spc="-65">
                <a:solidFill>
                  <a:srgbClr val="ff0000"/>
                </a:solidFill>
                <a:latin typeface="Bandal"/>
                <a:cs typeface="Bandal"/>
              </a:rPr>
              <a:t> </a:t>
            </a:r>
            <a:r>
              <a:rPr sz="1200" b="0" spc="200">
                <a:solidFill>
                  <a:srgbClr val="ff0000"/>
                </a:solidFill>
                <a:latin typeface="Bandal"/>
                <a:cs typeface="Bandal"/>
              </a:rPr>
              <a:t>페이지에</a:t>
            </a:r>
            <a:r>
              <a:rPr sz="1200" b="0" spc="-90">
                <a:solidFill>
                  <a:srgbClr val="ff0000"/>
                </a:solidFill>
                <a:latin typeface="Bandal"/>
                <a:cs typeface="Bandal"/>
              </a:rPr>
              <a:t> </a:t>
            </a:r>
            <a:r>
              <a:rPr sz="1200" b="0" spc="350">
                <a:solidFill>
                  <a:srgbClr val="ff0000"/>
                </a:solidFill>
                <a:latin typeface="Bandal"/>
                <a:cs typeface="Bandal"/>
              </a:rPr>
              <a:t>로직</a:t>
            </a:r>
            <a:r>
              <a:rPr sz="1200" b="0" spc="-70">
                <a:solidFill>
                  <a:srgbClr val="ff0000"/>
                </a:solidFill>
                <a:latin typeface="Bandal"/>
                <a:cs typeface="Bandal"/>
              </a:rPr>
              <a:t> </a:t>
            </a:r>
            <a:r>
              <a:rPr sz="1200" b="0" spc="165">
                <a:solidFill>
                  <a:srgbClr val="ff0000"/>
                </a:solidFill>
                <a:latin typeface="Bandal"/>
                <a:cs typeface="Bandal"/>
              </a:rPr>
              <a:t>수행</a:t>
            </a:r>
            <a:r>
              <a:rPr sz="1200" spc="165">
                <a:solidFill>
                  <a:srgbClr val="ff0000"/>
                </a:solidFill>
                <a:latin typeface="UKIJ CJK"/>
                <a:cs typeface="UKIJ CJK"/>
              </a:rPr>
              <a:t>을</a:t>
            </a:r>
            <a:r>
              <a:rPr sz="1200" spc="104">
                <a:solidFill>
                  <a:srgbClr val="6eb5dc"/>
                </a:solidFill>
                <a:latin typeface="UKIJ CJK"/>
                <a:cs typeface="UKIJ CJK"/>
              </a:rPr>
              <a:t> </a:t>
            </a:r>
            <a:r>
              <a:rPr sz="1200" spc="-10">
                <a:solidFill>
                  <a:srgbClr val="7e7e7e"/>
                </a:solidFill>
                <a:latin typeface="UKIJ CJK"/>
                <a:cs typeface="UKIJ CJK"/>
              </a:rPr>
              <a:t>시키고,</a:t>
            </a:r>
            <a:r>
              <a:rPr sz="1200" spc="104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b="0" spc="300">
                <a:solidFill>
                  <a:srgbClr val="ff0000"/>
                </a:solidFill>
                <a:latin typeface="Bandal"/>
                <a:cs typeface="Bandal"/>
              </a:rPr>
              <a:t>어떤</a:t>
            </a:r>
            <a:r>
              <a:rPr sz="1200" b="0" spc="-75">
                <a:solidFill>
                  <a:srgbClr val="ff0000"/>
                </a:solidFill>
                <a:latin typeface="Bandal"/>
                <a:cs typeface="Bandal"/>
              </a:rPr>
              <a:t> </a:t>
            </a:r>
            <a:r>
              <a:rPr sz="1200" b="0" spc="95">
                <a:solidFill>
                  <a:srgbClr val="ff0000"/>
                </a:solidFill>
                <a:latin typeface="Bandal"/>
                <a:cs typeface="Bandal"/>
              </a:rPr>
              <a:t>view</a:t>
            </a:r>
            <a:r>
              <a:rPr sz="1200" b="0" spc="-75">
                <a:solidFill>
                  <a:srgbClr val="ff0000"/>
                </a:solidFill>
                <a:latin typeface="Bandal"/>
                <a:cs typeface="Bandal"/>
              </a:rPr>
              <a:t> </a:t>
            </a:r>
            <a:r>
              <a:rPr sz="1200" b="0" spc="275">
                <a:solidFill>
                  <a:srgbClr val="ff0000"/>
                </a:solidFill>
                <a:latin typeface="Bandal"/>
                <a:cs typeface="Bandal"/>
              </a:rPr>
              <a:t>페이지를</a:t>
            </a:r>
            <a:r>
              <a:rPr sz="1200" b="0" spc="-80">
                <a:solidFill>
                  <a:srgbClr val="ff0000"/>
                </a:solidFill>
                <a:latin typeface="Bandal"/>
                <a:cs typeface="Bandal"/>
              </a:rPr>
              <a:t> </a:t>
            </a:r>
            <a:r>
              <a:rPr sz="1200" b="0" spc="365">
                <a:solidFill>
                  <a:srgbClr val="ff0000"/>
                </a:solidFill>
                <a:latin typeface="Bandal"/>
                <a:cs typeface="Bandal"/>
              </a:rPr>
              <a:t>보여줄</a:t>
            </a:r>
            <a:r>
              <a:rPr sz="1200" b="0" spc="-70">
                <a:solidFill>
                  <a:srgbClr val="ff0000"/>
                </a:solidFill>
                <a:latin typeface="Bandal"/>
                <a:cs typeface="Bandal"/>
              </a:rPr>
              <a:t> </a:t>
            </a:r>
            <a:r>
              <a:rPr sz="1200" b="0" spc="300">
                <a:solidFill>
                  <a:srgbClr val="ff0000"/>
                </a:solidFill>
                <a:latin typeface="Bandal"/>
                <a:cs typeface="Bandal"/>
              </a:rPr>
              <a:t>지</a:t>
            </a:r>
            <a:r>
              <a:rPr lang="ko-KR" altLang="en-US" sz="1200" b="0" spc="300">
                <a:solidFill>
                  <a:srgbClr val="808080"/>
                </a:solidFill>
                <a:latin typeface="Bandal"/>
                <a:cs typeface="Bandal"/>
              </a:rPr>
              <a:t>컨트롤</a:t>
            </a:r>
            <a:r>
              <a:rPr sz="1200" b="0" spc="-80">
                <a:solidFill>
                  <a:srgbClr val="808080"/>
                </a:solidFill>
                <a:latin typeface="Bandal"/>
                <a:cs typeface="Bandal"/>
              </a:rPr>
              <a:t> </a:t>
            </a:r>
            <a:r>
              <a:rPr lang="ko-KR" altLang="en-US" sz="1200" spc="-20">
                <a:solidFill>
                  <a:srgbClr val="808080"/>
                </a:solidFill>
                <a:latin typeface="UKIJ CJK"/>
                <a:cs typeface="UKIJ CJK"/>
              </a:rPr>
              <a:t>한다</a:t>
            </a:r>
            <a:r>
              <a:rPr lang="en-US" altLang="ko-KR" sz="1200" spc="-20">
                <a:solidFill>
                  <a:srgbClr val="808080"/>
                </a:solidFill>
                <a:latin typeface="UKIJ CJK"/>
                <a:cs typeface="UKIJ CJK"/>
              </a:rPr>
              <a:t>.</a:t>
            </a:r>
            <a:endParaRPr lang="en-US" altLang="ko-KR" sz="1200" spc="-20">
              <a:solidFill>
                <a:srgbClr val="808080"/>
              </a:solidFill>
              <a:latin typeface="UKIJ CJK"/>
              <a:cs typeface="UKIJ CJK"/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9705" y="2096508"/>
            <a:ext cx="5460230" cy="3167149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75581" y="2312090"/>
            <a:ext cx="4085277" cy="3955007"/>
          </a:xfrm>
          <a:prstGeom prst="rect">
            <a:avLst/>
          </a:prstGeom>
        </p:spPr>
      </p:pic>
      <p:sp>
        <p:nvSpPr>
          <p:cNvPr id="37" name="직사각형 20"/>
          <p:cNvSpPr/>
          <p:nvPr/>
        </p:nvSpPr>
        <p:spPr>
          <a:xfrm>
            <a:off x="378422" y="3947019"/>
            <a:ext cx="5424343" cy="12646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직사각형 20"/>
          <p:cNvSpPr/>
          <p:nvPr/>
        </p:nvSpPr>
        <p:spPr>
          <a:xfrm>
            <a:off x="7021934" y="2388449"/>
            <a:ext cx="2760872" cy="3716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object 17"/>
          <p:cNvSpPr txBox="1"/>
          <p:nvPr/>
        </p:nvSpPr>
        <p:spPr>
          <a:xfrm>
            <a:off x="414358" y="5380637"/>
            <a:ext cx="6200283" cy="19184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1200" spc="-20">
                <a:solidFill>
                  <a:srgbClr val="808080"/>
                </a:solidFill>
                <a:latin typeface="UKIJ CJK"/>
                <a:cs typeface="UKIJ CJK"/>
              </a:rPr>
              <a:t>get</a:t>
            </a:r>
            <a:r>
              <a:rPr lang="ko-KR" altLang="en-US" sz="1200" spc="-20">
                <a:solidFill>
                  <a:srgbClr val="808080"/>
                </a:solidFill>
                <a:latin typeface="UKIJ CJK"/>
                <a:cs typeface="UKIJ CJK"/>
              </a:rPr>
              <a:t> </a:t>
            </a:r>
            <a:r>
              <a:rPr lang="en-US" altLang="ko-KR" sz="1200" spc="-20">
                <a:solidFill>
                  <a:srgbClr val="808080"/>
                </a:solidFill>
                <a:latin typeface="UKIJ CJK"/>
                <a:cs typeface="UKIJ CJK"/>
              </a:rPr>
              <a:t>or</a:t>
            </a:r>
            <a:r>
              <a:rPr lang="ko-KR" altLang="en-US" sz="1200" spc="-20">
                <a:solidFill>
                  <a:srgbClr val="808080"/>
                </a:solidFill>
                <a:latin typeface="UKIJ CJK"/>
                <a:cs typeface="UKIJ CJK"/>
              </a:rPr>
              <a:t> </a:t>
            </a:r>
            <a:r>
              <a:rPr lang="en-US" altLang="ko-KR" sz="1200" spc="-20">
                <a:solidFill>
                  <a:srgbClr val="808080"/>
                </a:solidFill>
                <a:latin typeface="UKIJ CJK"/>
                <a:cs typeface="UKIJ CJK"/>
              </a:rPr>
              <a:t>post</a:t>
            </a:r>
            <a:r>
              <a:rPr lang="ko-KR" altLang="en-US" sz="1200" spc="-20">
                <a:solidFill>
                  <a:srgbClr val="808080"/>
                </a:solidFill>
                <a:latin typeface="UKIJ CJK"/>
                <a:cs typeface="UKIJ CJK"/>
              </a:rPr>
              <a:t> 방식 으로 받아서 </a:t>
            </a:r>
            <a:r>
              <a:rPr lang="en-US" altLang="ko-KR" sz="1200" spc="-20">
                <a:solidFill>
                  <a:srgbClr val="808080"/>
                </a:solidFill>
                <a:latin typeface="UKIJ CJK"/>
                <a:cs typeface="UKIJ CJK"/>
              </a:rPr>
              <a:t>actionDo</a:t>
            </a:r>
            <a:r>
              <a:rPr lang="ko-KR" altLang="en-US" sz="1200" spc="-20">
                <a:solidFill>
                  <a:srgbClr val="808080"/>
                </a:solidFill>
                <a:latin typeface="UKIJ CJK"/>
                <a:cs typeface="UKIJ CJK"/>
              </a:rPr>
              <a:t> 함수로 넘겨 해당 뷰페이지에 맞게 컨트롤 한다</a:t>
            </a:r>
            <a:r>
              <a:rPr lang="en-US" altLang="ko-KR" sz="1200" spc="-20">
                <a:solidFill>
                  <a:srgbClr val="808080"/>
                </a:solidFill>
                <a:latin typeface="UKIJ CJK"/>
                <a:cs typeface="UKIJ CJK"/>
              </a:rPr>
              <a:t>.</a:t>
            </a:r>
            <a:endParaRPr lang="en-US" altLang="ko-KR" sz="1200" spc="-20">
              <a:solidFill>
                <a:srgbClr val="808080"/>
              </a:solidFill>
              <a:latin typeface="UKIJ CJK"/>
              <a:cs typeface="UKIJ CJK"/>
            </a:endParaRPr>
          </a:p>
        </p:txBody>
      </p:sp>
      <p:sp>
        <p:nvSpPr>
          <p:cNvPr id="40" name="화살표: 오른쪽 14"/>
          <p:cNvSpPr/>
          <p:nvPr/>
        </p:nvSpPr>
        <p:spPr>
          <a:xfrm>
            <a:off x="6096000" y="4276769"/>
            <a:ext cx="618139" cy="369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0965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 spc="-150">
                <a:solidFill>
                  <a:schemeClr val="accent4"/>
                </a:solidFill>
              </a:rPr>
              <a:t>게시판</a:t>
            </a:r>
            <a:r>
              <a:rPr lang="en-US" altLang="ko-KR" sz="1400" spc="-150">
                <a:solidFill>
                  <a:schemeClr val="accent4"/>
                </a:solidFill>
              </a:rPr>
              <a:t>_</a:t>
            </a:r>
            <a:r>
              <a:rPr lang="ko-KR" altLang="en-US" sz="1400" spc="-150">
                <a:solidFill>
                  <a:schemeClr val="accent4"/>
                </a:solidFill>
              </a:rPr>
              <a:t>프로젝트</a:t>
            </a:r>
            <a:endParaRPr lang="ko-KR" altLang="en-US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5410" y="652394"/>
            <a:ext cx="782955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3.1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608406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상세 구현 내용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0149" y="1180991"/>
            <a:ext cx="1162191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1400" spc="-10">
                <a:solidFill>
                  <a:srgbClr val="7e7e7e"/>
                </a:solidFill>
                <a:latin typeface="UKIJ CJK"/>
                <a:cs typeface="UKIJ CJK"/>
              </a:rPr>
              <a:t>BCommand</a:t>
            </a:r>
            <a:endParaRPr lang="en-US" altLang="ko-KR" sz="1400" spc="-10">
              <a:solidFill>
                <a:srgbClr val="7e7e7e"/>
              </a:solidFill>
              <a:latin typeface="UKIJ CJK"/>
              <a:cs typeface="UKIJ CJK"/>
            </a:endParaRPr>
          </a:p>
        </p:txBody>
      </p:sp>
      <p:sp>
        <p:nvSpPr>
          <p:cNvPr id="39" name="object 17"/>
          <p:cNvSpPr txBox="1"/>
          <p:nvPr/>
        </p:nvSpPr>
        <p:spPr>
          <a:xfrm>
            <a:off x="1763732" y="3333079"/>
            <a:ext cx="2266811" cy="19184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12700" rIns="0" bIns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1200" spc="-20">
                <a:solidFill>
                  <a:schemeClr val="accent2"/>
                </a:solidFill>
                <a:latin typeface="UKIJ CJK"/>
                <a:cs typeface="UKIJ CJK"/>
              </a:rPr>
              <a:t>자손이 구현</a:t>
            </a:r>
            <a:r>
              <a:rPr lang="en-US" altLang="ko-KR" sz="1200" spc="-20">
                <a:solidFill>
                  <a:schemeClr val="accent2"/>
                </a:solidFill>
                <a:latin typeface="UKIJ CJK"/>
                <a:cs typeface="UKIJ CJK"/>
              </a:rPr>
              <a:t>!!!!</a:t>
            </a:r>
            <a:endParaRPr lang="en-US" altLang="ko-KR" sz="1200" spc="-20">
              <a:solidFill>
                <a:schemeClr val="accent2"/>
              </a:solidFill>
              <a:latin typeface="UKIJ CJK"/>
              <a:cs typeface="UKIJ CJK"/>
            </a:endParaRPr>
          </a:p>
        </p:txBody>
      </p:sp>
      <p:sp>
        <p:nvSpPr>
          <p:cNvPr id="41" name="object 9"/>
          <p:cNvSpPr txBox="1"/>
          <p:nvPr/>
        </p:nvSpPr>
        <p:spPr>
          <a:xfrm>
            <a:off x="1055709" y="1762195"/>
            <a:ext cx="8866929" cy="19043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1200" spc="-10">
                <a:solidFill>
                  <a:srgbClr val="7e7e7e"/>
                </a:solidFill>
                <a:latin typeface="UKIJ CJK"/>
                <a:cs typeface="UKIJ CJK"/>
              </a:rPr>
              <a:t>BController</a:t>
            </a:r>
            <a:r>
              <a:rPr sz="1200" spc="-10">
                <a:solidFill>
                  <a:srgbClr val="7e7e7e"/>
                </a:solidFill>
                <a:latin typeface="UKIJ CJK"/>
                <a:cs typeface="UKIJ CJK"/>
              </a:rPr>
              <a:t>(servlet)</a:t>
            </a:r>
            <a:r>
              <a:rPr sz="1200" spc="15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>
                <a:solidFill>
                  <a:srgbClr val="7e7e7e"/>
                </a:solidFill>
                <a:latin typeface="UKIJ CJK"/>
                <a:cs typeface="UKIJ CJK"/>
              </a:rPr>
              <a:t>를</a:t>
            </a:r>
            <a:r>
              <a:rPr sz="1200" spc="104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>
                <a:solidFill>
                  <a:srgbClr val="7e7e7e"/>
                </a:solidFill>
                <a:latin typeface="UKIJ CJK"/>
                <a:cs typeface="UKIJ CJK"/>
              </a:rPr>
              <a:t>타고</a:t>
            </a:r>
            <a:r>
              <a:rPr sz="1200" spc="12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>
                <a:solidFill>
                  <a:srgbClr val="7e7e7e"/>
                </a:solidFill>
                <a:latin typeface="UKIJ CJK"/>
                <a:cs typeface="UKIJ CJK"/>
              </a:rPr>
              <a:t>넘어온</a:t>
            </a:r>
            <a:r>
              <a:rPr sz="1200" spc="104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b="0" spc="365">
                <a:solidFill>
                  <a:srgbClr val="ff0000"/>
                </a:solidFill>
                <a:latin typeface="Bandal"/>
                <a:cs typeface="Bandal"/>
              </a:rPr>
              <a:t>로직을</a:t>
            </a:r>
            <a:r>
              <a:rPr sz="1200" b="0" spc="-80">
                <a:solidFill>
                  <a:srgbClr val="ff0000"/>
                </a:solidFill>
                <a:latin typeface="Bandal"/>
                <a:cs typeface="Bandal"/>
              </a:rPr>
              <a:t> </a:t>
            </a:r>
            <a:r>
              <a:rPr sz="1200" b="0" spc="233">
                <a:solidFill>
                  <a:srgbClr val="ff0000"/>
                </a:solidFill>
                <a:latin typeface="Bandal"/>
                <a:cs typeface="Bandal"/>
              </a:rPr>
              <a:t>Command</a:t>
            </a:r>
            <a:r>
              <a:rPr sz="1200" b="0" spc="-80">
                <a:solidFill>
                  <a:srgbClr val="ff0000"/>
                </a:solidFill>
                <a:latin typeface="Bandal"/>
                <a:cs typeface="Bandal"/>
              </a:rPr>
              <a:t> </a:t>
            </a:r>
            <a:r>
              <a:rPr sz="1200" b="0" spc="55">
                <a:solidFill>
                  <a:srgbClr val="ff0000"/>
                </a:solidFill>
                <a:latin typeface="Bandal"/>
                <a:cs typeface="Bandal"/>
              </a:rPr>
              <a:t>interface를</a:t>
            </a:r>
            <a:r>
              <a:rPr sz="1200" b="0" spc="-55">
                <a:solidFill>
                  <a:srgbClr val="ff0000"/>
                </a:solidFill>
                <a:latin typeface="Bandal"/>
                <a:cs typeface="Bandal"/>
              </a:rPr>
              <a:t> </a:t>
            </a:r>
            <a:r>
              <a:rPr sz="1200" b="0" spc="330">
                <a:solidFill>
                  <a:srgbClr val="ff0000"/>
                </a:solidFill>
                <a:latin typeface="Bandal"/>
                <a:cs typeface="Bandal"/>
              </a:rPr>
              <a:t>구현한</a:t>
            </a:r>
            <a:r>
              <a:rPr sz="1200" b="0" spc="-80">
                <a:solidFill>
                  <a:srgbClr val="ff0000"/>
                </a:solidFill>
                <a:latin typeface="Bandal"/>
                <a:cs typeface="Bandal"/>
              </a:rPr>
              <a:t> </a:t>
            </a:r>
            <a:r>
              <a:rPr sz="1200" b="0" spc="350">
                <a:solidFill>
                  <a:srgbClr val="ff0000"/>
                </a:solidFill>
                <a:latin typeface="Bandal"/>
                <a:cs typeface="Bandal"/>
              </a:rPr>
              <a:t>자손</a:t>
            </a:r>
            <a:r>
              <a:rPr sz="1200" b="0" spc="-80">
                <a:solidFill>
                  <a:srgbClr val="ff0000"/>
                </a:solidFill>
                <a:latin typeface="Bandal"/>
                <a:cs typeface="Bandal"/>
              </a:rPr>
              <a:t> </a:t>
            </a:r>
            <a:r>
              <a:rPr sz="1200" b="0" spc="130">
                <a:solidFill>
                  <a:srgbClr val="ff0000"/>
                </a:solidFill>
                <a:latin typeface="Bandal"/>
                <a:cs typeface="Bandal"/>
              </a:rPr>
              <a:t>B*Command.java</a:t>
            </a:r>
            <a:r>
              <a:rPr sz="1200" b="0" spc="-75">
                <a:solidFill>
                  <a:srgbClr val="ff0000"/>
                </a:solidFill>
                <a:latin typeface="Bandal"/>
                <a:cs typeface="Bandal"/>
              </a:rPr>
              <a:t> </a:t>
            </a:r>
            <a:r>
              <a:rPr sz="1200" b="0" spc="220">
                <a:solidFill>
                  <a:srgbClr val="ff0000"/>
                </a:solidFill>
                <a:latin typeface="Bandal"/>
                <a:cs typeface="Bandal"/>
              </a:rPr>
              <a:t>페이지에서</a:t>
            </a:r>
            <a:r>
              <a:rPr sz="1200" b="0" spc="-80">
                <a:solidFill>
                  <a:srgbClr val="ff0000"/>
                </a:solidFill>
                <a:latin typeface="Bandal"/>
                <a:cs typeface="Bandal"/>
              </a:rPr>
              <a:t> </a:t>
            </a:r>
            <a:r>
              <a:rPr sz="1200" b="0" spc="85">
                <a:solidFill>
                  <a:srgbClr val="ff0000"/>
                </a:solidFill>
                <a:latin typeface="Bandal"/>
                <a:cs typeface="Bandal"/>
              </a:rPr>
              <a:t>수행</a:t>
            </a:r>
            <a:r>
              <a:rPr sz="1200" spc="85">
                <a:solidFill>
                  <a:srgbClr val="7e7e7e"/>
                </a:solidFill>
                <a:latin typeface="UKIJ CJK"/>
                <a:cs typeface="UKIJ CJK"/>
              </a:rPr>
              <a:t>한다.</a:t>
            </a:r>
            <a:endParaRPr sz="1200">
              <a:latin typeface="UKIJ CJK"/>
              <a:cs typeface="UKIJ CJK"/>
            </a:endParaRPr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1997" y="2150047"/>
            <a:ext cx="4380019" cy="1177424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3472" y="3758036"/>
            <a:ext cx="3886879" cy="1651884"/>
          </a:xfrm>
          <a:prstGeom prst="rect">
            <a:avLst/>
          </a:prstGeom>
        </p:spPr>
      </p:pic>
      <p:sp>
        <p:nvSpPr>
          <p:cNvPr id="44" name="object 17"/>
          <p:cNvSpPr txBox="1"/>
          <p:nvPr/>
        </p:nvSpPr>
        <p:spPr>
          <a:xfrm>
            <a:off x="2116509" y="2135080"/>
            <a:ext cx="1825840" cy="19184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1200" spc="-20">
                <a:solidFill>
                  <a:srgbClr val="808080"/>
                </a:solidFill>
                <a:latin typeface="UKIJ CJK"/>
                <a:cs typeface="UKIJ CJK"/>
              </a:rPr>
              <a:t>BCommand.java(interface)</a:t>
            </a:r>
            <a:endParaRPr lang="en-US" altLang="ko-KR" sz="1200" spc="-20">
              <a:solidFill>
                <a:srgbClr val="808080"/>
              </a:solidFill>
              <a:latin typeface="UKIJ CJK"/>
              <a:cs typeface="UKIJ CJK"/>
            </a:endParaRPr>
          </a:p>
        </p:txBody>
      </p:sp>
      <p:sp>
        <p:nvSpPr>
          <p:cNvPr id="45" name="object 17"/>
          <p:cNvSpPr txBox="1"/>
          <p:nvPr/>
        </p:nvSpPr>
        <p:spPr>
          <a:xfrm>
            <a:off x="1457520" y="3785100"/>
            <a:ext cx="1757625" cy="19317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1200" spc="-20">
                <a:solidFill>
                  <a:srgbClr val="808080"/>
                </a:solidFill>
                <a:latin typeface="UKIJ CJK"/>
                <a:cs typeface="UKIJ CJK"/>
              </a:rPr>
              <a:t>BContentCommand.java</a:t>
            </a:r>
            <a:endParaRPr lang="en-US" altLang="ko-KR" sz="1200" spc="-20">
              <a:solidFill>
                <a:srgbClr val="808080"/>
              </a:solidFill>
              <a:latin typeface="UKIJ CJK"/>
              <a:cs typeface="UKIJ CJK"/>
            </a:endParaRPr>
          </a:p>
        </p:txBody>
      </p:sp>
      <p:pic>
        <p:nvPicPr>
          <p:cNvPr id="4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29583" y="2361847"/>
            <a:ext cx="4142832" cy="1595187"/>
          </a:xfrm>
          <a:prstGeom prst="rect">
            <a:avLst/>
          </a:prstGeom>
        </p:spPr>
      </p:pic>
      <p:sp>
        <p:nvSpPr>
          <p:cNvPr id="47" name="object 17"/>
          <p:cNvSpPr txBox="1"/>
          <p:nvPr/>
        </p:nvSpPr>
        <p:spPr>
          <a:xfrm>
            <a:off x="6096000" y="2060643"/>
            <a:ext cx="1825840" cy="19184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1200" spc="-20">
                <a:solidFill>
                  <a:srgbClr val="808080"/>
                </a:solidFill>
                <a:latin typeface="UKIJ CJK"/>
                <a:cs typeface="UKIJ CJK"/>
              </a:rPr>
              <a:t>BDeleteCommand.java</a:t>
            </a:r>
            <a:endParaRPr lang="en-US" altLang="ko-KR" sz="1200" spc="-20">
              <a:solidFill>
                <a:srgbClr val="808080"/>
              </a:solidFill>
              <a:latin typeface="UKIJ CJK"/>
              <a:cs typeface="UKIJ CJK"/>
            </a:endParaRPr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58154" y="4474027"/>
            <a:ext cx="4181218" cy="1984307"/>
          </a:xfrm>
          <a:prstGeom prst="rect">
            <a:avLst/>
          </a:prstGeom>
        </p:spPr>
      </p:pic>
      <p:sp>
        <p:nvSpPr>
          <p:cNvPr id="50" name="object 17"/>
          <p:cNvSpPr txBox="1"/>
          <p:nvPr/>
        </p:nvSpPr>
        <p:spPr>
          <a:xfrm>
            <a:off x="6698192" y="4179779"/>
            <a:ext cx="1825840" cy="19184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1200" spc="-20">
                <a:solidFill>
                  <a:srgbClr val="808080"/>
                </a:solidFill>
                <a:latin typeface="UKIJ CJK"/>
                <a:cs typeface="UKIJ CJK"/>
              </a:rPr>
              <a:t>BModifyCommand.java</a:t>
            </a:r>
            <a:endParaRPr lang="en-US" altLang="ko-KR" sz="1200" spc="-20">
              <a:solidFill>
                <a:srgbClr val="808080"/>
              </a:solidFill>
              <a:latin typeface="UKIJ CJK"/>
              <a:cs typeface="UKIJ CJK"/>
            </a:endParaRPr>
          </a:p>
        </p:txBody>
      </p:sp>
      <p:cxnSp>
        <p:nvCxnSpPr>
          <p:cNvPr id="51" name=""/>
          <p:cNvCxnSpPr>
            <a:stCxn id="39" idx="2"/>
            <a:endCxn id="43" idx="0"/>
          </p:cNvCxnSpPr>
          <p:nvPr/>
        </p:nvCxnSpPr>
        <p:spPr>
          <a:xfrm rot="10800000" flipV="1">
            <a:off x="2066912" y="3524920"/>
            <a:ext cx="830225" cy="233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"/>
          <p:cNvCxnSpPr>
            <a:stCxn id="39" idx="2"/>
            <a:endCxn id="50" idx="1"/>
          </p:cNvCxnSpPr>
          <p:nvPr/>
        </p:nvCxnSpPr>
        <p:spPr>
          <a:xfrm>
            <a:off x="2897137" y="3524920"/>
            <a:ext cx="3801054" cy="7507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"/>
          <p:cNvCxnSpPr>
            <a:stCxn id="39" idx="2"/>
            <a:endCxn id="47" idx="1"/>
          </p:cNvCxnSpPr>
          <p:nvPr/>
        </p:nvCxnSpPr>
        <p:spPr>
          <a:xfrm flipV="1">
            <a:off x="2897138" y="2156564"/>
            <a:ext cx="3198862" cy="1368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788532" y="5041948"/>
            <a:ext cx="4444594" cy="1692578"/>
          </a:xfrm>
          <a:prstGeom prst="rect">
            <a:avLst/>
          </a:prstGeom>
        </p:spPr>
      </p:pic>
      <p:sp>
        <p:nvSpPr>
          <p:cNvPr id="55" name="object 17"/>
          <p:cNvSpPr txBox="1"/>
          <p:nvPr/>
        </p:nvSpPr>
        <p:spPr>
          <a:xfrm>
            <a:off x="3453185" y="5154583"/>
            <a:ext cx="1757625" cy="19317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1200" spc="-20">
                <a:solidFill>
                  <a:srgbClr val="808080"/>
                </a:solidFill>
                <a:latin typeface="UKIJ CJK"/>
                <a:cs typeface="UKIJ CJK"/>
              </a:rPr>
              <a:t>BWriteCommand.java</a:t>
            </a:r>
            <a:endParaRPr lang="en-US" altLang="ko-KR" sz="1200" spc="-20">
              <a:solidFill>
                <a:srgbClr val="808080"/>
              </a:solidFill>
              <a:latin typeface="UKIJ CJK"/>
              <a:cs typeface="UKIJ CJK"/>
            </a:endParaRPr>
          </a:p>
        </p:txBody>
      </p:sp>
      <p:cxnSp>
        <p:nvCxnSpPr>
          <p:cNvPr id="56" name=""/>
          <p:cNvCxnSpPr>
            <a:stCxn id="39" idx="2"/>
            <a:endCxn id="55" idx="0"/>
          </p:cNvCxnSpPr>
          <p:nvPr/>
        </p:nvCxnSpPr>
        <p:spPr>
          <a:xfrm rot="16200000" flipH="1">
            <a:off x="2799738" y="3622324"/>
            <a:ext cx="1629662" cy="1434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0965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 spc="-150">
                <a:solidFill>
                  <a:schemeClr val="accent4"/>
                </a:solidFill>
              </a:rPr>
              <a:t>게시판</a:t>
            </a:r>
            <a:r>
              <a:rPr lang="en-US" altLang="ko-KR" sz="1400" spc="-150">
                <a:solidFill>
                  <a:schemeClr val="accent4"/>
                </a:solidFill>
              </a:rPr>
              <a:t>_</a:t>
            </a:r>
            <a:r>
              <a:rPr lang="ko-KR" altLang="en-US" sz="1400" spc="-150">
                <a:solidFill>
                  <a:schemeClr val="accent4"/>
                </a:solidFill>
              </a:rPr>
              <a:t>프로젝트</a:t>
            </a:r>
            <a:endParaRPr lang="ko-KR" altLang="en-US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5410" y="652394"/>
            <a:ext cx="782955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3.1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608406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상세 구현 내용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0149" y="1180991"/>
            <a:ext cx="1162191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1400" spc="-10">
                <a:solidFill>
                  <a:srgbClr val="7e7e7e"/>
                </a:solidFill>
                <a:latin typeface="UKIJ CJK"/>
                <a:cs typeface="UKIJ CJK"/>
              </a:rPr>
              <a:t>BCommand</a:t>
            </a:r>
            <a:endParaRPr lang="en-US" altLang="ko-KR" sz="1400" spc="-10">
              <a:solidFill>
                <a:srgbClr val="7e7e7e"/>
              </a:solidFill>
              <a:latin typeface="UKIJ CJK"/>
              <a:cs typeface="UKIJ CJK"/>
            </a:endParaRPr>
          </a:p>
        </p:txBody>
      </p:sp>
      <p:sp>
        <p:nvSpPr>
          <p:cNvPr id="39" name="object 17"/>
          <p:cNvSpPr txBox="1"/>
          <p:nvPr/>
        </p:nvSpPr>
        <p:spPr>
          <a:xfrm>
            <a:off x="1763732" y="3333079"/>
            <a:ext cx="2266811" cy="19184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12700" rIns="0" bIns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1200" spc="-20">
                <a:solidFill>
                  <a:schemeClr val="accent2"/>
                </a:solidFill>
                <a:latin typeface="UKIJ CJK"/>
                <a:cs typeface="UKIJ CJK"/>
              </a:rPr>
              <a:t>자손이 구현</a:t>
            </a:r>
            <a:r>
              <a:rPr lang="en-US" altLang="ko-KR" sz="1200" spc="-20">
                <a:solidFill>
                  <a:schemeClr val="accent2"/>
                </a:solidFill>
                <a:latin typeface="UKIJ CJK"/>
                <a:cs typeface="UKIJ CJK"/>
              </a:rPr>
              <a:t>!!!!</a:t>
            </a:r>
            <a:endParaRPr lang="en-US" altLang="ko-KR" sz="1200" spc="-20">
              <a:solidFill>
                <a:schemeClr val="accent2"/>
              </a:solidFill>
              <a:latin typeface="UKIJ CJK"/>
              <a:cs typeface="UKIJ CJK"/>
            </a:endParaRPr>
          </a:p>
        </p:txBody>
      </p:sp>
      <p:sp>
        <p:nvSpPr>
          <p:cNvPr id="41" name="object 9"/>
          <p:cNvSpPr txBox="1"/>
          <p:nvPr/>
        </p:nvSpPr>
        <p:spPr>
          <a:xfrm>
            <a:off x="1055709" y="1762195"/>
            <a:ext cx="8866929" cy="19043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1200" spc="-10">
                <a:solidFill>
                  <a:srgbClr val="7e7e7e"/>
                </a:solidFill>
                <a:latin typeface="UKIJ CJK"/>
                <a:cs typeface="UKIJ CJK"/>
              </a:rPr>
              <a:t>BController</a:t>
            </a:r>
            <a:r>
              <a:rPr sz="1200" spc="-10">
                <a:solidFill>
                  <a:srgbClr val="7e7e7e"/>
                </a:solidFill>
                <a:latin typeface="UKIJ CJK"/>
                <a:cs typeface="UKIJ CJK"/>
              </a:rPr>
              <a:t>(servlet)</a:t>
            </a:r>
            <a:r>
              <a:rPr sz="1200" spc="15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>
                <a:solidFill>
                  <a:srgbClr val="7e7e7e"/>
                </a:solidFill>
                <a:latin typeface="UKIJ CJK"/>
                <a:cs typeface="UKIJ CJK"/>
              </a:rPr>
              <a:t>를</a:t>
            </a:r>
            <a:r>
              <a:rPr sz="1200" spc="104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>
                <a:solidFill>
                  <a:srgbClr val="7e7e7e"/>
                </a:solidFill>
                <a:latin typeface="UKIJ CJK"/>
                <a:cs typeface="UKIJ CJK"/>
              </a:rPr>
              <a:t>타고</a:t>
            </a:r>
            <a:r>
              <a:rPr sz="1200" spc="12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>
                <a:solidFill>
                  <a:srgbClr val="7e7e7e"/>
                </a:solidFill>
                <a:latin typeface="UKIJ CJK"/>
                <a:cs typeface="UKIJ CJK"/>
              </a:rPr>
              <a:t>넘어온</a:t>
            </a:r>
            <a:r>
              <a:rPr sz="1200" spc="104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b="0" spc="365">
                <a:solidFill>
                  <a:srgbClr val="ff0000"/>
                </a:solidFill>
                <a:latin typeface="Bandal"/>
                <a:cs typeface="Bandal"/>
              </a:rPr>
              <a:t>로직을</a:t>
            </a:r>
            <a:r>
              <a:rPr sz="1200" b="0" spc="-80">
                <a:solidFill>
                  <a:srgbClr val="ff0000"/>
                </a:solidFill>
                <a:latin typeface="Bandal"/>
                <a:cs typeface="Bandal"/>
              </a:rPr>
              <a:t> </a:t>
            </a:r>
            <a:r>
              <a:rPr sz="1200" b="0" spc="233">
                <a:solidFill>
                  <a:srgbClr val="ff0000"/>
                </a:solidFill>
                <a:latin typeface="Bandal"/>
                <a:cs typeface="Bandal"/>
              </a:rPr>
              <a:t>Command</a:t>
            </a:r>
            <a:r>
              <a:rPr sz="1200" b="0" spc="-80">
                <a:solidFill>
                  <a:srgbClr val="ff0000"/>
                </a:solidFill>
                <a:latin typeface="Bandal"/>
                <a:cs typeface="Bandal"/>
              </a:rPr>
              <a:t> </a:t>
            </a:r>
            <a:r>
              <a:rPr sz="1200" b="0" spc="55">
                <a:solidFill>
                  <a:srgbClr val="ff0000"/>
                </a:solidFill>
                <a:latin typeface="Bandal"/>
                <a:cs typeface="Bandal"/>
              </a:rPr>
              <a:t>interface를</a:t>
            </a:r>
            <a:r>
              <a:rPr sz="1200" b="0" spc="-55">
                <a:solidFill>
                  <a:srgbClr val="ff0000"/>
                </a:solidFill>
                <a:latin typeface="Bandal"/>
                <a:cs typeface="Bandal"/>
              </a:rPr>
              <a:t> </a:t>
            </a:r>
            <a:r>
              <a:rPr sz="1200" b="0" spc="330">
                <a:solidFill>
                  <a:srgbClr val="ff0000"/>
                </a:solidFill>
                <a:latin typeface="Bandal"/>
                <a:cs typeface="Bandal"/>
              </a:rPr>
              <a:t>구현한</a:t>
            </a:r>
            <a:r>
              <a:rPr sz="1200" b="0" spc="-80">
                <a:solidFill>
                  <a:srgbClr val="ff0000"/>
                </a:solidFill>
                <a:latin typeface="Bandal"/>
                <a:cs typeface="Bandal"/>
              </a:rPr>
              <a:t> </a:t>
            </a:r>
            <a:r>
              <a:rPr sz="1200" b="0" spc="350">
                <a:solidFill>
                  <a:srgbClr val="ff0000"/>
                </a:solidFill>
                <a:latin typeface="Bandal"/>
                <a:cs typeface="Bandal"/>
              </a:rPr>
              <a:t>자손</a:t>
            </a:r>
            <a:r>
              <a:rPr sz="1200" b="0" spc="-80">
                <a:solidFill>
                  <a:srgbClr val="ff0000"/>
                </a:solidFill>
                <a:latin typeface="Bandal"/>
                <a:cs typeface="Bandal"/>
              </a:rPr>
              <a:t> </a:t>
            </a:r>
            <a:r>
              <a:rPr sz="1200" b="0" spc="130">
                <a:solidFill>
                  <a:srgbClr val="ff0000"/>
                </a:solidFill>
                <a:latin typeface="Bandal"/>
                <a:cs typeface="Bandal"/>
              </a:rPr>
              <a:t>B*Command.java</a:t>
            </a:r>
            <a:r>
              <a:rPr sz="1200" b="0" spc="-75">
                <a:solidFill>
                  <a:srgbClr val="ff0000"/>
                </a:solidFill>
                <a:latin typeface="Bandal"/>
                <a:cs typeface="Bandal"/>
              </a:rPr>
              <a:t> </a:t>
            </a:r>
            <a:r>
              <a:rPr sz="1200" b="0" spc="220">
                <a:solidFill>
                  <a:srgbClr val="ff0000"/>
                </a:solidFill>
                <a:latin typeface="Bandal"/>
                <a:cs typeface="Bandal"/>
              </a:rPr>
              <a:t>페이지에서</a:t>
            </a:r>
            <a:r>
              <a:rPr sz="1200" b="0" spc="-80">
                <a:solidFill>
                  <a:srgbClr val="ff0000"/>
                </a:solidFill>
                <a:latin typeface="Bandal"/>
                <a:cs typeface="Bandal"/>
              </a:rPr>
              <a:t> </a:t>
            </a:r>
            <a:r>
              <a:rPr sz="1200" b="0" spc="85">
                <a:solidFill>
                  <a:srgbClr val="ff0000"/>
                </a:solidFill>
                <a:latin typeface="Bandal"/>
                <a:cs typeface="Bandal"/>
              </a:rPr>
              <a:t>수행</a:t>
            </a:r>
            <a:r>
              <a:rPr sz="1200" spc="85">
                <a:solidFill>
                  <a:srgbClr val="7e7e7e"/>
                </a:solidFill>
                <a:latin typeface="UKIJ CJK"/>
                <a:cs typeface="UKIJ CJK"/>
              </a:rPr>
              <a:t>한다.</a:t>
            </a:r>
            <a:endParaRPr sz="1200">
              <a:latin typeface="UKIJ CJK"/>
              <a:cs typeface="UKIJ CJK"/>
            </a:endParaRPr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1997" y="2150047"/>
            <a:ext cx="4380019" cy="1177424"/>
          </a:xfrm>
          <a:prstGeom prst="rect">
            <a:avLst/>
          </a:prstGeom>
        </p:spPr>
      </p:pic>
      <p:sp>
        <p:nvSpPr>
          <p:cNvPr id="44" name="object 17"/>
          <p:cNvSpPr txBox="1"/>
          <p:nvPr/>
        </p:nvSpPr>
        <p:spPr>
          <a:xfrm>
            <a:off x="2116509" y="2135080"/>
            <a:ext cx="1825840" cy="19184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1200" spc="-20">
                <a:solidFill>
                  <a:srgbClr val="808080"/>
                </a:solidFill>
                <a:latin typeface="UKIJ CJK"/>
                <a:cs typeface="UKIJ CJK"/>
              </a:rPr>
              <a:t>BCommand.java(interface)</a:t>
            </a:r>
            <a:endParaRPr lang="en-US" altLang="ko-KR" sz="1200" spc="-20">
              <a:solidFill>
                <a:srgbClr val="808080"/>
              </a:solidFill>
              <a:latin typeface="UKIJ CJK"/>
              <a:cs typeface="UKIJ CJK"/>
            </a:endParaRPr>
          </a:p>
        </p:txBody>
      </p:sp>
      <p:sp>
        <p:nvSpPr>
          <p:cNvPr id="45" name="object 17"/>
          <p:cNvSpPr txBox="1"/>
          <p:nvPr/>
        </p:nvSpPr>
        <p:spPr>
          <a:xfrm>
            <a:off x="901895" y="4305447"/>
            <a:ext cx="1757625" cy="19317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1200" spc="-20">
                <a:solidFill>
                  <a:srgbClr val="808080"/>
                </a:solidFill>
                <a:latin typeface="UKIJ CJK"/>
                <a:cs typeface="UKIJ CJK"/>
              </a:rPr>
              <a:t>BReplyCommand.java</a:t>
            </a:r>
            <a:endParaRPr lang="en-US" altLang="ko-KR" sz="1200" spc="-20">
              <a:solidFill>
                <a:srgbClr val="808080"/>
              </a:solidFill>
              <a:latin typeface="UKIJ CJK"/>
              <a:cs typeface="UKIJ CJK"/>
            </a:endParaRPr>
          </a:p>
        </p:txBody>
      </p:sp>
      <p:sp>
        <p:nvSpPr>
          <p:cNvPr id="47" name="object 17"/>
          <p:cNvSpPr txBox="1"/>
          <p:nvPr/>
        </p:nvSpPr>
        <p:spPr>
          <a:xfrm>
            <a:off x="7224889" y="2043004"/>
            <a:ext cx="1825840" cy="19184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1200" spc="-20">
                <a:solidFill>
                  <a:srgbClr val="808080"/>
                </a:solidFill>
                <a:latin typeface="UKIJ CJK"/>
                <a:cs typeface="UKIJ CJK"/>
              </a:rPr>
              <a:t>BListCommand.java</a:t>
            </a:r>
            <a:endParaRPr lang="en-US" altLang="ko-KR" sz="1200" spc="-20">
              <a:solidFill>
                <a:srgbClr val="808080"/>
              </a:solidFill>
              <a:latin typeface="UKIJ CJK"/>
              <a:cs typeface="UKIJ CJK"/>
            </a:endParaRPr>
          </a:p>
        </p:txBody>
      </p:sp>
      <p:sp>
        <p:nvSpPr>
          <p:cNvPr id="50" name="object 17"/>
          <p:cNvSpPr txBox="1"/>
          <p:nvPr/>
        </p:nvSpPr>
        <p:spPr>
          <a:xfrm>
            <a:off x="3620207" y="4170960"/>
            <a:ext cx="1825840" cy="19290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1200" spc="-20">
                <a:solidFill>
                  <a:srgbClr val="808080"/>
                </a:solidFill>
                <a:latin typeface="UKIJ CJK"/>
                <a:cs typeface="UKIJ CJK"/>
              </a:rPr>
              <a:t>BReplyViewCommand.java</a:t>
            </a:r>
            <a:endParaRPr lang="en-US" altLang="ko-KR" sz="1200" spc="-20">
              <a:solidFill>
                <a:srgbClr val="808080"/>
              </a:solidFill>
              <a:latin typeface="UKIJ CJK"/>
              <a:cs typeface="UKIJ CJK"/>
            </a:endParaRPr>
          </a:p>
        </p:txBody>
      </p:sp>
      <p:cxnSp>
        <p:nvCxnSpPr>
          <p:cNvPr id="51" name=""/>
          <p:cNvCxnSpPr>
            <a:stCxn id="39" idx="2"/>
            <a:endCxn id="45" idx="0"/>
          </p:cNvCxnSpPr>
          <p:nvPr/>
        </p:nvCxnSpPr>
        <p:spPr>
          <a:xfrm rot="10800000" flipV="1">
            <a:off x="1780707" y="3524920"/>
            <a:ext cx="1116430" cy="780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"/>
          <p:cNvCxnSpPr>
            <a:stCxn id="39" idx="2"/>
            <a:endCxn id="50" idx="1"/>
          </p:cNvCxnSpPr>
          <p:nvPr/>
        </p:nvCxnSpPr>
        <p:spPr>
          <a:xfrm rot="16200000" flipH="1">
            <a:off x="2887427" y="3534631"/>
            <a:ext cx="742490" cy="723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"/>
          <p:cNvCxnSpPr>
            <a:stCxn id="39" idx="2"/>
            <a:endCxn id="47" idx="1"/>
          </p:cNvCxnSpPr>
          <p:nvPr/>
        </p:nvCxnSpPr>
        <p:spPr>
          <a:xfrm flipV="1">
            <a:off x="2897138" y="2138925"/>
            <a:ext cx="4327752" cy="1385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4513610"/>
            <a:ext cx="3673147" cy="2169945"/>
          </a:xfrm>
          <a:prstGeom prst="rect">
            <a:avLst/>
          </a:prstGeom>
        </p:spPr>
      </p:pic>
      <p:pic>
        <p:nvPicPr>
          <p:cNvPr id="5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94577" y="4363861"/>
            <a:ext cx="3539130" cy="2124371"/>
          </a:xfrm>
          <a:prstGeom prst="rect">
            <a:avLst/>
          </a:prstGeom>
        </p:spPr>
      </p:pic>
      <p:pic>
        <p:nvPicPr>
          <p:cNvPr id="5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470674" y="2248957"/>
            <a:ext cx="4011841" cy="43003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35420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480564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3824" y="606923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게시판</a:t>
            </a:r>
            <a:r>
              <a:rPr lang="en-US" altLang="ko-KR" spc="-150" dirty="0">
                <a:solidFill>
                  <a:schemeClr val="bg1"/>
                </a:solidFill>
              </a:rPr>
              <a:t>_</a:t>
            </a:r>
            <a:r>
              <a:rPr lang="ko-KR" altLang="en-US" spc="-150" dirty="0">
                <a:solidFill>
                  <a:schemeClr val="bg1"/>
                </a:solidFill>
              </a:rPr>
              <a:t>프로젝트  소개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59166" y="3542048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기획 및 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59166" y="480564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상세 구현 내용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59166" y="606923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보완점 및 후기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프로젝트 목적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개발환경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16874" y="3938945"/>
            <a:ext cx="3541394" cy="901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기획</a:t>
            </a:r>
            <a:r>
              <a: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및 설계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페이지 이동 로직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74582" y="5203697"/>
            <a:ext cx="3541394" cy="34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상세 구현 내용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35420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483626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231900" y="6028886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0965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 spc="-150">
                <a:solidFill>
                  <a:schemeClr val="accent4"/>
                </a:solidFill>
              </a:rPr>
              <a:t>게시판</a:t>
            </a:r>
            <a:r>
              <a:rPr lang="en-US" altLang="ko-KR" sz="1400" spc="-150">
                <a:solidFill>
                  <a:schemeClr val="accent4"/>
                </a:solidFill>
              </a:rPr>
              <a:t>_</a:t>
            </a:r>
            <a:r>
              <a:rPr lang="ko-KR" altLang="en-US" sz="1400" spc="-150">
                <a:solidFill>
                  <a:schemeClr val="accent4"/>
                </a:solidFill>
              </a:rPr>
              <a:t>프로젝트</a:t>
            </a:r>
            <a:endParaRPr lang="ko-KR" altLang="en-US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5410" y="652394"/>
            <a:ext cx="782955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3.1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608406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상세 구현 내용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0149" y="1180991"/>
            <a:ext cx="609741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1400" spc="-10">
                <a:solidFill>
                  <a:srgbClr val="7e7e7e"/>
                </a:solidFill>
                <a:latin typeface="UKIJ CJK"/>
                <a:cs typeface="UKIJ CJK"/>
              </a:rPr>
              <a:t>View</a:t>
            </a:r>
            <a:endParaRPr lang="en-US" altLang="ko-KR" sz="1400" spc="-10">
              <a:solidFill>
                <a:srgbClr val="7e7e7e"/>
              </a:solidFill>
              <a:latin typeface="UKIJ CJK"/>
              <a:cs typeface="UKIJ CJK"/>
            </a:endParaRPr>
          </a:p>
        </p:txBody>
      </p:sp>
      <p:sp>
        <p:nvSpPr>
          <p:cNvPr id="45" name="object 17"/>
          <p:cNvSpPr txBox="1"/>
          <p:nvPr/>
        </p:nvSpPr>
        <p:spPr>
          <a:xfrm>
            <a:off x="452103" y="2338711"/>
            <a:ext cx="1757625" cy="19317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1200" spc="-20">
                <a:solidFill>
                  <a:srgbClr val="808080"/>
                </a:solidFill>
                <a:latin typeface="UKIJ CJK"/>
                <a:cs typeface="UKIJ CJK"/>
              </a:rPr>
              <a:t>content_view.jsp</a:t>
            </a:r>
            <a:endParaRPr lang="en-US" altLang="ko-KR" sz="1200" spc="-20">
              <a:solidFill>
                <a:srgbClr val="808080"/>
              </a:solidFill>
              <a:latin typeface="UKIJ CJK"/>
              <a:cs typeface="UKIJ CJK"/>
            </a:endParaRPr>
          </a:p>
        </p:txBody>
      </p:sp>
      <p:sp>
        <p:nvSpPr>
          <p:cNvPr id="47" name="object 17"/>
          <p:cNvSpPr txBox="1"/>
          <p:nvPr/>
        </p:nvSpPr>
        <p:spPr>
          <a:xfrm>
            <a:off x="5963708" y="2219393"/>
            <a:ext cx="1367229" cy="19290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1200" spc="-20">
                <a:solidFill>
                  <a:srgbClr val="808080"/>
                </a:solidFill>
                <a:latin typeface="UKIJ CJK"/>
                <a:cs typeface="UKIJ CJK"/>
              </a:rPr>
              <a:t>reply_view.jsp</a:t>
            </a:r>
            <a:endParaRPr lang="en-US" altLang="ko-KR" sz="1200" spc="-20">
              <a:solidFill>
                <a:srgbClr val="808080"/>
              </a:solidFill>
              <a:latin typeface="UKIJ CJK"/>
              <a:cs typeface="UKIJ CJK"/>
            </a:endParaRPr>
          </a:p>
        </p:txBody>
      </p:sp>
      <p:sp>
        <p:nvSpPr>
          <p:cNvPr id="57" name="object 8"/>
          <p:cNvSpPr txBox="1"/>
          <p:nvPr/>
        </p:nvSpPr>
        <p:spPr>
          <a:xfrm>
            <a:off x="1417305" y="1718098"/>
            <a:ext cx="6151245" cy="18690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1200" spc="-10">
                <a:solidFill>
                  <a:srgbClr val="7e7e7e"/>
                </a:solidFill>
                <a:latin typeface="UKIJ CJK"/>
                <a:cs typeface="UKIJ CJK"/>
              </a:rPr>
              <a:t>BController</a:t>
            </a:r>
            <a:r>
              <a:rPr sz="1200" spc="-10">
                <a:solidFill>
                  <a:srgbClr val="7e7e7e"/>
                </a:solidFill>
                <a:latin typeface="UKIJ CJK"/>
                <a:cs typeface="UKIJ CJK"/>
              </a:rPr>
              <a:t>(servlet)</a:t>
            </a:r>
            <a:r>
              <a:rPr lang="en-US" altLang="ko-KR" sz="1200" spc="-1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>
                <a:solidFill>
                  <a:srgbClr val="7e7e7e"/>
                </a:solidFill>
                <a:latin typeface="UKIJ CJK"/>
                <a:cs typeface="UKIJ CJK"/>
              </a:rPr>
              <a:t>에서 클라이언트에게 최종적으로 보여주기로 결정한 </a:t>
            </a:r>
            <a:r>
              <a:rPr sz="1200" spc="-5">
                <a:solidFill>
                  <a:srgbClr val="7e7e7e"/>
                </a:solidFill>
                <a:latin typeface="UKIJ CJK"/>
                <a:cs typeface="UKIJ CJK"/>
              </a:rPr>
              <a:t>view</a:t>
            </a:r>
            <a:r>
              <a:rPr sz="1200" spc="13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spc="15">
                <a:solidFill>
                  <a:srgbClr val="7e7e7e"/>
                </a:solidFill>
                <a:latin typeface="UKIJ CJK"/>
                <a:cs typeface="UKIJ CJK"/>
              </a:rPr>
              <a:t>page들</a:t>
            </a:r>
            <a:endParaRPr sz="1200" spc="15">
              <a:solidFill>
                <a:srgbClr val="7e7e7e"/>
              </a:solidFill>
              <a:latin typeface="UKIJ CJK"/>
              <a:cs typeface="UKIJ CJK"/>
            </a:endParaRPr>
          </a:p>
        </p:txBody>
      </p:sp>
      <p:pic>
        <p:nvPicPr>
          <p:cNvPr id="5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0489" y="2548821"/>
            <a:ext cx="5322625" cy="3488972"/>
          </a:xfrm>
          <a:prstGeom prst="rect">
            <a:avLst/>
          </a:prstGeom>
        </p:spPr>
      </p:pic>
      <p:pic>
        <p:nvPicPr>
          <p:cNvPr id="6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62111" y="2460628"/>
            <a:ext cx="5421724" cy="3785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0965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 spc="-150">
                <a:solidFill>
                  <a:schemeClr val="accent4"/>
                </a:solidFill>
              </a:rPr>
              <a:t>게시판</a:t>
            </a:r>
            <a:r>
              <a:rPr lang="en-US" altLang="ko-KR" sz="1400" spc="-150">
                <a:solidFill>
                  <a:schemeClr val="accent4"/>
                </a:solidFill>
              </a:rPr>
              <a:t>_</a:t>
            </a:r>
            <a:r>
              <a:rPr lang="ko-KR" altLang="en-US" sz="1400" spc="-150">
                <a:solidFill>
                  <a:schemeClr val="accent4"/>
                </a:solidFill>
              </a:rPr>
              <a:t>프로젝트</a:t>
            </a:r>
            <a:endParaRPr lang="ko-KR" altLang="en-US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5410" y="652394"/>
            <a:ext cx="782955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3.1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608406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상세 구현 내용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0149" y="1180991"/>
            <a:ext cx="609741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1400" spc="-10">
                <a:solidFill>
                  <a:srgbClr val="7e7e7e"/>
                </a:solidFill>
                <a:latin typeface="UKIJ CJK"/>
                <a:cs typeface="UKIJ CJK"/>
              </a:rPr>
              <a:t>View</a:t>
            </a:r>
            <a:endParaRPr lang="en-US" altLang="ko-KR" sz="1400" spc="-10">
              <a:solidFill>
                <a:srgbClr val="7e7e7e"/>
              </a:solidFill>
              <a:latin typeface="UKIJ CJK"/>
              <a:cs typeface="UKIJ CJK"/>
            </a:endParaRPr>
          </a:p>
        </p:txBody>
      </p:sp>
      <p:sp>
        <p:nvSpPr>
          <p:cNvPr id="45" name="object 17"/>
          <p:cNvSpPr txBox="1"/>
          <p:nvPr/>
        </p:nvSpPr>
        <p:spPr>
          <a:xfrm>
            <a:off x="452103" y="2338711"/>
            <a:ext cx="1757625" cy="19317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1200" spc="-20">
                <a:solidFill>
                  <a:srgbClr val="808080"/>
                </a:solidFill>
                <a:latin typeface="UKIJ CJK"/>
                <a:cs typeface="UKIJ CJK"/>
              </a:rPr>
              <a:t>write_view.jsp</a:t>
            </a:r>
            <a:endParaRPr lang="en-US" altLang="ko-KR" sz="1200" spc="-20">
              <a:solidFill>
                <a:srgbClr val="808080"/>
              </a:solidFill>
              <a:latin typeface="UKIJ CJK"/>
              <a:cs typeface="UKIJ CJK"/>
            </a:endParaRPr>
          </a:p>
        </p:txBody>
      </p:sp>
      <p:sp>
        <p:nvSpPr>
          <p:cNvPr id="47" name="object 17"/>
          <p:cNvSpPr txBox="1"/>
          <p:nvPr/>
        </p:nvSpPr>
        <p:spPr>
          <a:xfrm>
            <a:off x="6096000" y="2131199"/>
            <a:ext cx="1517160" cy="19290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1200" spc="-20">
                <a:solidFill>
                  <a:srgbClr val="808080"/>
                </a:solidFill>
                <a:latin typeface="UKIJ CJK"/>
                <a:cs typeface="UKIJ CJK"/>
              </a:rPr>
              <a:t>modify_view.jsp</a:t>
            </a:r>
            <a:endParaRPr lang="en-US" altLang="ko-KR" sz="1200" spc="-20">
              <a:solidFill>
                <a:srgbClr val="808080"/>
              </a:solidFill>
              <a:latin typeface="UKIJ CJK"/>
              <a:cs typeface="UKIJ CJK"/>
            </a:endParaRPr>
          </a:p>
        </p:txBody>
      </p:sp>
      <p:sp>
        <p:nvSpPr>
          <p:cNvPr id="57" name="object 8"/>
          <p:cNvSpPr txBox="1"/>
          <p:nvPr/>
        </p:nvSpPr>
        <p:spPr>
          <a:xfrm>
            <a:off x="1417305" y="1718098"/>
            <a:ext cx="6151245" cy="18690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1200" spc="-10">
                <a:solidFill>
                  <a:srgbClr val="7e7e7e"/>
                </a:solidFill>
                <a:latin typeface="UKIJ CJK"/>
                <a:cs typeface="UKIJ CJK"/>
              </a:rPr>
              <a:t>BController</a:t>
            </a:r>
            <a:r>
              <a:rPr sz="1200" spc="-10">
                <a:solidFill>
                  <a:srgbClr val="7e7e7e"/>
                </a:solidFill>
                <a:latin typeface="UKIJ CJK"/>
                <a:cs typeface="UKIJ CJK"/>
              </a:rPr>
              <a:t>(servlet) </a:t>
            </a:r>
            <a:r>
              <a:rPr sz="1200">
                <a:solidFill>
                  <a:srgbClr val="7e7e7e"/>
                </a:solidFill>
                <a:latin typeface="UKIJ CJK"/>
                <a:cs typeface="UKIJ CJK"/>
              </a:rPr>
              <a:t>에서 클라이언트에게 최종적으로 보여주기로 결정한 </a:t>
            </a:r>
            <a:r>
              <a:rPr sz="1200" spc="-5">
                <a:solidFill>
                  <a:srgbClr val="7e7e7e"/>
                </a:solidFill>
                <a:latin typeface="UKIJ CJK"/>
                <a:cs typeface="UKIJ CJK"/>
              </a:rPr>
              <a:t>view</a:t>
            </a:r>
            <a:r>
              <a:rPr sz="1200" spc="13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spc="15">
                <a:solidFill>
                  <a:srgbClr val="7e7e7e"/>
                </a:solidFill>
                <a:latin typeface="UKIJ CJK"/>
                <a:cs typeface="UKIJ CJK"/>
              </a:rPr>
              <a:t>page들</a:t>
            </a:r>
            <a:endParaRPr sz="1200">
              <a:latin typeface="UKIJ CJK"/>
              <a:cs typeface="UKIJ CJK"/>
            </a:endParaRPr>
          </a:p>
        </p:txBody>
      </p:sp>
      <p:pic>
        <p:nvPicPr>
          <p:cNvPr id="6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5849" y="2662566"/>
            <a:ext cx="5650071" cy="2988070"/>
          </a:xfrm>
          <a:prstGeom prst="rect">
            <a:avLst/>
          </a:prstGeom>
        </p:spPr>
      </p:pic>
      <p:pic>
        <p:nvPicPr>
          <p:cNvPr id="6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2416528"/>
            <a:ext cx="5463846" cy="37535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0965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 spc="-150">
                <a:solidFill>
                  <a:schemeClr val="accent4"/>
                </a:solidFill>
              </a:rPr>
              <a:t>게시판</a:t>
            </a:r>
            <a:r>
              <a:rPr lang="en-US" altLang="ko-KR" sz="1400" spc="-150">
                <a:solidFill>
                  <a:schemeClr val="accent4"/>
                </a:solidFill>
              </a:rPr>
              <a:t>_</a:t>
            </a:r>
            <a:r>
              <a:rPr lang="ko-KR" altLang="en-US" sz="1400" spc="-150">
                <a:solidFill>
                  <a:schemeClr val="accent4"/>
                </a:solidFill>
              </a:rPr>
              <a:t>프로젝트</a:t>
            </a:r>
            <a:endParaRPr lang="ko-KR" altLang="en-US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5410" y="652394"/>
            <a:ext cx="782955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3.1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608406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상세 구현 내용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0149" y="1180991"/>
            <a:ext cx="609741" cy="2934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1400" spc="-10">
                <a:solidFill>
                  <a:srgbClr val="7e7e7e"/>
                </a:solidFill>
                <a:latin typeface="UKIJ CJK"/>
                <a:cs typeface="UKIJ CJK"/>
              </a:rPr>
              <a:t>View</a:t>
            </a:r>
            <a:endParaRPr lang="en-US" altLang="ko-KR" sz="1400" spc="-10">
              <a:solidFill>
                <a:srgbClr val="7e7e7e"/>
              </a:solidFill>
              <a:latin typeface="UKIJ CJK"/>
              <a:cs typeface="UKIJ CJK"/>
            </a:endParaRPr>
          </a:p>
        </p:txBody>
      </p:sp>
      <p:sp>
        <p:nvSpPr>
          <p:cNvPr id="47" name="object 17"/>
          <p:cNvSpPr txBox="1"/>
          <p:nvPr/>
        </p:nvSpPr>
        <p:spPr>
          <a:xfrm>
            <a:off x="5161139" y="2016546"/>
            <a:ext cx="723410" cy="19184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1200" spc="-20">
                <a:solidFill>
                  <a:srgbClr val="808080"/>
                </a:solidFill>
                <a:latin typeface="UKIJ CJK"/>
                <a:cs typeface="UKIJ CJK"/>
              </a:rPr>
              <a:t>list.jsp</a:t>
            </a:r>
            <a:endParaRPr lang="en-US" altLang="ko-KR" sz="1200" spc="-20">
              <a:solidFill>
                <a:srgbClr val="808080"/>
              </a:solidFill>
              <a:latin typeface="UKIJ CJK"/>
              <a:cs typeface="UKIJ CJK"/>
            </a:endParaRPr>
          </a:p>
        </p:txBody>
      </p:sp>
      <p:sp>
        <p:nvSpPr>
          <p:cNvPr id="57" name="object 8"/>
          <p:cNvSpPr txBox="1"/>
          <p:nvPr/>
        </p:nvSpPr>
        <p:spPr>
          <a:xfrm>
            <a:off x="1417305" y="1718098"/>
            <a:ext cx="6151245" cy="186902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1200" spc="-10">
                <a:solidFill>
                  <a:srgbClr val="7e7e7e"/>
                </a:solidFill>
                <a:latin typeface="UKIJ CJK"/>
                <a:cs typeface="UKIJ CJK"/>
              </a:rPr>
              <a:t>BController</a:t>
            </a:r>
            <a:r>
              <a:rPr sz="1200" spc="-10">
                <a:solidFill>
                  <a:srgbClr val="7e7e7e"/>
                </a:solidFill>
                <a:latin typeface="UKIJ CJK"/>
                <a:cs typeface="UKIJ CJK"/>
              </a:rPr>
              <a:t>(servlet)</a:t>
            </a:r>
            <a:r>
              <a:rPr lang="en-US" altLang="ko-KR" sz="1200" spc="-10">
                <a:solidFill>
                  <a:srgbClr val="7e7e7e"/>
                </a:solidFill>
                <a:latin typeface="UKIJ CJK"/>
                <a:cs typeface="UKIJ CJK"/>
              </a:rPr>
              <a:t>  </a:t>
            </a:r>
            <a:r>
              <a:rPr sz="1200">
                <a:solidFill>
                  <a:srgbClr val="7e7e7e"/>
                </a:solidFill>
                <a:latin typeface="UKIJ CJK"/>
                <a:cs typeface="UKIJ CJK"/>
              </a:rPr>
              <a:t>에서 클라이언트에게 최종적으로 보여주기로 결정한 </a:t>
            </a:r>
            <a:r>
              <a:rPr sz="1200" spc="-5">
                <a:solidFill>
                  <a:srgbClr val="7e7e7e"/>
                </a:solidFill>
                <a:latin typeface="UKIJ CJK"/>
                <a:cs typeface="UKIJ CJK"/>
              </a:rPr>
              <a:t>view</a:t>
            </a:r>
            <a:r>
              <a:rPr sz="1200" spc="13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spc="15">
                <a:solidFill>
                  <a:srgbClr val="7e7e7e"/>
                </a:solidFill>
                <a:latin typeface="UKIJ CJK"/>
                <a:cs typeface="UKIJ CJK"/>
              </a:rPr>
              <a:t>page들</a:t>
            </a:r>
            <a:endParaRPr sz="1200" spc="15">
              <a:solidFill>
                <a:srgbClr val="7e7e7e"/>
              </a:solidFill>
              <a:latin typeface="UKIJ CJK"/>
              <a:cs typeface="UKIJ CJK"/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4618" y="2451804"/>
            <a:ext cx="4817247" cy="3303765"/>
          </a:xfrm>
          <a:prstGeom prst="rect">
            <a:avLst/>
          </a:prstGeom>
        </p:spPr>
      </p:pic>
      <p:pic>
        <p:nvPicPr>
          <p:cNvPr id="6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71640" y="2354789"/>
            <a:ext cx="6105901" cy="38593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3934644" cy="884370"/>
            <a:chOff x="510077" y="2691080"/>
            <a:chExt cx="3934644" cy="884370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37305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보완점 및 후기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4213" y="2806009"/>
              <a:ext cx="37305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보완점 및 후기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4.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8247693"/>
      </p:ext>
    </p:extLst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70965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 spc="-150">
                <a:solidFill>
                  <a:schemeClr val="accent4"/>
                </a:solidFill>
              </a:rPr>
              <a:t>게시판</a:t>
            </a:r>
            <a:r>
              <a:rPr lang="en-US" altLang="ko-KR" sz="1400" spc="-150">
                <a:solidFill>
                  <a:schemeClr val="accent4"/>
                </a:solidFill>
              </a:rPr>
              <a:t>_</a:t>
            </a:r>
            <a:r>
              <a:rPr lang="ko-KR" altLang="en-US" sz="1400" spc="-150">
                <a:solidFill>
                  <a:schemeClr val="accent4"/>
                </a:solidFill>
              </a:rPr>
              <a:t>프로젝트</a:t>
            </a:r>
            <a:endParaRPr lang="ko-KR" altLang="en-US" sz="1400" spc="-15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3035" y="652394"/>
            <a:ext cx="782955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4.1</a:t>
            </a:r>
            <a:endParaRPr lang="en-US" altLang="ko-KR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494838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보완점 및 후기</a:t>
            </a:r>
            <a:endParaRPr lang="ko-KR" altLang="en-US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grpSp>
        <p:nvGrpSpPr>
          <p:cNvPr id="17" name="그룹 16"/>
          <p:cNvGrpSpPr/>
          <p:nvPr/>
        </p:nvGrpSpPr>
        <p:grpSpPr>
          <a:xfrm rot="0">
            <a:off x="5866969" y="1929571"/>
            <a:ext cx="412183" cy="4597400"/>
            <a:chOff x="1504491" y="1778000"/>
            <a:chExt cx="412183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rot="0">
            <a:off x="6414843" y="1995760"/>
            <a:ext cx="4044449" cy="861231"/>
            <a:chOff x="2263852" y="2348538"/>
            <a:chExt cx="4044449" cy="861231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100540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accent4"/>
                  </a:solidFill>
                </a:rPr>
                <a:t>보완점</a:t>
              </a:r>
              <a:r>
                <a:rPr lang="en-US" altLang="ko-KR">
                  <a:solidFill>
                    <a:schemeClr val="accent4"/>
                  </a:solidFill>
                </a:rPr>
                <a:t>1</a:t>
              </a:r>
              <a:endParaRPr lang="ko-KR" altLang="en-US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9252" y="2624994"/>
              <a:ext cx="4019049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600">
                  <a:solidFill>
                    <a:schemeClr val="accent4"/>
                  </a:solidFill>
                </a:rPr>
                <a:t>오타로 발생하는 에러가 생각보다 많아서 </a:t>
              </a:r>
              <a:endParaRPr lang="ko-KR" altLang="en-US" sz="1600">
                <a:solidFill>
                  <a:schemeClr val="accent4"/>
                </a:solidFill>
              </a:endParaRPr>
            </a:p>
            <a:p>
              <a:pPr lvl="0">
                <a:defRPr/>
              </a:pPr>
              <a:r>
                <a:rPr lang="ko-KR" altLang="en-US" sz="1600">
                  <a:solidFill>
                    <a:schemeClr val="accent4"/>
                  </a:solidFill>
                </a:rPr>
                <a:t>자동완성기능 및 복붙을 잘 활용 해야겠다</a:t>
              </a:r>
              <a:r>
                <a:rPr lang="en-US" altLang="ko-KR" sz="1600">
                  <a:solidFill>
                    <a:schemeClr val="accent4"/>
                  </a:solidFill>
                </a:rPr>
                <a:t>.</a:t>
              </a:r>
              <a:endParaRPr lang="ko-KR" altLang="en-US" sz="1600">
                <a:solidFill>
                  <a:schemeClr val="accent4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 rot="0">
            <a:off x="6414843" y="3120317"/>
            <a:ext cx="4977404" cy="1922147"/>
            <a:chOff x="2263850" y="2348536"/>
            <a:chExt cx="5707246" cy="1360796"/>
          </a:xfrm>
        </p:grpSpPr>
        <p:sp>
          <p:nvSpPr>
            <p:cNvPr id="73" name="TextBox 72"/>
            <p:cNvSpPr txBox="1"/>
            <p:nvPr/>
          </p:nvSpPr>
          <p:spPr>
            <a:xfrm>
              <a:off x="2263850" y="2348536"/>
              <a:ext cx="984322" cy="27862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000" b="1">
                  <a:solidFill>
                    <a:schemeClr val="accent4"/>
                  </a:solidFill>
                </a:rPr>
                <a:t>후기</a:t>
              </a:r>
              <a:r>
                <a:rPr lang="en-US" altLang="ko-KR" sz="2000" b="1">
                  <a:solidFill>
                    <a:schemeClr val="accent4"/>
                  </a:solidFill>
                </a:rPr>
                <a:t>1</a:t>
              </a:r>
              <a:endParaRPr lang="en-US" altLang="ko-KR" sz="2000" b="1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89248" y="2624993"/>
              <a:ext cx="5681848" cy="10843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900" b="1">
                  <a:solidFill>
                    <a:schemeClr val="accent4"/>
                  </a:solidFill>
                </a:rPr>
                <a:t>페이징 구현시간이 가장 오래 걸린 것 같다</a:t>
              </a:r>
              <a:r>
                <a:rPr lang="en-US" altLang="ko-KR" sz="1900" b="1">
                  <a:solidFill>
                    <a:schemeClr val="accent4"/>
                  </a:solidFill>
                </a:rPr>
                <a:t>.</a:t>
              </a:r>
              <a:endParaRPr lang="en-US" altLang="ko-KR" sz="1900" b="1">
                <a:solidFill>
                  <a:schemeClr val="accent4"/>
                </a:solidFill>
              </a:endParaRPr>
            </a:p>
            <a:p>
              <a:pPr lvl="0">
                <a:defRPr/>
              </a:pPr>
              <a:r>
                <a:rPr lang="ko-KR" altLang="en-US" sz="1900" b="1">
                  <a:solidFill>
                    <a:schemeClr val="accent4"/>
                  </a:solidFill>
                </a:rPr>
                <a:t>구글링을 여러 번 참고하여 구현은 하였지만</a:t>
              </a:r>
              <a:endParaRPr lang="ko-KR" altLang="en-US" sz="1900" b="1">
                <a:solidFill>
                  <a:schemeClr val="accent4"/>
                </a:solidFill>
              </a:endParaRPr>
            </a:p>
            <a:p>
              <a:pPr lvl="0">
                <a:defRPr/>
              </a:pPr>
              <a:r>
                <a:rPr lang="ko-KR" altLang="en-US" sz="1900" b="1">
                  <a:solidFill>
                    <a:schemeClr val="accent4"/>
                  </a:solidFill>
                </a:rPr>
                <a:t>이해하는데에는 시간이 걸렸으나</a:t>
              </a:r>
              <a:r>
                <a:rPr lang="en-US" altLang="ko-KR" sz="1900" b="1">
                  <a:solidFill>
                    <a:schemeClr val="accent4"/>
                  </a:solidFill>
                </a:rPr>
                <a:t>,</a:t>
              </a:r>
              <a:endParaRPr lang="en-US" altLang="ko-KR" sz="1900" b="1">
                <a:solidFill>
                  <a:schemeClr val="accent4"/>
                </a:solidFill>
              </a:endParaRPr>
            </a:p>
            <a:p>
              <a:pPr lvl="0">
                <a:defRPr/>
              </a:pPr>
              <a:r>
                <a:rPr lang="ko-KR" altLang="en-US" sz="1900" b="1">
                  <a:solidFill>
                    <a:schemeClr val="accent4"/>
                  </a:solidFill>
                </a:rPr>
                <a:t>수업시간에서 배운 페이징으로 이해하고</a:t>
              </a:r>
              <a:r>
                <a:rPr lang="en-US" altLang="ko-KR" sz="1900" b="1">
                  <a:solidFill>
                    <a:schemeClr val="accent4"/>
                  </a:solidFill>
                </a:rPr>
                <a:t>, </a:t>
              </a:r>
              <a:r>
                <a:rPr lang="ko-KR" altLang="en-US" sz="1900" b="1">
                  <a:solidFill>
                    <a:schemeClr val="accent4"/>
                  </a:solidFill>
                </a:rPr>
                <a:t>적용 하여 만족하였다</a:t>
              </a:r>
              <a:r>
                <a:rPr lang="en-US" altLang="ko-KR" sz="1900" b="1">
                  <a:solidFill>
                    <a:schemeClr val="accent4"/>
                  </a:solidFill>
                </a:rPr>
                <a:t>.</a:t>
              </a:r>
              <a:endParaRPr lang="ko-KR" altLang="en-US" sz="1900" b="1">
                <a:solidFill>
                  <a:schemeClr val="accent4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1699260" y="2813990"/>
            <a:ext cx="4040505" cy="615010"/>
            <a:chOff x="1646739" y="2348538"/>
            <a:chExt cx="4040505" cy="615010"/>
          </a:xfrm>
        </p:grpSpPr>
        <p:sp>
          <p:nvSpPr>
            <p:cNvPr id="28" name="TextBox 27"/>
            <p:cNvSpPr txBox="1"/>
            <p:nvPr/>
          </p:nvSpPr>
          <p:spPr>
            <a:xfrm>
              <a:off x="4555682" y="2348538"/>
              <a:ext cx="100540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ko-KR" altLang="en-US">
                  <a:solidFill>
                    <a:schemeClr val="accent4"/>
                  </a:solidFill>
                </a:rPr>
                <a:t>보완점</a:t>
              </a:r>
              <a:r>
                <a:rPr lang="en-US" altLang="ko-KR">
                  <a:solidFill>
                    <a:schemeClr val="accent4"/>
                  </a:solidFill>
                </a:rPr>
                <a:t>2</a:t>
              </a:r>
              <a:endParaRPr lang="ko-KR" altLang="en-US">
                <a:solidFill>
                  <a:schemeClr val="accent4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46739" y="2624994"/>
              <a:ext cx="4040505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ko-KR" altLang="en-US" sz="1600">
                  <a:solidFill>
                    <a:schemeClr val="accent4"/>
                  </a:solidFill>
                </a:rPr>
                <a:t>시간이 더 있으면 검색기능도 추가해야겠다</a:t>
              </a:r>
              <a:r>
                <a:rPr lang="en-US" altLang="ko-KR" sz="1600">
                  <a:solidFill>
                    <a:schemeClr val="accent4"/>
                  </a:solidFill>
                </a:rPr>
                <a:t>.</a:t>
              </a:r>
              <a:endParaRPr lang="en-US" altLang="ko-KR" sz="1600">
                <a:solidFill>
                  <a:schemeClr val="accent4"/>
                </a:solidFill>
              </a:endParaRPr>
            </a:p>
          </p:txBody>
        </p:sp>
      </p:grpSp>
      <p:sp>
        <p:nvSpPr>
          <p:cNvPr id="76" name="TextBox 73"/>
          <p:cNvSpPr txBox="1"/>
          <p:nvPr/>
        </p:nvSpPr>
        <p:spPr>
          <a:xfrm>
            <a:off x="704356" y="4941910"/>
            <a:ext cx="4955255" cy="333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>
              <a:solidFill>
                <a:schemeClr val="accent4"/>
              </a:solidFill>
            </a:endParaRPr>
          </a:p>
        </p:txBody>
      </p:sp>
      <p:grpSp>
        <p:nvGrpSpPr>
          <p:cNvPr id="78" name="그룹 71"/>
          <p:cNvGrpSpPr/>
          <p:nvPr/>
        </p:nvGrpSpPr>
        <p:grpSpPr>
          <a:xfrm rot="0">
            <a:off x="818728" y="3901238"/>
            <a:ext cx="4977407" cy="1300681"/>
            <a:chOff x="2263847" y="2348536"/>
            <a:chExt cx="5707250" cy="920826"/>
          </a:xfrm>
        </p:grpSpPr>
        <p:sp>
          <p:nvSpPr>
            <p:cNvPr id="79" name="TextBox 72"/>
            <p:cNvSpPr txBox="1"/>
            <p:nvPr/>
          </p:nvSpPr>
          <p:spPr>
            <a:xfrm>
              <a:off x="2263847" y="2348536"/>
              <a:ext cx="1734679" cy="2802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>
                  <a:solidFill>
                    <a:schemeClr val="accent4"/>
                  </a:solidFill>
                </a:rPr>
                <a:t>후기</a:t>
              </a:r>
              <a:r>
                <a:rPr lang="en-US" altLang="ko-KR" sz="2000" b="1">
                  <a:solidFill>
                    <a:schemeClr val="accent4"/>
                  </a:solidFill>
                </a:rPr>
                <a:t>2</a:t>
              </a:r>
              <a:endParaRPr lang="en-US" altLang="ko-KR" sz="2000" b="1">
                <a:solidFill>
                  <a:schemeClr val="accent4"/>
                </a:solidFill>
              </a:endParaRPr>
            </a:p>
          </p:txBody>
        </p:sp>
        <p:sp>
          <p:nvSpPr>
            <p:cNvPr id="80" name="TextBox 73"/>
            <p:cNvSpPr txBox="1"/>
            <p:nvPr/>
          </p:nvSpPr>
          <p:spPr>
            <a:xfrm>
              <a:off x="2289247" y="2624993"/>
              <a:ext cx="5681850" cy="644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>
                  <a:solidFill>
                    <a:schemeClr val="accent4"/>
                  </a:solidFill>
                </a:rPr>
                <a:t>매일 아침 개별진척도</a:t>
              </a:r>
              <a:r>
                <a:rPr lang="en-US" altLang="ko-KR" b="1">
                  <a:solidFill>
                    <a:schemeClr val="accent4"/>
                  </a:solidFill>
                </a:rPr>
                <a:t>(</a:t>
              </a:r>
              <a:r>
                <a:rPr lang="ko-KR" altLang="en-US" b="1">
                  <a:solidFill>
                    <a:schemeClr val="accent4"/>
                  </a:solidFill>
                </a:rPr>
                <a:t>타이머</a:t>
              </a:r>
              <a:r>
                <a:rPr lang="en-US" altLang="ko-KR" b="1">
                  <a:solidFill>
                    <a:schemeClr val="accent4"/>
                  </a:solidFill>
                </a:rPr>
                <a:t>)</a:t>
              </a:r>
              <a:r>
                <a:rPr lang="ko-KR" altLang="en-US" b="1">
                  <a:solidFill>
                    <a:schemeClr val="accent4"/>
                  </a:solidFill>
                </a:rPr>
                <a:t>를 통해 게시판의 구조와 로직을 이해하고 외우는데 도움이 많이 되어 </a:t>
              </a:r>
              <a:r>
                <a:rPr lang="en-US" altLang="ko-KR" b="1">
                  <a:solidFill>
                    <a:schemeClr val="accent4"/>
                  </a:solidFill>
                </a:rPr>
                <a:t>1</a:t>
              </a:r>
              <a:r>
                <a:rPr lang="ko-KR" altLang="en-US" b="1">
                  <a:solidFill>
                    <a:schemeClr val="accent4"/>
                  </a:solidFill>
                </a:rPr>
                <a:t>시간 내로 구현 할 수있게 되었다</a:t>
              </a:r>
              <a:r>
                <a:rPr lang="en-US" altLang="ko-KR" b="1">
                  <a:solidFill>
                    <a:schemeClr val="accent4"/>
                  </a:solidFill>
                </a:rPr>
                <a:t>.</a:t>
              </a:r>
              <a:endParaRPr lang="en-US" altLang="ko-KR" b="1">
                <a:solidFill>
                  <a:schemeClr val="accent4"/>
                </a:solidFill>
              </a:endParaRPr>
            </a:p>
          </p:txBody>
        </p:sp>
      </p:grpSp>
      <p:grpSp>
        <p:nvGrpSpPr>
          <p:cNvPr id="81" name="그룹 71"/>
          <p:cNvGrpSpPr/>
          <p:nvPr/>
        </p:nvGrpSpPr>
        <p:grpSpPr>
          <a:xfrm rot="0">
            <a:off x="6412728" y="5226624"/>
            <a:ext cx="5250805" cy="1296096"/>
            <a:chOff x="2263847" y="2348536"/>
            <a:chExt cx="5707246" cy="917580"/>
          </a:xfrm>
        </p:grpSpPr>
        <p:sp>
          <p:nvSpPr>
            <p:cNvPr id="82" name="TextBox 72"/>
            <p:cNvSpPr txBox="1"/>
            <p:nvPr/>
          </p:nvSpPr>
          <p:spPr>
            <a:xfrm>
              <a:off x="2263846" y="2348536"/>
              <a:ext cx="1734679" cy="2802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>
                  <a:solidFill>
                    <a:schemeClr val="accent4"/>
                  </a:solidFill>
                </a:rPr>
                <a:t>후기</a:t>
              </a:r>
              <a:r>
                <a:rPr lang="en-US" altLang="ko-KR" sz="2000" b="1">
                  <a:solidFill>
                    <a:schemeClr val="accent4"/>
                  </a:solidFill>
                </a:rPr>
                <a:t>3</a:t>
              </a:r>
              <a:endParaRPr lang="en-US" altLang="ko-KR" sz="2000" b="1">
                <a:solidFill>
                  <a:schemeClr val="accent4"/>
                </a:solidFill>
              </a:endParaRPr>
            </a:p>
          </p:txBody>
        </p:sp>
        <p:sp>
          <p:nvSpPr>
            <p:cNvPr id="83" name="TextBox 73"/>
            <p:cNvSpPr txBox="1"/>
            <p:nvPr/>
          </p:nvSpPr>
          <p:spPr>
            <a:xfrm>
              <a:off x="2289241" y="2624993"/>
              <a:ext cx="5681851" cy="6411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>
                  <a:solidFill>
                    <a:schemeClr val="accent4"/>
                  </a:solidFill>
                </a:rPr>
                <a:t>앞으로는 </a:t>
              </a:r>
              <a:r>
                <a:rPr lang="en-US" altLang="ko-KR" b="1">
                  <a:solidFill>
                    <a:schemeClr val="accent4"/>
                  </a:solidFill>
                </a:rPr>
                <a:t>spring</a:t>
              </a:r>
              <a:r>
                <a:rPr lang="ko-KR" altLang="en-US" b="1">
                  <a:solidFill>
                    <a:schemeClr val="accent4"/>
                  </a:solidFill>
                </a:rPr>
                <a:t> 프레임워크와 </a:t>
              </a:r>
              <a:r>
                <a:rPr lang="en-US" altLang="ko-KR" b="1">
                  <a:solidFill>
                    <a:schemeClr val="accent4"/>
                  </a:solidFill>
                </a:rPr>
                <a:t>mybatis</a:t>
              </a:r>
              <a:r>
                <a:rPr lang="ko-KR" altLang="en-US" b="1">
                  <a:solidFill>
                    <a:schemeClr val="accent4"/>
                  </a:solidFill>
                </a:rPr>
                <a:t> 등을 사용하여 </a:t>
              </a:r>
              <a:r>
                <a:rPr lang="en-US" altLang="ko-KR" b="1">
                  <a:solidFill>
                    <a:schemeClr val="accent4"/>
                  </a:solidFill>
                </a:rPr>
                <a:t>spring</a:t>
              </a:r>
              <a:r>
                <a:rPr lang="ko-KR" altLang="en-US" b="1">
                  <a:solidFill>
                    <a:schemeClr val="accent4"/>
                  </a:solidFill>
                </a:rPr>
                <a:t>에서도 익숙하게 짤수 있도록 공부해야 겠다</a:t>
              </a:r>
              <a:r>
                <a:rPr lang="en-US" altLang="ko-KR" b="1">
                  <a:solidFill>
                    <a:schemeClr val="accent4"/>
                  </a:solidFill>
                </a:rPr>
                <a:t>.</a:t>
              </a:r>
              <a:r>
                <a:rPr lang="ko-KR" altLang="en-US" b="1">
                  <a:solidFill>
                    <a:schemeClr val="accent4"/>
                  </a:solidFill>
                </a:rPr>
                <a:t>  </a:t>
              </a:r>
              <a:endParaRPr lang="ko-KR" altLang="en-US" b="1">
                <a:solidFill>
                  <a:schemeClr val="accent4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952584" cy="2212460"/>
            <a:chOff x="527769" y="1728426"/>
            <a:chExt cx="5952584" cy="2212460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5922289" cy="881963"/>
              <a:chOff x="471977" y="2691080"/>
              <a:chExt cx="5922289" cy="881963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55226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게시판</a:t>
                </a:r>
                <a:r>
                  <a:rPr lang="en-US" altLang="ko-KR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_</a:t>
                </a:r>
                <a:r>
                  <a:rPr lang="ko-KR" altLang="en-US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프로젝트 소개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71600" y="2803602"/>
                <a:ext cx="55226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게시판</a:t>
                </a:r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_</a:t>
                </a:r>
                <a:r>
                  <a:rPr lang="ko-KR" altLang="en-US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프로젝트 소개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프로젝트 목적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1715978" y="1929571"/>
            <a:ext cx="412183" cy="4597400"/>
            <a:chOff x="1504491" y="1778000"/>
            <a:chExt cx="412183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263852" y="2348538"/>
            <a:ext cx="6552510" cy="838159"/>
            <a:chOff x="2263852" y="2348538"/>
            <a:chExt cx="6552510" cy="838159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4"/>
                  </a:solidFill>
                </a:rPr>
                <a:t>1.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38820" y="2601922"/>
              <a:ext cx="64775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0" i="0" dirty="0">
                  <a:solidFill>
                    <a:srgbClr val="888888"/>
                  </a:solidFill>
                  <a:effectLst/>
                  <a:latin typeface="Helvetica Neue"/>
                </a:rPr>
                <a:t>웹개발에서 쓰이는 방식 중 하나로 </a:t>
              </a:r>
              <a:r>
                <a:rPr lang="en-US" altLang="ko-KR" sz="1600" b="0" i="0" dirty="0">
                  <a:solidFill>
                    <a:srgbClr val="FF0000"/>
                  </a:solidFill>
                  <a:effectLst/>
                  <a:latin typeface="Helvetica Neue"/>
                </a:rPr>
                <a:t>M(Model) V(View) C(Controller)</a:t>
              </a:r>
              <a:r>
                <a:rPr lang="ko-KR" altLang="en-US" sz="1600" b="0" i="0" dirty="0">
                  <a:solidFill>
                    <a:srgbClr val="888888"/>
                  </a:solidFill>
                  <a:effectLst/>
                  <a:latin typeface="Helvetica Neue"/>
                </a:rPr>
                <a:t>로 </a:t>
              </a:r>
              <a:endParaRPr lang="en-US" altLang="ko-KR" sz="1600" b="0" i="0" dirty="0">
                <a:solidFill>
                  <a:srgbClr val="888888"/>
                </a:solidFill>
                <a:effectLst/>
                <a:latin typeface="Helvetica Neue"/>
              </a:endParaRPr>
            </a:p>
            <a:p>
              <a:r>
                <a:rPr lang="ko-KR" altLang="en-US" sz="1600" b="0" i="0" dirty="0">
                  <a:solidFill>
                    <a:srgbClr val="888888"/>
                  </a:solidFill>
                  <a:effectLst/>
                  <a:latin typeface="Helvetica Neue"/>
                </a:rPr>
                <a:t>나눠서 개발하는 것으로 이들의 </a:t>
              </a:r>
              <a:r>
                <a:rPr lang="ko-KR" altLang="en-US" sz="1600" b="0" i="0" dirty="0" err="1">
                  <a:solidFill>
                    <a:srgbClr val="888888"/>
                  </a:solidFill>
                  <a:effectLst/>
                  <a:latin typeface="Helvetica Neue"/>
                </a:rPr>
                <a:t>앞자를</a:t>
              </a:r>
              <a:r>
                <a:rPr lang="ko-KR" altLang="en-US" sz="1600" b="0" i="0" dirty="0">
                  <a:solidFill>
                    <a:srgbClr val="888888"/>
                  </a:solidFill>
                  <a:effectLst/>
                  <a:latin typeface="Helvetica Neue"/>
                </a:rPr>
                <a:t> 따서 </a:t>
              </a:r>
              <a:r>
                <a:rPr lang="en-US" altLang="ko-KR" sz="1600" dirty="0">
                  <a:solidFill>
                    <a:srgbClr val="FF0000"/>
                  </a:solidFill>
                  <a:latin typeface="Helvetica Neue"/>
                </a:rPr>
                <a:t>MVC</a:t>
              </a:r>
              <a:r>
                <a:rPr lang="ko-KR" altLang="en-US" sz="1600" b="0" i="0" dirty="0">
                  <a:solidFill>
                    <a:srgbClr val="888888"/>
                  </a:solidFill>
                  <a:effectLst/>
                  <a:latin typeface="Helvetica Neue"/>
                </a:rPr>
                <a:t>라 부름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263852" y="3397059"/>
            <a:ext cx="8608199" cy="861231"/>
            <a:chOff x="2263852" y="2348538"/>
            <a:chExt cx="8608199" cy="861231"/>
          </a:xfrm>
        </p:grpSpPr>
        <p:sp>
          <p:nvSpPr>
            <p:cNvPr id="70" name="TextBox 69"/>
            <p:cNvSpPr txBox="1"/>
            <p:nvPr/>
          </p:nvSpPr>
          <p:spPr>
            <a:xfrm>
              <a:off x="2263852" y="234853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4"/>
                  </a:solidFill>
                </a:rPr>
                <a:t>2.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89252" y="2624994"/>
              <a:ext cx="85827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0" i="0" dirty="0">
                  <a:solidFill>
                    <a:srgbClr val="888888"/>
                  </a:solidFill>
                  <a:effectLst/>
                  <a:latin typeface="Helvetica Neue"/>
                </a:rPr>
                <a:t>기존에는 모델</a:t>
              </a:r>
              <a:r>
                <a:rPr lang="en-US" altLang="ko-KR" sz="1600" b="0" i="0" dirty="0">
                  <a:solidFill>
                    <a:srgbClr val="888888"/>
                  </a:solidFill>
                  <a:effectLst/>
                  <a:latin typeface="Helvetica Neue"/>
                </a:rPr>
                <a:t>1 </a:t>
              </a:r>
              <a:r>
                <a:rPr lang="ko-KR" altLang="en-US" sz="1600" b="0" i="0" dirty="0">
                  <a:solidFill>
                    <a:srgbClr val="888888"/>
                  </a:solidFill>
                  <a:effectLst/>
                  <a:latin typeface="Helvetica Neue"/>
                </a:rPr>
                <a:t>방식으로 개발을 하였으나 화면 부분을 보여주는 뷰에서 개발하는 일이 잦아 </a:t>
              </a:r>
              <a:endParaRPr lang="en-US" altLang="ko-KR" sz="1600" b="0" i="0" dirty="0">
                <a:solidFill>
                  <a:srgbClr val="888888"/>
                </a:solidFill>
                <a:effectLst/>
                <a:latin typeface="Helvetica Neue"/>
              </a:endParaRPr>
            </a:p>
            <a:p>
              <a:r>
                <a:rPr lang="ko-KR" altLang="en-US" sz="1600" b="0" i="0" dirty="0">
                  <a:solidFill>
                    <a:srgbClr val="888888"/>
                  </a:solidFill>
                  <a:effectLst/>
                  <a:latin typeface="Helvetica Neue"/>
                </a:rPr>
                <a:t>개발자와 </a:t>
              </a:r>
              <a:r>
                <a:rPr lang="ko-KR" altLang="en-US" sz="1600" b="0" i="0" dirty="0" err="1">
                  <a:solidFill>
                    <a:srgbClr val="888888"/>
                  </a:solidFill>
                  <a:effectLst/>
                  <a:latin typeface="Helvetica Neue"/>
                </a:rPr>
                <a:t>디자이너간의</a:t>
              </a:r>
              <a:r>
                <a:rPr lang="ko-KR" altLang="en-US" sz="1600" b="0" i="0" dirty="0">
                  <a:solidFill>
                    <a:srgbClr val="888888"/>
                  </a:solidFill>
                  <a:effectLst/>
                  <a:latin typeface="Helvetica Neue"/>
                </a:rPr>
                <a:t> 혼선이 생기는 단점이 있어 패턴 모델</a:t>
              </a:r>
              <a:r>
                <a:rPr lang="en-US" altLang="ko-KR" sz="1600" b="0" i="0" dirty="0">
                  <a:solidFill>
                    <a:srgbClr val="888888"/>
                  </a:solidFill>
                  <a:effectLst/>
                  <a:latin typeface="Helvetica Neue"/>
                </a:rPr>
                <a:t>2</a:t>
              </a:r>
              <a:r>
                <a:rPr lang="ko-KR" altLang="en-US" sz="1600" b="0" i="0" dirty="0">
                  <a:solidFill>
                    <a:srgbClr val="888888"/>
                  </a:solidFill>
                  <a:effectLst/>
                  <a:latin typeface="Helvetica Neue"/>
                </a:rPr>
                <a:t>를 사용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2263852" y="4445580"/>
            <a:ext cx="5685924" cy="615010"/>
            <a:chOff x="2263852" y="2348538"/>
            <a:chExt cx="5685924" cy="615010"/>
          </a:xfrm>
        </p:grpSpPr>
        <p:sp>
          <p:nvSpPr>
            <p:cNvPr id="73" name="TextBox 72"/>
            <p:cNvSpPr txBox="1"/>
            <p:nvPr/>
          </p:nvSpPr>
          <p:spPr>
            <a:xfrm>
              <a:off x="2263852" y="234853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4"/>
                  </a:solidFill>
                </a:rPr>
                <a:t>3.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89252" y="2624994"/>
              <a:ext cx="56605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4"/>
                  </a:solidFill>
                </a:rPr>
                <a:t>실무에서 신입 개발자들의 필수지식으로 현업에서 많이 사용</a:t>
              </a: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263852" y="5494101"/>
            <a:ext cx="6679786" cy="615010"/>
            <a:chOff x="2263852" y="2348538"/>
            <a:chExt cx="6679786" cy="615010"/>
          </a:xfrm>
        </p:grpSpPr>
        <p:sp>
          <p:nvSpPr>
            <p:cNvPr id="76" name="TextBox 75"/>
            <p:cNvSpPr txBox="1"/>
            <p:nvPr/>
          </p:nvSpPr>
          <p:spPr>
            <a:xfrm>
              <a:off x="2263852" y="234853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4"/>
                  </a:solidFill>
                </a:rPr>
                <a:t>4.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289252" y="2624994"/>
              <a:ext cx="66543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4"/>
                  </a:solidFill>
                </a:rPr>
                <a:t>빠르고 최적화된 게시판 제작을 위함으로써 보다 좋은 환경을 제공해줌 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F28D424-9FA6-4FEA-B0A1-5265FEA2B275}"/>
              </a:ext>
            </a:extLst>
          </p:cNvPr>
          <p:cNvSpPr txBox="1"/>
          <p:nvPr/>
        </p:nvSpPr>
        <p:spPr>
          <a:xfrm>
            <a:off x="101600" y="158119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게시판</a:t>
            </a:r>
            <a:r>
              <a:rPr lang="en-US" altLang="ko-KR" sz="1400" spc="-150" dirty="0">
                <a:solidFill>
                  <a:schemeClr val="accent4"/>
                </a:solidFill>
              </a:rPr>
              <a:t>_</a:t>
            </a:r>
            <a:r>
              <a:rPr lang="ko-KR" altLang="en-US" sz="1400" spc="-150" dirty="0">
                <a:solidFill>
                  <a:schemeClr val="accent4"/>
                </a:solidFill>
              </a:rPr>
              <a:t>프로젝트</a:t>
            </a:r>
          </a:p>
        </p:txBody>
      </p:sp>
    </p:spTree>
    <p:extLst>
      <p:ext uri="{BB962C8B-B14F-4D97-AF65-F5344CB8AC3E}">
        <p14:creationId xmlns:p14="http://schemas.microsoft.com/office/powerpoint/2010/main" val="2583977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개발 환경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45EAA87-8EC7-454C-A52C-A6AE3C5D4F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50569" y="1869150"/>
            <a:ext cx="1929348" cy="976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3F6160C-490D-4274-A01C-8F1A615A04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96494" y="5058636"/>
            <a:ext cx="2834937" cy="11542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166A12E-3841-45DA-BB76-9845C45ADB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29769" y="3605726"/>
            <a:ext cx="2694830" cy="20375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78C18D3-CFBD-426A-8D57-99465CB08B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70623" y="3061283"/>
            <a:ext cx="1774720" cy="18772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E7EC62-D385-435C-BE56-69446810F7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769" y="1812234"/>
            <a:ext cx="2956772" cy="14400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68BCDE0-6FCC-4E9F-A15E-AB14ED0252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828" y="3076525"/>
            <a:ext cx="3335644" cy="1705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2F05A73-AD59-46BA-BF30-EB264AE50919}"/>
              </a:ext>
            </a:extLst>
          </p:cNvPr>
          <p:cNvSpPr txBox="1"/>
          <p:nvPr/>
        </p:nvSpPr>
        <p:spPr>
          <a:xfrm>
            <a:off x="101600" y="158119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게시판</a:t>
            </a:r>
            <a:r>
              <a:rPr lang="en-US" altLang="ko-KR" sz="1400" spc="-150" dirty="0">
                <a:solidFill>
                  <a:schemeClr val="accent4"/>
                </a:solidFill>
              </a:rPr>
              <a:t>_</a:t>
            </a:r>
            <a:r>
              <a:rPr lang="ko-KR" altLang="en-US" sz="1400" spc="-150" dirty="0">
                <a:solidFill>
                  <a:schemeClr val="accent4"/>
                </a:solidFill>
              </a:rPr>
              <a:t>프로젝트</a:t>
            </a:r>
          </a:p>
        </p:txBody>
      </p:sp>
    </p:spTree>
    <p:extLst>
      <p:ext uri="{BB962C8B-B14F-4D97-AF65-F5344CB8AC3E}">
        <p14:creationId xmlns:p14="http://schemas.microsoft.com/office/powerpoint/2010/main" val="300376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3356095" cy="882765"/>
            <a:chOff x="510077" y="2691080"/>
            <a:chExt cx="3356095" cy="882765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318548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기획 및 설계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0685" y="2804404"/>
              <a:ext cx="318548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기획 및 설계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-25167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게시판</a:t>
            </a:r>
            <a:r>
              <a:rPr lang="en-US" altLang="ko-KR" sz="1400" spc="-150" dirty="0">
                <a:solidFill>
                  <a:schemeClr val="accent4"/>
                </a:solidFill>
              </a:rPr>
              <a:t>_</a:t>
            </a:r>
            <a:r>
              <a:rPr lang="ko-KR" altLang="en-US" sz="1400" spc="-150" dirty="0">
                <a:solidFill>
                  <a:schemeClr val="accent4"/>
                </a:solidFill>
              </a:rPr>
              <a:t>프로젝트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127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err="1">
                <a:solidFill>
                  <a:schemeClr val="accent4"/>
                </a:solidFill>
                <a:latin typeface="+mj-ea"/>
                <a:ea typeface="+mj-ea"/>
              </a:rPr>
              <a:t>기획및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 설계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 err="1">
                <a:solidFill>
                  <a:schemeClr val="accent4"/>
                </a:solidFill>
              </a:rPr>
              <a:t>mvc</a:t>
            </a:r>
            <a:r>
              <a:rPr lang="en-US" altLang="ko-KR" sz="1400" spc="-150" dirty="0">
                <a:solidFill>
                  <a:schemeClr val="accent4"/>
                </a:solidFill>
              </a:rPr>
              <a:t>  </a:t>
            </a:r>
            <a:r>
              <a:rPr lang="ko-KR" altLang="en-US" sz="1400" spc="-150" dirty="0">
                <a:solidFill>
                  <a:schemeClr val="accent4"/>
                </a:solidFill>
              </a:rPr>
              <a:t>모델</a:t>
            </a:r>
            <a:r>
              <a:rPr lang="en-US" altLang="ko-KR" sz="1400" spc="-150" dirty="0">
                <a:solidFill>
                  <a:schemeClr val="accent4"/>
                </a:solidFill>
              </a:rPr>
              <a:t>2  </a:t>
            </a:r>
            <a:r>
              <a:rPr lang="ko-KR" altLang="en-US" sz="1400" spc="-150" dirty="0">
                <a:solidFill>
                  <a:schemeClr val="accent4"/>
                </a:solidFill>
              </a:rPr>
              <a:t>설계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6B21467-B646-4424-B068-4C037ACB9D57}"/>
              </a:ext>
            </a:extLst>
          </p:cNvPr>
          <p:cNvGrpSpPr/>
          <p:nvPr/>
        </p:nvGrpSpPr>
        <p:grpSpPr>
          <a:xfrm>
            <a:off x="1000206" y="1762863"/>
            <a:ext cx="10191587" cy="4274324"/>
            <a:chOff x="157757" y="172860"/>
            <a:chExt cx="11820811" cy="563562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9E17CD9-836D-4D9A-81D3-E8CBF1C90F33}"/>
                </a:ext>
              </a:extLst>
            </p:cNvPr>
            <p:cNvSpPr/>
            <p:nvPr/>
          </p:nvSpPr>
          <p:spPr>
            <a:xfrm>
              <a:off x="4887736" y="172860"/>
              <a:ext cx="7090832" cy="5635625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dirty="0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dk1"/>
                </a:solidFill>
              </a:endParaRPr>
            </a:p>
            <a:p>
              <a:pPr algn="ctr">
                <a:defRPr/>
              </a:pPr>
              <a:r>
                <a:rPr lang="en-US" altLang="ko-KR" b="1" dirty="0">
                  <a:solidFill>
                    <a:srgbClr val="FF0000"/>
                  </a:solidFill>
                </a:rPr>
                <a:t>Model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C48A22A-71A8-4469-BC85-D7283CBB1D30}"/>
                </a:ext>
              </a:extLst>
            </p:cNvPr>
            <p:cNvSpPr/>
            <p:nvPr/>
          </p:nvSpPr>
          <p:spPr>
            <a:xfrm>
              <a:off x="2013965" y="500547"/>
              <a:ext cx="6555050" cy="4359011"/>
            </a:xfrm>
            <a:prstGeom prst="rect">
              <a:avLst/>
            </a:prstGeom>
            <a:solidFill>
              <a:schemeClr val="lt1">
                <a:alpha val="30000"/>
              </a:schemeClr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  <a:p>
              <a:pPr algn="ctr">
                <a:defRPr/>
              </a:pPr>
              <a:endParaRPr lang="en-US" altLang="ko-KR" b="1">
                <a:solidFill>
                  <a:schemeClr val="accent1"/>
                </a:solidFill>
              </a:endParaRPr>
            </a:p>
          </p:txBody>
        </p:sp>
        <p:sp>
          <p:nvSpPr>
            <p:cNvPr id="22" name="원통형 21">
              <a:extLst>
                <a:ext uri="{FF2B5EF4-FFF2-40B4-BE49-F238E27FC236}">
                  <a16:creationId xmlns:a16="http://schemas.microsoft.com/office/drawing/2014/main" id="{EA6064E7-C076-4945-9284-CA43D69AA860}"/>
                </a:ext>
              </a:extLst>
            </p:cNvPr>
            <p:cNvSpPr/>
            <p:nvPr/>
          </p:nvSpPr>
          <p:spPr>
            <a:xfrm>
              <a:off x="9716385" y="2006865"/>
              <a:ext cx="1995397" cy="1576474"/>
            </a:xfrm>
            <a:prstGeom prst="can">
              <a:avLst>
                <a:gd name="adj" fmla="val 35546"/>
              </a:avLst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 dirty="0">
                <a:solidFill>
                  <a:schemeClr val="dk1"/>
                </a:solidFill>
              </a:endParaRPr>
            </a:p>
            <a:p>
              <a:pPr algn="ctr">
                <a:defRPr/>
              </a:pPr>
              <a:r>
                <a:rPr lang="en-US" altLang="ko-KR" dirty="0" err="1">
                  <a:solidFill>
                    <a:schemeClr val="dk1"/>
                  </a:solidFill>
                </a:rPr>
                <a:t>DataBase</a:t>
              </a:r>
              <a:endParaRPr lang="en-US" altLang="ko-KR" dirty="0">
                <a:solidFill>
                  <a:schemeClr val="dk1"/>
                </a:solidFill>
              </a:endParaRPr>
            </a:p>
            <a:p>
              <a:pPr algn="ctr">
                <a:defRPr/>
              </a:pPr>
              <a:r>
                <a:rPr lang="en-US" altLang="ko-KR" dirty="0">
                  <a:solidFill>
                    <a:schemeClr val="dk1"/>
                  </a:solidFill>
                </a:rPr>
                <a:t>(oracle)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3D17639-05CB-4153-845E-05D69D0D07DF}"/>
                </a:ext>
              </a:extLst>
            </p:cNvPr>
            <p:cNvSpPr/>
            <p:nvPr/>
          </p:nvSpPr>
          <p:spPr>
            <a:xfrm>
              <a:off x="7224930" y="2002455"/>
              <a:ext cx="1112352" cy="966831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BDao</a:t>
              </a: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3C252183-8FA4-47B0-B3E8-1E68F683B44B}"/>
                </a:ext>
              </a:extLst>
            </p:cNvPr>
            <p:cNvCxnSpPr/>
            <p:nvPr/>
          </p:nvCxnSpPr>
          <p:spPr>
            <a:xfrm>
              <a:off x="8372957" y="2387202"/>
              <a:ext cx="1309292" cy="0"/>
            </a:xfrm>
            <a:prstGeom prst="straightConnector1">
              <a:avLst/>
            </a:prstGeom>
            <a:ln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CD4F636D-B5E9-444D-A35C-9FBEAE923841}"/>
                </a:ext>
              </a:extLst>
            </p:cNvPr>
            <p:cNvCxnSpPr/>
            <p:nvPr/>
          </p:nvCxnSpPr>
          <p:spPr>
            <a:xfrm rot="10800000">
              <a:off x="8393150" y="2588370"/>
              <a:ext cx="1309292" cy="0"/>
            </a:xfrm>
            <a:prstGeom prst="straightConnector1">
              <a:avLst/>
            </a:prstGeom>
            <a:ln>
              <a:solidFill>
                <a:schemeClr val="dk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C8B0A67-262E-4CAC-AED0-56B3EEAB8119}"/>
                </a:ext>
              </a:extLst>
            </p:cNvPr>
            <p:cNvSpPr/>
            <p:nvPr/>
          </p:nvSpPr>
          <p:spPr>
            <a:xfrm>
              <a:off x="8645561" y="2937867"/>
              <a:ext cx="972343" cy="491132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BDto</a:t>
              </a: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BC045607-2B1E-463A-81F8-6F59394982A2}"/>
                </a:ext>
              </a:extLst>
            </p:cNvPr>
            <p:cNvGrpSpPr/>
            <p:nvPr/>
          </p:nvGrpSpPr>
          <p:grpSpPr>
            <a:xfrm>
              <a:off x="4930180" y="473056"/>
              <a:ext cx="1836096" cy="678118"/>
              <a:chOff x="4259904" y="533343"/>
              <a:chExt cx="1836096" cy="678118"/>
            </a:xfrm>
          </p:grpSpPr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36C73A49-FA02-47B7-AFF0-0F38339BBFD1}"/>
                  </a:ext>
                </a:extLst>
              </p:cNvPr>
              <p:cNvSpPr/>
              <p:nvPr/>
            </p:nvSpPr>
            <p:spPr>
              <a:xfrm>
                <a:off x="4349750" y="834430"/>
                <a:ext cx="1746250" cy="377031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400">
                    <a:solidFill>
                      <a:schemeClr val="dk1"/>
                    </a:solidFill>
                  </a:rPr>
                  <a:t>BCommand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B97C908-4CBD-4AB7-89F6-296EF5E5DD9E}"/>
                  </a:ext>
                </a:extLst>
              </p:cNvPr>
              <p:cNvSpPr txBox="1"/>
              <p:nvPr/>
            </p:nvSpPr>
            <p:spPr>
              <a:xfrm>
                <a:off x="4259904" y="533343"/>
                <a:ext cx="1339453" cy="263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dirty="0"/>
                  <a:t>interface</a:t>
                </a:r>
              </a:p>
            </p:txBody>
          </p:sp>
        </p:grp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F358E39-910F-4A32-8569-5081DD632078}"/>
                </a:ext>
              </a:extLst>
            </p:cNvPr>
            <p:cNvSpPr/>
            <p:nvPr/>
          </p:nvSpPr>
          <p:spPr>
            <a:xfrm>
              <a:off x="5020026" y="1473786"/>
              <a:ext cx="1746250" cy="37703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dirty="0" err="1">
                  <a:solidFill>
                    <a:schemeClr val="dk1"/>
                  </a:solidFill>
                </a:rPr>
                <a:t>BContentCommand</a:t>
              </a:r>
              <a:endParaRPr lang="en-US" altLang="ko-KR" sz="1100" dirty="0">
                <a:solidFill>
                  <a:schemeClr val="dk1"/>
                </a:solidFill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27BF08EE-1F67-44AC-82C6-18FA9BA76390}"/>
                </a:ext>
              </a:extLst>
            </p:cNvPr>
            <p:cNvSpPr/>
            <p:nvPr/>
          </p:nvSpPr>
          <p:spPr>
            <a:xfrm>
              <a:off x="5020026" y="1915461"/>
              <a:ext cx="1746250" cy="37703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dirty="0" err="1">
                  <a:solidFill>
                    <a:schemeClr val="dk1"/>
                  </a:solidFill>
                </a:rPr>
                <a:t>BDeleteCommand</a:t>
              </a:r>
              <a:endParaRPr lang="en-US" altLang="ko-KR" sz="1100" dirty="0">
                <a:solidFill>
                  <a:schemeClr val="dk1"/>
                </a:solidFill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EBABE6F5-1E66-417F-BCEE-6941AA1199EF}"/>
                </a:ext>
              </a:extLst>
            </p:cNvPr>
            <p:cNvSpPr/>
            <p:nvPr/>
          </p:nvSpPr>
          <p:spPr>
            <a:xfrm>
              <a:off x="5020026" y="2357135"/>
              <a:ext cx="1746250" cy="37703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dirty="0" err="1">
                  <a:solidFill>
                    <a:schemeClr val="dk1"/>
                  </a:solidFill>
                </a:rPr>
                <a:t>BListCommand</a:t>
              </a:r>
              <a:endParaRPr lang="en-US" altLang="ko-KR" sz="1100" dirty="0">
                <a:solidFill>
                  <a:schemeClr val="dk1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0A03E793-FE91-4A49-9A1D-6CBAD5C0041C}"/>
                </a:ext>
              </a:extLst>
            </p:cNvPr>
            <p:cNvSpPr/>
            <p:nvPr/>
          </p:nvSpPr>
          <p:spPr>
            <a:xfrm>
              <a:off x="5020026" y="2798809"/>
              <a:ext cx="1746250" cy="37703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dirty="0" err="1">
                  <a:solidFill>
                    <a:schemeClr val="dk1"/>
                  </a:solidFill>
                </a:rPr>
                <a:t>BModifyCommand</a:t>
              </a:r>
              <a:endParaRPr lang="en-US" altLang="ko-KR" sz="1100" dirty="0">
                <a:solidFill>
                  <a:schemeClr val="dk1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7B3E3388-18FA-47EF-8ED0-69BC3D753150}"/>
                </a:ext>
              </a:extLst>
            </p:cNvPr>
            <p:cNvSpPr/>
            <p:nvPr/>
          </p:nvSpPr>
          <p:spPr>
            <a:xfrm>
              <a:off x="5020026" y="3240484"/>
              <a:ext cx="1746250" cy="37703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dirty="0" err="1">
                  <a:solidFill>
                    <a:schemeClr val="dk1"/>
                  </a:solidFill>
                </a:rPr>
                <a:t>BReplyCommand</a:t>
              </a:r>
              <a:endParaRPr lang="en-US" altLang="ko-KR" sz="1100" dirty="0">
                <a:solidFill>
                  <a:schemeClr val="dk1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E4E6B765-A844-43CC-B130-7C58B01FB2FC}"/>
                </a:ext>
              </a:extLst>
            </p:cNvPr>
            <p:cNvSpPr/>
            <p:nvPr/>
          </p:nvSpPr>
          <p:spPr>
            <a:xfrm>
              <a:off x="5020026" y="3682158"/>
              <a:ext cx="1746250" cy="37703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 err="1">
                  <a:solidFill>
                    <a:schemeClr val="dk1"/>
                  </a:solidFill>
                </a:rPr>
                <a:t>BReplyViewCommand</a:t>
              </a:r>
              <a:endParaRPr lang="en-US" altLang="ko-KR" sz="1000" dirty="0">
                <a:solidFill>
                  <a:schemeClr val="dk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EFEDE72-F45E-41D2-BF6B-1E512F701939}"/>
                </a:ext>
              </a:extLst>
            </p:cNvPr>
            <p:cNvSpPr txBox="1"/>
            <p:nvPr/>
          </p:nvSpPr>
          <p:spPr>
            <a:xfrm>
              <a:off x="4918674" y="1192216"/>
              <a:ext cx="1984374" cy="344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 dirty="0"/>
                <a:t>implements </a:t>
              </a:r>
              <a:r>
                <a:rPr lang="en-US" altLang="ko-KR" sz="1100" dirty="0" err="1"/>
                <a:t>BCommand</a:t>
              </a:r>
              <a:endParaRPr lang="en-US" altLang="ko-KR" sz="1100" dirty="0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BF5E880-F397-4D88-8197-EF54A4C66429}"/>
                </a:ext>
              </a:extLst>
            </p:cNvPr>
            <p:cNvSpPr/>
            <p:nvPr/>
          </p:nvSpPr>
          <p:spPr>
            <a:xfrm>
              <a:off x="5020026" y="4134548"/>
              <a:ext cx="1746250" cy="37703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dirty="0" err="1">
                  <a:solidFill>
                    <a:schemeClr val="dk1"/>
                  </a:solidFill>
                </a:rPr>
                <a:t>BWriteCommand</a:t>
              </a:r>
              <a:endParaRPr lang="en-US" altLang="ko-KR" sz="1100" dirty="0">
                <a:solidFill>
                  <a:schemeClr val="dk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5A48D95-30C2-45C3-9AB2-119827932F1D}"/>
                </a:ext>
              </a:extLst>
            </p:cNvPr>
            <p:cNvSpPr/>
            <p:nvPr/>
          </p:nvSpPr>
          <p:spPr>
            <a:xfrm>
              <a:off x="2463291" y="1000080"/>
              <a:ext cx="1791450" cy="420025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 err="1">
                  <a:solidFill>
                    <a:schemeClr val="dk1"/>
                  </a:solidFill>
                </a:rPr>
                <a:t>BController</a:t>
              </a:r>
              <a:endParaRPr lang="en-US" altLang="ko-KR" dirty="0">
                <a:solidFill>
                  <a:schemeClr val="dk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608CEEC-383D-4329-BF13-7637C91AF8F8}"/>
                </a:ext>
              </a:extLst>
            </p:cNvPr>
            <p:cNvSpPr txBox="1"/>
            <p:nvPr/>
          </p:nvSpPr>
          <p:spPr>
            <a:xfrm>
              <a:off x="2410479" y="635269"/>
              <a:ext cx="1049514" cy="29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 dirty="0"/>
                <a:t>Servlet</a:t>
              </a: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8B18E560-FD84-4FAD-9332-2F5D64873FA9}"/>
                </a:ext>
              </a:extLst>
            </p:cNvPr>
            <p:cNvCxnSpPr>
              <a:stCxn id="36" idx="3"/>
              <a:endCxn id="23" idx="1"/>
            </p:cNvCxnSpPr>
            <p:nvPr/>
          </p:nvCxnSpPr>
          <p:spPr>
            <a:xfrm rot="16200000" flipH="1">
              <a:off x="6583819" y="1844760"/>
              <a:ext cx="823568" cy="4586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AC9EB575-B0AF-4C11-BC89-E53577302641}"/>
                </a:ext>
              </a:extLst>
            </p:cNvPr>
            <p:cNvCxnSpPr>
              <a:stCxn id="37" idx="3"/>
              <a:endCxn id="23" idx="1"/>
            </p:cNvCxnSpPr>
            <p:nvPr/>
          </p:nvCxnSpPr>
          <p:spPr>
            <a:xfrm>
              <a:off x="6766276" y="2103977"/>
              <a:ext cx="458654" cy="3818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6C4CD96-E014-4A25-8237-A06843DD576C}"/>
                </a:ext>
              </a:extLst>
            </p:cNvPr>
            <p:cNvCxnSpPr>
              <a:stCxn id="38" idx="3"/>
              <a:endCxn id="23" idx="1"/>
            </p:cNvCxnSpPr>
            <p:nvPr/>
          </p:nvCxnSpPr>
          <p:spPr>
            <a:xfrm flipV="1">
              <a:off x="6766276" y="2485871"/>
              <a:ext cx="458654" cy="597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10274820-CDF2-4126-A40C-84849F72B39C}"/>
                </a:ext>
              </a:extLst>
            </p:cNvPr>
            <p:cNvCxnSpPr>
              <a:stCxn id="39" idx="3"/>
              <a:endCxn id="23" idx="1"/>
            </p:cNvCxnSpPr>
            <p:nvPr/>
          </p:nvCxnSpPr>
          <p:spPr>
            <a:xfrm rot="5400000" flipH="1" flipV="1">
              <a:off x="6744876" y="2507271"/>
              <a:ext cx="501454" cy="4586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DBBF4C03-3208-4F26-9889-E0498465B56B}"/>
                </a:ext>
              </a:extLst>
            </p:cNvPr>
            <p:cNvCxnSpPr>
              <a:stCxn id="40" idx="3"/>
              <a:endCxn id="23" idx="1"/>
            </p:cNvCxnSpPr>
            <p:nvPr/>
          </p:nvCxnSpPr>
          <p:spPr>
            <a:xfrm rot="5400000" flipH="1" flipV="1">
              <a:off x="6524037" y="2728107"/>
              <a:ext cx="943129" cy="4586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6A32D990-731E-411C-A894-9482FAD02944}"/>
                </a:ext>
              </a:extLst>
            </p:cNvPr>
            <p:cNvCxnSpPr>
              <a:stCxn id="41" idx="3"/>
              <a:endCxn id="23" idx="1"/>
            </p:cNvCxnSpPr>
            <p:nvPr/>
          </p:nvCxnSpPr>
          <p:spPr>
            <a:xfrm rot="5400000" flipH="1" flipV="1">
              <a:off x="6303199" y="2948942"/>
              <a:ext cx="1384802" cy="4586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9C3494AE-E0F2-426D-9533-C1BB87333576}"/>
                </a:ext>
              </a:extLst>
            </p:cNvPr>
            <p:cNvCxnSpPr>
              <a:stCxn id="43" idx="3"/>
              <a:endCxn id="23" idx="1"/>
            </p:cNvCxnSpPr>
            <p:nvPr/>
          </p:nvCxnSpPr>
          <p:spPr>
            <a:xfrm rot="5400000" flipH="1" flipV="1">
              <a:off x="6077004" y="3175137"/>
              <a:ext cx="1837192" cy="458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EFFDD7E1-B884-4921-92D7-7BD4660800E6}"/>
                </a:ext>
              </a:extLst>
            </p:cNvPr>
            <p:cNvCxnSpPr>
              <a:stCxn id="44" idx="3"/>
              <a:endCxn id="36" idx="1"/>
            </p:cNvCxnSpPr>
            <p:nvPr/>
          </p:nvCxnSpPr>
          <p:spPr>
            <a:xfrm>
              <a:off x="4254741" y="1210094"/>
              <a:ext cx="765285" cy="4522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B1AE72BC-B503-43C3-9B1C-E6DAD924F87B}"/>
                </a:ext>
              </a:extLst>
            </p:cNvPr>
            <p:cNvCxnSpPr>
              <a:stCxn id="44" idx="3"/>
              <a:endCxn id="37" idx="1"/>
            </p:cNvCxnSpPr>
            <p:nvPr/>
          </p:nvCxnSpPr>
          <p:spPr>
            <a:xfrm>
              <a:off x="4254741" y="1210094"/>
              <a:ext cx="765285" cy="8938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2C6C8175-0D14-4653-9EA3-5D08696698BC}"/>
                </a:ext>
              </a:extLst>
            </p:cNvPr>
            <p:cNvCxnSpPr>
              <a:stCxn id="44" idx="3"/>
              <a:endCxn id="38" idx="1"/>
            </p:cNvCxnSpPr>
            <p:nvPr/>
          </p:nvCxnSpPr>
          <p:spPr>
            <a:xfrm>
              <a:off x="4254741" y="1210094"/>
              <a:ext cx="765285" cy="1335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775C934A-2AD1-4862-9888-CABB9DBC20D3}"/>
                </a:ext>
              </a:extLst>
            </p:cNvPr>
            <p:cNvCxnSpPr>
              <a:stCxn id="44" idx="3"/>
              <a:endCxn id="39" idx="1"/>
            </p:cNvCxnSpPr>
            <p:nvPr/>
          </p:nvCxnSpPr>
          <p:spPr>
            <a:xfrm>
              <a:off x="4254741" y="1210094"/>
              <a:ext cx="765285" cy="1777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E9A86E8F-5813-4CCB-B657-80FBBC0E3B32}"/>
                </a:ext>
              </a:extLst>
            </p:cNvPr>
            <p:cNvCxnSpPr>
              <a:stCxn id="44" idx="3"/>
              <a:endCxn id="40" idx="1"/>
            </p:cNvCxnSpPr>
            <p:nvPr/>
          </p:nvCxnSpPr>
          <p:spPr>
            <a:xfrm>
              <a:off x="4254741" y="1210094"/>
              <a:ext cx="765285" cy="22189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8BADE302-79BA-4709-B377-95E16B946684}"/>
                </a:ext>
              </a:extLst>
            </p:cNvPr>
            <p:cNvCxnSpPr>
              <a:stCxn id="44" idx="3"/>
              <a:endCxn id="41" idx="1"/>
            </p:cNvCxnSpPr>
            <p:nvPr/>
          </p:nvCxnSpPr>
          <p:spPr>
            <a:xfrm>
              <a:off x="4254741" y="1210094"/>
              <a:ext cx="765285" cy="26605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FCC9885E-B070-44E1-8B7E-DAAE05B1169B}"/>
                </a:ext>
              </a:extLst>
            </p:cNvPr>
            <p:cNvCxnSpPr>
              <a:stCxn id="44" idx="3"/>
              <a:endCxn id="43" idx="1"/>
            </p:cNvCxnSpPr>
            <p:nvPr/>
          </p:nvCxnSpPr>
          <p:spPr>
            <a:xfrm>
              <a:off x="4254741" y="1210094"/>
              <a:ext cx="765285" cy="31129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375C70-9493-45E7-81BE-3A61A6EDDD27}"/>
                </a:ext>
              </a:extLst>
            </p:cNvPr>
            <p:cNvSpPr txBox="1"/>
            <p:nvPr/>
          </p:nvSpPr>
          <p:spPr>
            <a:xfrm>
              <a:off x="2546504" y="1464850"/>
              <a:ext cx="1701356" cy="4869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dirty="0">
                  <a:solidFill>
                    <a:srgbClr val="FF0000"/>
                  </a:solidFill>
                </a:rPr>
                <a:t>Controller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3D010BB-0C23-4329-9556-77D0B7369E33}"/>
                </a:ext>
              </a:extLst>
            </p:cNvPr>
            <p:cNvSpPr/>
            <p:nvPr/>
          </p:nvSpPr>
          <p:spPr>
            <a:xfrm>
              <a:off x="2429621" y="2224938"/>
              <a:ext cx="2191330" cy="2273421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A27519F-AF69-40E1-BA44-2124260666E5}"/>
                </a:ext>
              </a:extLst>
            </p:cNvPr>
            <p:cNvSpPr txBox="1"/>
            <p:nvPr/>
          </p:nvSpPr>
          <p:spPr>
            <a:xfrm>
              <a:off x="2964640" y="4474455"/>
              <a:ext cx="1230907" cy="4869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dirty="0">
                  <a:solidFill>
                    <a:srgbClr val="FF0000"/>
                  </a:solidFill>
                </a:rPr>
                <a:t>View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2822BA62-1468-4D62-8606-FBAEF8BF8C6A}"/>
                </a:ext>
              </a:extLst>
            </p:cNvPr>
            <p:cNvSpPr/>
            <p:nvPr/>
          </p:nvSpPr>
          <p:spPr>
            <a:xfrm>
              <a:off x="2533696" y="2396137"/>
              <a:ext cx="710070" cy="456406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dirty="0" err="1">
                  <a:solidFill>
                    <a:schemeClr val="dk1"/>
                  </a:solidFill>
                </a:rPr>
                <a:t>list.jsp</a:t>
              </a:r>
              <a:endParaRPr lang="en-US" altLang="ko-KR" sz="1600" dirty="0">
                <a:solidFill>
                  <a:schemeClr val="dk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2468C42E-703D-4067-BFDC-A1B674B99879}"/>
                </a:ext>
              </a:extLst>
            </p:cNvPr>
            <p:cNvSpPr/>
            <p:nvPr/>
          </p:nvSpPr>
          <p:spPr>
            <a:xfrm>
              <a:off x="3539183" y="2430449"/>
              <a:ext cx="960240" cy="525859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dirty="0">
                  <a:solidFill>
                    <a:schemeClr val="dk1"/>
                  </a:solidFill>
                </a:rPr>
                <a:t>content</a:t>
              </a:r>
            </a:p>
            <a:p>
              <a:pPr algn="ctr">
                <a:defRPr/>
              </a:pPr>
              <a:r>
                <a:rPr lang="en-US" altLang="ko-KR" sz="1100" dirty="0">
                  <a:solidFill>
                    <a:schemeClr val="dk1"/>
                  </a:solidFill>
                </a:rPr>
                <a:t>_</a:t>
              </a:r>
              <a:r>
                <a:rPr lang="en-US" altLang="ko-KR" sz="1100" dirty="0" err="1">
                  <a:solidFill>
                    <a:schemeClr val="dk1"/>
                  </a:solidFill>
                </a:rPr>
                <a:t>view.jsp</a:t>
              </a:r>
              <a:endParaRPr lang="en-US" altLang="ko-KR" sz="1100" dirty="0">
                <a:solidFill>
                  <a:schemeClr val="dk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9B5A095-B4E9-4FE6-8ADB-0995E5AE9DEB}"/>
                </a:ext>
              </a:extLst>
            </p:cNvPr>
            <p:cNvSpPr/>
            <p:nvPr/>
          </p:nvSpPr>
          <p:spPr>
            <a:xfrm>
              <a:off x="2484079" y="3175840"/>
              <a:ext cx="843436" cy="502171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000" dirty="0">
                  <a:solidFill>
                    <a:schemeClr val="dk1"/>
                  </a:solidFill>
                </a:rPr>
                <a:t>modify</a:t>
              </a:r>
            </a:p>
            <a:p>
              <a:pPr algn="ctr">
                <a:defRPr/>
              </a:pPr>
              <a:r>
                <a:rPr lang="en-US" altLang="ko-KR" sz="1000" dirty="0">
                  <a:solidFill>
                    <a:schemeClr val="dk1"/>
                  </a:solidFill>
                </a:rPr>
                <a:t>_</a:t>
              </a:r>
              <a:r>
                <a:rPr lang="en-US" altLang="ko-KR" sz="1000" dirty="0" err="1">
                  <a:solidFill>
                    <a:schemeClr val="dk1"/>
                  </a:solidFill>
                </a:rPr>
                <a:t>view.jsp</a:t>
              </a:r>
              <a:endParaRPr lang="en-US" altLang="ko-KR" sz="1000" dirty="0">
                <a:solidFill>
                  <a:schemeClr val="dk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7429A75-E122-4CB9-96D9-E9566056D276}"/>
                </a:ext>
              </a:extLst>
            </p:cNvPr>
            <p:cNvSpPr/>
            <p:nvPr/>
          </p:nvSpPr>
          <p:spPr>
            <a:xfrm>
              <a:off x="3574994" y="3122349"/>
              <a:ext cx="907141" cy="591470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dirty="0">
                  <a:solidFill>
                    <a:schemeClr val="dk1"/>
                  </a:solidFill>
                </a:rPr>
                <a:t>write</a:t>
              </a:r>
            </a:p>
            <a:p>
              <a:pPr algn="ctr">
                <a:defRPr/>
              </a:pPr>
              <a:r>
                <a:rPr lang="en-US" altLang="ko-KR" sz="1100" dirty="0">
                  <a:solidFill>
                    <a:schemeClr val="dk1"/>
                  </a:solidFill>
                </a:rPr>
                <a:t>_</a:t>
              </a:r>
              <a:r>
                <a:rPr lang="en-US" altLang="ko-KR" sz="1100" dirty="0" err="1">
                  <a:solidFill>
                    <a:schemeClr val="dk1"/>
                  </a:solidFill>
                </a:rPr>
                <a:t>view.jsp</a:t>
              </a:r>
              <a:endParaRPr lang="en-US" altLang="ko-KR" sz="1100" dirty="0">
                <a:solidFill>
                  <a:schemeClr val="dk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1648E23-F6F2-4440-94F2-F164173769FA}"/>
                </a:ext>
              </a:extLst>
            </p:cNvPr>
            <p:cNvSpPr/>
            <p:nvPr/>
          </p:nvSpPr>
          <p:spPr>
            <a:xfrm>
              <a:off x="2553383" y="3860632"/>
              <a:ext cx="1671710" cy="440641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dirty="0">
                  <a:solidFill>
                    <a:schemeClr val="dk1"/>
                  </a:solidFill>
                </a:rPr>
                <a:t>reply</a:t>
              </a:r>
            </a:p>
            <a:p>
              <a:pPr algn="ctr">
                <a:defRPr/>
              </a:pPr>
              <a:r>
                <a:rPr lang="en-US" altLang="ko-KR" sz="1200" dirty="0">
                  <a:solidFill>
                    <a:schemeClr val="dk1"/>
                  </a:solidFill>
                </a:rPr>
                <a:t>_</a:t>
              </a:r>
              <a:r>
                <a:rPr lang="en-US" altLang="ko-KR" sz="1200" dirty="0" err="1">
                  <a:solidFill>
                    <a:schemeClr val="dk1"/>
                  </a:solidFill>
                </a:rPr>
                <a:t>view.jsp</a:t>
              </a:r>
              <a:endParaRPr lang="en-US" altLang="ko-KR" sz="1200" dirty="0">
                <a:solidFill>
                  <a:schemeClr val="dk1"/>
                </a:solidFill>
              </a:endParaRP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79234CDB-EBAC-4657-BD96-55E27516D026}"/>
                </a:ext>
              </a:extLst>
            </p:cNvPr>
            <p:cNvCxnSpPr>
              <a:cxnSpLocks/>
              <a:stCxn id="60" idx="2"/>
              <a:endCxn id="63" idx="3"/>
            </p:cNvCxnSpPr>
            <p:nvPr/>
          </p:nvCxnSpPr>
          <p:spPr>
            <a:xfrm flipH="1">
              <a:off x="3243766" y="1951808"/>
              <a:ext cx="153417" cy="6725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6324C44D-6100-4749-81F7-839D28F0444E}"/>
                </a:ext>
              </a:extLst>
            </p:cNvPr>
            <p:cNvCxnSpPr>
              <a:cxnSpLocks/>
              <a:stCxn id="60" idx="2"/>
              <a:endCxn id="65" idx="0"/>
            </p:cNvCxnSpPr>
            <p:nvPr/>
          </p:nvCxnSpPr>
          <p:spPr>
            <a:xfrm flipH="1">
              <a:off x="2905797" y="1951808"/>
              <a:ext cx="491385" cy="1224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84C6FE23-7DCA-430D-B02B-59E31E8D5CE5}"/>
                </a:ext>
              </a:extLst>
            </p:cNvPr>
            <p:cNvCxnSpPr>
              <a:cxnSpLocks/>
              <a:stCxn id="60" idx="2"/>
              <a:endCxn id="67" idx="0"/>
            </p:cNvCxnSpPr>
            <p:nvPr/>
          </p:nvCxnSpPr>
          <p:spPr>
            <a:xfrm flipH="1">
              <a:off x="3389239" y="1951808"/>
              <a:ext cx="7944" cy="19088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AC162F85-6364-4131-8DFA-15D3392CF74A}"/>
                </a:ext>
              </a:extLst>
            </p:cNvPr>
            <p:cNvCxnSpPr>
              <a:cxnSpLocks/>
              <a:stCxn id="60" idx="2"/>
              <a:endCxn id="66" idx="1"/>
            </p:cNvCxnSpPr>
            <p:nvPr/>
          </p:nvCxnSpPr>
          <p:spPr>
            <a:xfrm>
              <a:off x="3397182" y="1951808"/>
              <a:ext cx="177811" cy="14662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F991E693-2E6B-4FEC-9D23-9A593E0A886B}"/>
                </a:ext>
              </a:extLst>
            </p:cNvPr>
            <p:cNvCxnSpPr>
              <a:cxnSpLocks/>
              <a:stCxn id="60" idx="2"/>
              <a:endCxn id="64" idx="1"/>
            </p:cNvCxnSpPr>
            <p:nvPr/>
          </p:nvCxnSpPr>
          <p:spPr>
            <a:xfrm>
              <a:off x="3397182" y="1951808"/>
              <a:ext cx="142000" cy="7415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8EB507C-D22A-4599-8776-6EED3C59A11C}"/>
                </a:ext>
              </a:extLst>
            </p:cNvPr>
            <p:cNvSpPr/>
            <p:nvPr/>
          </p:nvSpPr>
          <p:spPr>
            <a:xfrm>
              <a:off x="157757" y="963413"/>
              <a:ext cx="1379140" cy="3681016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Client</a:t>
              </a:r>
            </a:p>
            <a:p>
              <a:pPr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Browser</a:t>
              </a:r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D5320026-36E4-43BB-AD2B-166E34BF46C5}"/>
                </a:ext>
              </a:extLst>
            </p:cNvPr>
            <p:cNvCxnSpPr>
              <a:endCxn id="44" idx="1"/>
            </p:cNvCxnSpPr>
            <p:nvPr/>
          </p:nvCxnSpPr>
          <p:spPr>
            <a:xfrm flipV="1">
              <a:off x="1558441" y="1210094"/>
              <a:ext cx="904849" cy="3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00077CD6-BA51-423C-9C50-5F12CC832EB9}"/>
                </a:ext>
              </a:extLst>
            </p:cNvPr>
            <p:cNvCxnSpPr/>
            <p:nvPr/>
          </p:nvCxnSpPr>
          <p:spPr>
            <a:xfrm rot="10800000" flipV="1">
              <a:off x="1502322" y="3429000"/>
              <a:ext cx="904850" cy="30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91CE576-2997-4045-90E7-443D3676ECD2}"/>
                </a:ext>
              </a:extLst>
            </p:cNvPr>
            <p:cNvSpPr txBox="1"/>
            <p:nvPr/>
          </p:nvSpPr>
          <p:spPr>
            <a:xfrm>
              <a:off x="1484736" y="1367977"/>
              <a:ext cx="846265" cy="365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200" dirty="0"/>
                <a:t>request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D42091B-F9CC-4CC5-97A1-87FEAD0687FA}"/>
                </a:ext>
              </a:extLst>
            </p:cNvPr>
            <p:cNvSpPr txBox="1"/>
            <p:nvPr/>
          </p:nvSpPr>
          <p:spPr>
            <a:xfrm>
              <a:off x="1529179" y="3411336"/>
              <a:ext cx="1127790" cy="365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200" dirty="0"/>
                <a:t>response</a:t>
              </a:r>
            </a:p>
          </p:txBody>
        </p:sp>
      </p:grp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E8FD6280-F343-4811-8428-58629C2A6F30}"/>
              </a:ext>
            </a:extLst>
          </p:cNvPr>
          <p:cNvCxnSpPr>
            <a:cxnSpLocks/>
            <a:endCxn id="26" idx="0"/>
          </p:cNvCxnSpPr>
          <p:nvPr/>
        </p:nvCxnSpPr>
        <p:spPr>
          <a:xfrm rot="16200000" flipH="1">
            <a:off x="8547368" y="3670015"/>
            <a:ext cx="267920" cy="1119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6358DB82-F979-4D66-A94B-224915C001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80711" y="3605717"/>
            <a:ext cx="424860" cy="1116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522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-25167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게시판</a:t>
            </a:r>
            <a:r>
              <a:rPr lang="en-US" altLang="ko-KR" sz="1400" spc="-150" dirty="0">
                <a:solidFill>
                  <a:schemeClr val="accent4"/>
                </a:solidFill>
              </a:rPr>
              <a:t>_</a:t>
            </a:r>
            <a:r>
              <a:rPr lang="ko-KR" altLang="en-US" sz="1400" spc="-150" dirty="0">
                <a:solidFill>
                  <a:schemeClr val="accent4"/>
                </a:solidFill>
              </a:rPr>
              <a:t>프로젝트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127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err="1">
                <a:solidFill>
                  <a:schemeClr val="accent4"/>
                </a:solidFill>
                <a:latin typeface="+mj-ea"/>
                <a:ea typeface="+mj-ea"/>
              </a:rPr>
              <a:t>기획및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 설계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DB</a:t>
            </a:r>
            <a:r>
              <a:rPr lang="ko-KR" altLang="en-US" sz="1400" spc="-150" dirty="0">
                <a:solidFill>
                  <a:schemeClr val="accent4"/>
                </a:solidFill>
              </a:rPr>
              <a:t> 설계</a:t>
            </a: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0DB358E4-A481-4A43-A366-9D1C9CB9F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97872" y="2528762"/>
            <a:ext cx="2286319" cy="1800476"/>
          </a:xfrm>
          <a:prstGeom prst="rect">
            <a:avLst/>
          </a:prstGeom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5C0E1656-F1A0-4306-B2BD-9E8992DA7E1E}"/>
              </a:ext>
            </a:extLst>
          </p:cNvPr>
          <p:cNvSpPr/>
          <p:nvPr/>
        </p:nvSpPr>
        <p:spPr>
          <a:xfrm>
            <a:off x="4273999" y="3238749"/>
            <a:ext cx="3280517" cy="242861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</a:rPr>
              <a:t>bid  -- </a:t>
            </a:r>
            <a:r>
              <a:rPr lang="ko-KR" altLang="en-US" sz="1400" b="1" dirty="0" err="1">
                <a:solidFill>
                  <a:srgbClr val="FF0000"/>
                </a:solidFill>
              </a:rPr>
              <a:t>게시글번호</a:t>
            </a:r>
            <a:r>
              <a:rPr lang="en-US" altLang="ko-KR" sz="1400" b="1" dirty="0">
                <a:solidFill>
                  <a:srgbClr val="FF0000"/>
                </a:solidFill>
              </a:rPr>
              <a:t>(PK)</a:t>
            </a:r>
          </a:p>
          <a:p>
            <a:pPr>
              <a:defRPr/>
            </a:pPr>
            <a:r>
              <a:rPr lang="en-US" altLang="ko-KR" sz="1400" dirty="0" err="1">
                <a:solidFill>
                  <a:schemeClr val="dk1"/>
                </a:solidFill>
              </a:rPr>
              <a:t>bname</a:t>
            </a:r>
            <a:r>
              <a:rPr lang="en-US" altLang="ko-KR" sz="1400" dirty="0">
                <a:solidFill>
                  <a:schemeClr val="dk1"/>
                </a:solidFill>
              </a:rPr>
              <a:t> -- </a:t>
            </a:r>
            <a:r>
              <a:rPr lang="ko-KR" altLang="en-US" sz="1400" dirty="0">
                <a:solidFill>
                  <a:schemeClr val="dk1"/>
                </a:solidFill>
              </a:rPr>
              <a:t>이름</a:t>
            </a:r>
            <a:r>
              <a:rPr lang="en-US" altLang="ko-KR" sz="1400" dirty="0">
                <a:solidFill>
                  <a:schemeClr val="dk1"/>
                </a:solidFill>
              </a:rPr>
              <a:t>(</a:t>
            </a:r>
            <a:r>
              <a:rPr lang="ko-KR" altLang="en-US" sz="1400" dirty="0">
                <a:solidFill>
                  <a:schemeClr val="dk1"/>
                </a:solidFill>
              </a:rPr>
              <a:t>작성자</a:t>
            </a:r>
            <a:r>
              <a:rPr lang="en-US" altLang="ko-KR" sz="1400" dirty="0">
                <a:solidFill>
                  <a:schemeClr val="dk1"/>
                </a:solidFill>
              </a:rPr>
              <a:t>)</a:t>
            </a:r>
          </a:p>
          <a:p>
            <a:pPr>
              <a:defRPr/>
            </a:pPr>
            <a:r>
              <a:rPr lang="en-US" altLang="ko-KR" sz="1400" dirty="0" err="1">
                <a:solidFill>
                  <a:schemeClr val="dk1"/>
                </a:solidFill>
              </a:rPr>
              <a:t>btitle</a:t>
            </a:r>
            <a:r>
              <a:rPr lang="en-US" altLang="ko-KR" sz="1400" dirty="0">
                <a:solidFill>
                  <a:schemeClr val="dk1"/>
                </a:solidFill>
              </a:rPr>
              <a:t> -- </a:t>
            </a:r>
            <a:r>
              <a:rPr lang="ko-KR" altLang="en-US" sz="1400" dirty="0">
                <a:solidFill>
                  <a:schemeClr val="dk1"/>
                </a:solidFill>
              </a:rPr>
              <a:t>제목</a:t>
            </a:r>
          </a:p>
          <a:p>
            <a:pPr>
              <a:defRPr/>
            </a:pPr>
            <a:r>
              <a:rPr lang="en-US" altLang="ko-KR" sz="1400" dirty="0" err="1">
                <a:solidFill>
                  <a:schemeClr val="dk1"/>
                </a:solidFill>
              </a:rPr>
              <a:t>bcontent</a:t>
            </a:r>
            <a:r>
              <a:rPr lang="en-US" altLang="ko-KR" sz="1400" dirty="0">
                <a:solidFill>
                  <a:schemeClr val="dk1"/>
                </a:solidFill>
              </a:rPr>
              <a:t> -- </a:t>
            </a:r>
            <a:r>
              <a:rPr lang="ko-KR" altLang="en-US" sz="1400" dirty="0">
                <a:solidFill>
                  <a:schemeClr val="dk1"/>
                </a:solidFill>
              </a:rPr>
              <a:t>내용</a:t>
            </a:r>
          </a:p>
          <a:p>
            <a:pPr>
              <a:defRPr/>
            </a:pPr>
            <a:r>
              <a:rPr lang="en-US" altLang="ko-KR" sz="1400" dirty="0" err="1">
                <a:solidFill>
                  <a:schemeClr val="dk1"/>
                </a:solidFill>
              </a:rPr>
              <a:t>bdate</a:t>
            </a:r>
            <a:r>
              <a:rPr lang="en-US" altLang="ko-KR" sz="1400" dirty="0">
                <a:solidFill>
                  <a:schemeClr val="dk1"/>
                </a:solidFill>
              </a:rPr>
              <a:t> -- </a:t>
            </a:r>
            <a:r>
              <a:rPr lang="ko-KR" altLang="en-US" sz="1400" dirty="0">
                <a:solidFill>
                  <a:schemeClr val="dk1"/>
                </a:solidFill>
              </a:rPr>
              <a:t>날짜</a:t>
            </a:r>
          </a:p>
          <a:p>
            <a:pPr>
              <a:defRPr/>
            </a:pPr>
            <a:r>
              <a:rPr lang="en-US" altLang="ko-KR" sz="1400" dirty="0" err="1">
                <a:solidFill>
                  <a:schemeClr val="dk1"/>
                </a:solidFill>
              </a:rPr>
              <a:t>bhit</a:t>
            </a:r>
            <a:r>
              <a:rPr lang="ko-KR" altLang="en-US" sz="1400" dirty="0">
                <a:solidFill>
                  <a:schemeClr val="dk1"/>
                </a:solidFill>
              </a:rPr>
              <a:t> </a:t>
            </a:r>
            <a:r>
              <a:rPr lang="en-US" altLang="ko-KR" sz="1400" dirty="0">
                <a:solidFill>
                  <a:schemeClr val="dk1"/>
                </a:solidFill>
              </a:rPr>
              <a:t>--</a:t>
            </a:r>
            <a:r>
              <a:rPr lang="ko-KR" altLang="en-US" sz="1400" dirty="0">
                <a:solidFill>
                  <a:schemeClr val="dk1"/>
                </a:solidFill>
              </a:rPr>
              <a:t> 조회수</a:t>
            </a:r>
          </a:p>
          <a:p>
            <a:pPr>
              <a:defRPr/>
            </a:pPr>
            <a:r>
              <a:rPr lang="en-US" altLang="ko-KR" sz="1400" dirty="0" err="1">
                <a:solidFill>
                  <a:schemeClr val="dk1"/>
                </a:solidFill>
              </a:rPr>
              <a:t>bgroup</a:t>
            </a:r>
            <a:r>
              <a:rPr lang="en-US" altLang="ko-KR" sz="1400" dirty="0">
                <a:solidFill>
                  <a:schemeClr val="dk1"/>
                </a:solidFill>
              </a:rPr>
              <a:t> --</a:t>
            </a:r>
            <a:r>
              <a:rPr lang="ko-KR" altLang="en-US" sz="1400" dirty="0">
                <a:solidFill>
                  <a:schemeClr val="dk1"/>
                </a:solidFill>
              </a:rPr>
              <a:t> </a:t>
            </a:r>
            <a:r>
              <a:rPr lang="ko-KR" altLang="en-US" sz="1400" dirty="0" err="1">
                <a:solidFill>
                  <a:schemeClr val="dk1"/>
                </a:solidFill>
              </a:rPr>
              <a:t>원본글과</a:t>
            </a:r>
            <a:r>
              <a:rPr lang="ko-KR" altLang="en-US" sz="1400" dirty="0">
                <a:solidFill>
                  <a:schemeClr val="dk1"/>
                </a:solidFill>
              </a:rPr>
              <a:t> 댓글의 그룹번호</a:t>
            </a:r>
          </a:p>
          <a:p>
            <a:pPr>
              <a:defRPr/>
            </a:pPr>
            <a:r>
              <a:rPr lang="en-US" altLang="ko-KR" sz="1400" dirty="0" err="1">
                <a:solidFill>
                  <a:schemeClr val="dk1"/>
                </a:solidFill>
              </a:rPr>
              <a:t>bstep</a:t>
            </a:r>
            <a:r>
              <a:rPr lang="en-US" altLang="ko-KR" sz="1400" dirty="0">
                <a:solidFill>
                  <a:schemeClr val="dk1"/>
                </a:solidFill>
              </a:rPr>
              <a:t>  -- </a:t>
            </a:r>
            <a:r>
              <a:rPr lang="ko-KR" altLang="en-US" sz="1400" dirty="0">
                <a:solidFill>
                  <a:schemeClr val="dk1"/>
                </a:solidFill>
              </a:rPr>
              <a:t>리스트에서 </a:t>
            </a:r>
            <a:r>
              <a:rPr lang="ko-KR" altLang="en-US" sz="1400" dirty="0" err="1">
                <a:solidFill>
                  <a:schemeClr val="dk1"/>
                </a:solidFill>
              </a:rPr>
              <a:t>원본글에서</a:t>
            </a:r>
            <a:r>
              <a:rPr lang="ko-KR" altLang="en-US" sz="1400" dirty="0">
                <a:solidFill>
                  <a:schemeClr val="dk1"/>
                </a:solidFill>
              </a:rPr>
              <a:t> 댓글의 상</a:t>
            </a:r>
            <a:r>
              <a:rPr lang="en-US" altLang="ko-KR" sz="1400" dirty="0">
                <a:solidFill>
                  <a:schemeClr val="dk1"/>
                </a:solidFill>
              </a:rPr>
              <a:t>,</a:t>
            </a:r>
            <a:r>
              <a:rPr lang="ko-KR" altLang="en-US" sz="1400" dirty="0">
                <a:solidFill>
                  <a:schemeClr val="dk1"/>
                </a:solidFill>
              </a:rPr>
              <a:t>하 위치</a:t>
            </a:r>
          </a:p>
          <a:p>
            <a:pPr>
              <a:defRPr/>
            </a:pPr>
            <a:r>
              <a:rPr lang="en-US" altLang="ko-KR" sz="1400" dirty="0" err="1">
                <a:solidFill>
                  <a:schemeClr val="dk1"/>
                </a:solidFill>
              </a:rPr>
              <a:t>bindent</a:t>
            </a:r>
            <a:r>
              <a:rPr lang="en-US" altLang="ko-KR" sz="1400" dirty="0">
                <a:solidFill>
                  <a:schemeClr val="dk1"/>
                </a:solidFill>
              </a:rPr>
              <a:t> --</a:t>
            </a:r>
            <a:r>
              <a:rPr lang="ko-KR" altLang="en-US" sz="1400" dirty="0">
                <a:solidFill>
                  <a:schemeClr val="dk1"/>
                </a:solidFill>
              </a:rPr>
              <a:t> 리스트에서 댓글의 들여쓰기 위치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362BA6AA-461C-4181-89AD-9099B910A0DE}"/>
              </a:ext>
            </a:extLst>
          </p:cNvPr>
          <p:cNvSpPr/>
          <p:nvPr/>
        </p:nvSpPr>
        <p:spPr>
          <a:xfrm>
            <a:off x="4273999" y="2581094"/>
            <a:ext cx="2917032" cy="47625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rgbClr val="FF0000"/>
                </a:solidFill>
              </a:rPr>
              <a:t>bid</a:t>
            </a:r>
            <a:r>
              <a:rPr lang="ko-KR" altLang="en-US" dirty="0">
                <a:solidFill>
                  <a:srgbClr val="FF0000"/>
                </a:solidFill>
              </a:rPr>
              <a:t>를 </a:t>
            </a:r>
            <a:r>
              <a:rPr lang="en-US" altLang="ko-KR" dirty="0">
                <a:solidFill>
                  <a:srgbClr val="FF0000"/>
                </a:solidFill>
              </a:rPr>
              <a:t>primary key</a:t>
            </a:r>
            <a:r>
              <a:rPr lang="ko-KR" altLang="en-US" dirty="0">
                <a:solidFill>
                  <a:srgbClr val="FF0000"/>
                </a:solidFill>
              </a:rPr>
              <a:t>로 지정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12D12CD-00A2-49C5-8BE6-FD5665FA35D7}"/>
              </a:ext>
            </a:extLst>
          </p:cNvPr>
          <p:cNvGrpSpPr/>
          <p:nvPr/>
        </p:nvGrpSpPr>
        <p:grpSpPr>
          <a:xfrm>
            <a:off x="7905627" y="2232297"/>
            <a:ext cx="3554494" cy="2848143"/>
            <a:chOff x="7905627" y="2232297"/>
            <a:chExt cx="3554494" cy="2848143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3335F77-0796-4095-9DA6-A440B7F1346A}"/>
                </a:ext>
              </a:extLst>
            </p:cNvPr>
            <p:cNvSpPr txBox="1"/>
            <p:nvPr/>
          </p:nvSpPr>
          <p:spPr>
            <a:xfrm>
              <a:off x="8888425" y="2232297"/>
              <a:ext cx="1588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-150" dirty="0">
                  <a:solidFill>
                    <a:schemeClr val="accent4"/>
                  </a:solidFill>
                </a:rPr>
                <a:t>Oracle</a:t>
              </a:r>
              <a:r>
                <a:rPr lang="ko-KR" altLang="en-US" sz="1400" spc="-150" dirty="0">
                  <a:solidFill>
                    <a:schemeClr val="accent4"/>
                  </a:solidFill>
                </a:rPr>
                <a:t>에서의 데이터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FA38CF0-A85A-46CA-B64F-A32FA3D58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5627" y="2581094"/>
              <a:ext cx="3554494" cy="2499346"/>
            </a:xfrm>
            <a:prstGeom prst="rect">
              <a:avLst/>
            </a:prstGeom>
          </p:spPr>
        </p:pic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AD017AF-54FC-4438-9311-B778624DD2AD}"/>
              </a:ext>
            </a:extLst>
          </p:cNvPr>
          <p:cNvSpPr/>
          <p:nvPr/>
        </p:nvSpPr>
        <p:spPr>
          <a:xfrm>
            <a:off x="2133600" y="1916883"/>
            <a:ext cx="2004969" cy="469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Table: </a:t>
            </a:r>
            <a:r>
              <a:rPr lang="en-US" altLang="ko-KR" dirty="0" err="1"/>
              <a:t>mvc_board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73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-25167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게시판</a:t>
            </a:r>
            <a:r>
              <a:rPr lang="en-US" altLang="ko-KR" sz="1400" spc="-150" dirty="0">
                <a:solidFill>
                  <a:schemeClr val="accent4"/>
                </a:solidFill>
              </a:rPr>
              <a:t>_</a:t>
            </a:r>
            <a:r>
              <a:rPr lang="ko-KR" altLang="en-US" sz="1400" spc="-150" dirty="0">
                <a:solidFill>
                  <a:schemeClr val="accent4"/>
                </a:solidFill>
              </a:rPr>
              <a:t>프로젝트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127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err="1">
                <a:solidFill>
                  <a:schemeClr val="accent4"/>
                </a:solidFill>
                <a:latin typeface="+mj-ea"/>
                <a:ea typeface="+mj-ea"/>
              </a:rPr>
              <a:t>기획및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 설계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DB</a:t>
            </a:r>
            <a:r>
              <a:rPr lang="ko-KR" altLang="en-US" sz="1400" spc="-150" dirty="0">
                <a:solidFill>
                  <a:schemeClr val="accent4"/>
                </a:solidFill>
              </a:rPr>
              <a:t> 설계</a:t>
            </a: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0DB358E4-A481-4A43-A366-9D1C9CB9F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3405" y="1887806"/>
            <a:ext cx="2286319" cy="1800476"/>
          </a:xfrm>
          <a:prstGeom prst="rect">
            <a:avLst/>
          </a:prstGeom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5C0E1656-F1A0-4306-B2BD-9E8992DA7E1E}"/>
              </a:ext>
            </a:extLst>
          </p:cNvPr>
          <p:cNvSpPr/>
          <p:nvPr/>
        </p:nvSpPr>
        <p:spPr>
          <a:xfrm>
            <a:off x="2873963" y="1887806"/>
            <a:ext cx="3280517" cy="254360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dirty="0">
                <a:solidFill>
                  <a:schemeClr val="dk1"/>
                </a:solidFill>
              </a:rPr>
              <a:t>bid  -- </a:t>
            </a:r>
            <a:r>
              <a:rPr lang="ko-KR" altLang="en-US" sz="1100" dirty="0" err="1">
                <a:solidFill>
                  <a:schemeClr val="dk1"/>
                </a:solidFill>
              </a:rPr>
              <a:t>게시글번호</a:t>
            </a:r>
            <a:r>
              <a:rPr lang="en-US" altLang="ko-KR" sz="1100" dirty="0">
                <a:solidFill>
                  <a:schemeClr val="dk1"/>
                </a:solidFill>
              </a:rPr>
              <a:t>(</a:t>
            </a:r>
            <a:r>
              <a:rPr lang="en-US" altLang="ko-KR" sz="1100" dirty="0">
                <a:solidFill>
                  <a:srgbClr val="FF0000"/>
                </a:solidFill>
              </a:rPr>
              <a:t>PK</a:t>
            </a:r>
            <a:r>
              <a:rPr lang="en-US" altLang="ko-KR" sz="1100" dirty="0">
                <a:solidFill>
                  <a:schemeClr val="dk1"/>
                </a:solidFill>
              </a:rPr>
              <a:t>)</a:t>
            </a:r>
          </a:p>
          <a:p>
            <a:pPr>
              <a:defRPr/>
            </a:pPr>
            <a:r>
              <a:rPr lang="en-US" altLang="ko-KR" sz="1100" dirty="0" err="1">
                <a:solidFill>
                  <a:schemeClr val="dk1"/>
                </a:solidFill>
              </a:rPr>
              <a:t>bname</a:t>
            </a:r>
            <a:r>
              <a:rPr lang="en-US" altLang="ko-KR" sz="1100" dirty="0">
                <a:solidFill>
                  <a:schemeClr val="dk1"/>
                </a:solidFill>
              </a:rPr>
              <a:t> -- </a:t>
            </a:r>
            <a:r>
              <a:rPr lang="ko-KR" altLang="en-US" sz="1100" dirty="0">
                <a:solidFill>
                  <a:schemeClr val="dk1"/>
                </a:solidFill>
              </a:rPr>
              <a:t>이름</a:t>
            </a:r>
            <a:r>
              <a:rPr lang="en-US" altLang="ko-KR" sz="1100" dirty="0">
                <a:solidFill>
                  <a:schemeClr val="dk1"/>
                </a:solidFill>
              </a:rPr>
              <a:t>(</a:t>
            </a:r>
            <a:r>
              <a:rPr lang="ko-KR" altLang="en-US" sz="1100" dirty="0">
                <a:solidFill>
                  <a:schemeClr val="dk1"/>
                </a:solidFill>
              </a:rPr>
              <a:t>작성자</a:t>
            </a:r>
            <a:r>
              <a:rPr lang="en-US" altLang="ko-KR" sz="1100" dirty="0">
                <a:solidFill>
                  <a:schemeClr val="dk1"/>
                </a:solidFill>
              </a:rPr>
              <a:t>)</a:t>
            </a:r>
          </a:p>
          <a:p>
            <a:pPr>
              <a:defRPr/>
            </a:pPr>
            <a:r>
              <a:rPr lang="en-US" altLang="ko-KR" sz="1100" dirty="0" err="1">
                <a:solidFill>
                  <a:schemeClr val="dk1"/>
                </a:solidFill>
              </a:rPr>
              <a:t>btitle</a:t>
            </a:r>
            <a:r>
              <a:rPr lang="en-US" altLang="ko-KR" sz="1100" dirty="0">
                <a:solidFill>
                  <a:schemeClr val="dk1"/>
                </a:solidFill>
              </a:rPr>
              <a:t> -- </a:t>
            </a:r>
            <a:r>
              <a:rPr lang="ko-KR" altLang="en-US" sz="1100" dirty="0">
                <a:solidFill>
                  <a:schemeClr val="dk1"/>
                </a:solidFill>
              </a:rPr>
              <a:t>제목</a:t>
            </a:r>
          </a:p>
          <a:p>
            <a:pPr>
              <a:defRPr/>
            </a:pPr>
            <a:r>
              <a:rPr lang="en-US" altLang="ko-KR" sz="1100" dirty="0" err="1">
                <a:solidFill>
                  <a:schemeClr val="dk1"/>
                </a:solidFill>
              </a:rPr>
              <a:t>bcontent</a:t>
            </a:r>
            <a:r>
              <a:rPr lang="en-US" altLang="ko-KR" sz="1100" dirty="0">
                <a:solidFill>
                  <a:schemeClr val="dk1"/>
                </a:solidFill>
              </a:rPr>
              <a:t> -- </a:t>
            </a:r>
            <a:r>
              <a:rPr lang="ko-KR" altLang="en-US" sz="1100" dirty="0">
                <a:solidFill>
                  <a:schemeClr val="dk1"/>
                </a:solidFill>
              </a:rPr>
              <a:t>내용</a:t>
            </a:r>
          </a:p>
          <a:p>
            <a:pPr>
              <a:defRPr/>
            </a:pPr>
            <a:r>
              <a:rPr lang="en-US" altLang="ko-KR" sz="1100" dirty="0" err="1">
                <a:solidFill>
                  <a:schemeClr val="dk1"/>
                </a:solidFill>
              </a:rPr>
              <a:t>bdate</a:t>
            </a:r>
            <a:r>
              <a:rPr lang="en-US" altLang="ko-KR" sz="1100" dirty="0">
                <a:solidFill>
                  <a:schemeClr val="dk1"/>
                </a:solidFill>
              </a:rPr>
              <a:t> -- </a:t>
            </a:r>
            <a:r>
              <a:rPr lang="ko-KR" altLang="en-US" sz="1100" dirty="0">
                <a:solidFill>
                  <a:schemeClr val="dk1"/>
                </a:solidFill>
              </a:rPr>
              <a:t>날짜</a:t>
            </a:r>
          </a:p>
          <a:p>
            <a:pPr>
              <a:defRPr/>
            </a:pPr>
            <a:r>
              <a:rPr lang="en-US" altLang="ko-KR" sz="1100" dirty="0" err="1">
                <a:solidFill>
                  <a:schemeClr val="dk1"/>
                </a:solidFill>
              </a:rPr>
              <a:t>bhit</a:t>
            </a:r>
            <a:r>
              <a:rPr lang="ko-KR" altLang="en-US" sz="1100" dirty="0">
                <a:solidFill>
                  <a:schemeClr val="dk1"/>
                </a:solidFill>
              </a:rPr>
              <a:t> </a:t>
            </a:r>
            <a:r>
              <a:rPr lang="en-US" altLang="ko-KR" sz="1100" dirty="0">
                <a:solidFill>
                  <a:schemeClr val="dk1"/>
                </a:solidFill>
              </a:rPr>
              <a:t>--</a:t>
            </a:r>
            <a:r>
              <a:rPr lang="ko-KR" altLang="en-US" sz="1100" dirty="0">
                <a:solidFill>
                  <a:schemeClr val="dk1"/>
                </a:solidFill>
              </a:rPr>
              <a:t> 조회수</a:t>
            </a:r>
          </a:p>
          <a:p>
            <a:pPr>
              <a:defRPr/>
            </a:pPr>
            <a:r>
              <a:rPr lang="en-US" altLang="ko-KR" sz="1400" b="1" dirty="0" err="1">
                <a:solidFill>
                  <a:srgbClr val="FF0000"/>
                </a:solidFill>
              </a:rPr>
              <a:t>bgroup</a:t>
            </a:r>
            <a:r>
              <a:rPr lang="en-US" altLang="ko-KR" sz="1400" dirty="0">
                <a:solidFill>
                  <a:srgbClr val="FF0000"/>
                </a:solidFill>
              </a:rPr>
              <a:t> --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원본글과</a:t>
            </a:r>
            <a:r>
              <a:rPr lang="ko-KR" altLang="en-US" sz="1400" dirty="0">
                <a:solidFill>
                  <a:srgbClr val="FF0000"/>
                </a:solidFill>
              </a:rPr>
              <a:t> 댓글의 그룹번호</a:t>
            </a:r>
          </a:p>
          <a:p>
            <a:pPr>
              <a:defRPr/>
            </a:pPr>
            <a:r>
              <a:rPr lang="en-US" altLang="ko-KR" sz="1400" b="1" dirty="0" err="1">
                <a:solidFill>
                  <a:srgbClr val="FF0000"/>
                </a:solidFill>
              </a:rPr>
              <a:t>bstep</a:t>
            </a:r>
            <a:r>
              <a:rPr lang="en-US" altLang="ko-KR" sz="1400" dirty="0">
                <a:solidFill>
                  <a:srgbClr val="FF0000"/>
                </a:solidFill>
              </a:rPr>
              <a:t>  -- </a:t>
            </a:r>
            <a:r>
              <a:rPr lang="ko-KR" altLang="en-US" sz="1400" dirty="0">
                <a:solidFill>
                  <a:srgbClr val="FF0000"/>
                </a:solidFill>
              </a:rPr>
              <a:t>리스트에서 </a:t>
            </a:r>
            <a:r>
              <a:rPr lang="ko-KR" altLang="en-US" sz="1400" dirty="0" err="1">
                <a:solidFill>
                  <a:srgbClr val="FF0000"/>
                </a:solidFill>
              </a:rPr>
              <a:t>원본글에서</a:t>
            </a:r>
            <a:r>
              <a:rPr lang="ko-KR" altLang="en-US" sz="1400" dirty="0">
                <a:solidFill>
                  <a:srgbClr val="FF0000"/>
                </a:solidFill>
              </a:rPr>
              <a:t> 댓글의 상</a:t>
            </a:r>
            <a:r>
              <a:rPr lang="en-US" altLang="ko-KR" sz="1400" dirty="0">
                <a:solidFill>
                  <a:srgbClr val="FF0000"/>
                </a:solidFill>
              </a:rPr>
              <a:t>,</a:t>
            </a:r>
            <a:r>
              <a:rPr lang="ko-KR" altLang="en-US" sz="1400" dirty="0">
                <a:solidFill>
                  <a:srgbClr val="FF0000"/>
                </a:solidFill>
              </a:rPr>
              <a:t>하 위치</a:t>
            </a:r>
          </a:p>
          <a:p>
            <a:pPr>
              <a:defRPr/>
            </a:pPr>
            <a:r>
              <a:rPr lang="en-US" altLang="ko-KR" sz="1400" b="1" dirty="0" err="1">
                <a:solidFill>
                  <a:srgbClr val="FF0000"/>
                </a:solidFill>
              </a:rPr>
              <a:t>bindent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--</a:t>
            </a:r>
            <a:r>
              <a:rPr lang="ko-KR" altLang="en-US" sz="1400" dirty="0">
                <a:solidFill>
                  <a:srgbClr val="FF0000"/>
                </a:solidFill>
              </a:rPr>
              <a:t> 리스트에서 댓글의 들여쓰기 위치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44B164-CC39-4B3E-9575-78EF21A8A44F}"/>
              </a:ext>
            </a:extLst>
          </p:cNvPr>
          <p:cNvSpPr txBox="1"/>
          <p:nvPr/>
        </p:nvSpPr>
        <p:spPr>
          <a:xfrm>
            <a:off x="8717230" y="2427205"/>
            <a:ext cx="1894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게시판 에서의 데이터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953ED2F-E06D-4C36-ACC8-6A2479D8B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986" y="2835404"/>
            <a:ext cx="5239371" cy="324661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4743734-CA71-46BA-AB89-B8E4FFA0149F}"/>
              </a:ext>
            </a:extLst>
          </p:cNvPr>
          <p:cNvSpPr/>
          <p:nvPr/>
        </p:nvSpPr>
        <p:spPr>
          <a:xfrm>
            <a:off x="8120543" y="4458711"/>
            <a:ext cx="1610686" cy="750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B5FF70F-3807-460B-AEC0-027600A0494F}"/>
              </a:ext>
            </a:extLst>
          </p:cNvPr>
          <p:cNvSpPr/>
          <p:nvPr/>
        </p:nvSpPr>
        <p:spPr>
          <a:xfrm>
            <a:off x="545278" y="2968419"/>
            <a:ext cx="1610686" cy="440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08A868-F609-4AB2-BA00-99C6441120F0}"/>
              </a:ext>
            </a:extLst>
          </p:cNvPr>
          <p:cNvSpPr/>
          <p:nvPr/>
        </p:nvSpPr>
        <p:spPr>
          <a:xfrm>
            <a:off x="2942255" y="3117813"/>
            <a:ext cx="3143931" cy="12767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EB95B09C-61C8-45B6-9471-4F622FD6A0EC}"/>
              </a:ext>
            </a:extLst>
          </p:cNvPr>
          <p:cNvSpPr txBox="1"/>
          <p:nvPr/>
        </p:nvSpPr>
        <p:spPr>
          <a:xfrm>
            <a:off x="264431" y="4559536"/>
            <a:ext cx="87221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5" dirty="0">
                <a:solidFill>
                  <a:srgbClr val="7E7E7E"/>
                </a:solidFill>
                <a:latin typeface="UKIJ CJK"/>
                <a:cs typeface="UKIJ CJK"/>
              </a:rPr>
              <a:t>*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댓글</a:t>
            </a:r>
            <a:r>
              <a:rPr sz="1200" spc="-2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1200" dirty="0">
                <a:solidFill>
                  <a:srgbClr val="7E7E7E"/>
                </a:solidFill>
                <a:latin typeface="UKIJ CJK"/>
                <a:cs typeface="UKIJ CJK"/>
              </a:rPr>
              <a:t>로직</a:t>
            </a:r>
            <a:endParaRPr sz="1200" dirty="0">
              <a:latin typeface="UKIJ CJK"/>
              <a:cs typeface="UKIJ CJK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10C89BB9-BED3-4A14-9CE4-65A0C173699E}"/>
              </a:ext>
            </a:extLst>
          </p:cNvPr>
          <p:cNvSpPr txBox="1"/>
          <p:nvPr/>
        </p:nvSpPr>
        <p:spPr>
          <a:xfrm>
            <a:off x="256252" y="4768895"/>
            <a:ext cx="6142704" cy="1875513"/>
          </a:xfrm>
          <a:prstGeom prst="rect">
            <a:avLst/>
          </a:prstGeom>
          <a:solidFill>
            <a:srgbClr val="A6A6A6">
              <a:alpha val="19999"/>
            </a:srgbClr>
          </a:solidFill>
        </p:spPr>
        <p:txBody>
          <a:bodyPr vert="horz" wrap="square" lIns="0" tIns="150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9075">
              <a:lnSpc>
                <a:spcPct val="100000"/>
              </a:lnSpc>
              <a:spcBef>
                <a:spcPts val="1185"/>
              </a:spcBef>
            </a:pPr>
            <a:r>
              <a:rPr lang="en-US" altLang="ko-KR" sz="800" b="1" dirty="0" err="1">
                <a:solidFill>
                  <a:srgbClr val="FF0000"/>
                </a:solidFill>
              </a:rPr>
              <a:t>bgroup</a:t>
            </a:r>
            <a:endParaRPr sz="800" dirty="0">
              <a:latin typeface="Bandal"/>
              <a:cs typeface="Bandal"/>
            </a:endParaRPr>
          </a:p>
          <a:p>
            <a:pPr marL="321310" indent="-102870">
              <a:lnSpc>
                <a:spcPct val="100000"/>
              </a:lnSpc>
              <a:spcBef>
                <a:spcPts val="640"/>
              </a:spcBef>
              <a:buChar char="-"/>
              <a:tabLst>
                <a:tab pos="321945" algn="l"/>
              </a:tabLst>
            </a:pP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원본</a:t>
            </a:r>
            <a:r>
              <a:rPr sz="800" spc="8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글과</a:t>
            </a:r>
            <a:r>
              <a:rPr sz="800" spc="8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댓글은</a:t>
            </a:r>
            <a:r>
              <a:rPr sz="800" spc="8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같은</a:t>
            </a:r>
            <a:r>
              <a:rPr sz="800" spc="8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그룹</a:t>
            </a:r>
            <a:r>
              <a:rPr sz="800" spc="8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번호를</a:t>
            </a:r>
            <a:r>
              <a:rPr sz="800" spc="8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-10" dirty="0">
                <a:solidFill>
                  <a:srgbClr val="7E7E7E"/>
                </a:solidFill>
                <a:latin typeface="UKIJ CJK"/>
                <a:cs typeface="UKIJ CJK"/>
              </a:rPr>
              <a:t>갖음,</a:t>
            </a:r>
            <a:r>
              <a:rPr sz="800" spc="8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원본은</a:t>
            </a:r>
            <a:r>
              <a:rPr sz="800" spc="8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최신글이</a:t>
            </a:r>
            <a:r>
              <a:rPr sz="800" spc="6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위에</a:t>
            </a:r>
            <a:r>
              <a:rPr sz="800" spc="8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위치</a:t>
            </a:r>
            <a:endParaRPr sz="800" dirty="0">
              <a:latin typeface="UKIJ CJK"/>
              <a:cs typeface="UKIJ CJK"/>
            </a:endParaRPr>
          </a:p>
          <a:p>
            <a:pPr marL="219075">
              <a:lnSpc>
                <a:spcPct val="100000"/>
              </a:lnSpc>
              <a:spcBef>
                <a:spcPts val="625"/>
              </a:spcBef>
            </a:pPr>
            <a:r>
              <a:rPr lang="en-US" altLang="ko-KR" sz="800" b="1" dirty="0" err="1">
                <a:solidFill>
                  <a:srgbClr val="FF0000"/>
                </a:solidFill>
              </a:rPr>
              <a:t>bstep</a:t>
            </a:r>
            <a:endParaRPr sz="800" dirty="0">
              <a:latin typeface="Bandal"/>
              <a:cs typeface="Bandal"/>
            </a:endParaRPr>
          </a:p>
          <a:p>
            <a:pPr marL="391160" indent="-172720">
              <a:lnSpc>
                <a:spcPct val="100000"/>
              </a:lnSpc>
              <a:spcBef>
                <a:spcPts val="635"/>
              </a:spcBef>
              <a:buChar char="-"/>
              <a:tabLst>
                <a:tab pos="391795" algn="l"/>
              </a:tabLst>
            </a:pP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댓글은</a:t>
            </a:r>
            <a:r>
              <a:rPr sz="800" spc="8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리스트에서</a:t>
            </a:r>
            <a:r>
              <a:rPr sz="800" spc="6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원본</a:t>
            </a:r>
            <a:r>
              <a:rPr sz="800" spc="9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글</a:t>
            </a:r>
            <a:r>
              <a:rPr sz="80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대비</a:t>
            </a:r>
            <a:r>
              <a:rPr sz="800" spc="8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아래에</a:t>
            </a:r>
            <a:r>
              <a:rPr sz="800" spc="8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위치</a:t>
            </a:r>
            <a:r>
              <a:rPr sz="800" spc="8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(원본</a:t>
            </a:r>
            <a:r>
              <a:rPr sz="800" spc="8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글의</a:t>
            </a:r>
            <a:r>
              <a:rPr sz="800" spc="8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스텝은</a:t>
            </a:r>
            <a:r>
              <a:rPr sz="800" spc="8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항상</a:t>
            </a:r>
            <a:r>
              <a:rPr sz="800" spc="8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dirty="0">
                <a:solidFill>
                  <a:srgbClr val="7E7E7E"/>
                </a:solidFill>
                <a:latin typeface="UKIJ CJK"/>
                <a:cs typeface="UKIJ CJK"/>
              </a:rPr>
              <a:t>0</a:t>
            </a:r>
            <a:r>
              <a:rPr sz="80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)</a:t>
            </a:r>
            <a:endParaRPr sz="800" dirty="0">
              <a:latin typeface="UKIJ CJK"/>
              <a:cs typeface="UKIJ CJK"/>
            </a:endParaRPr>
          </a:p>
          <a:p>
            <a:pPr marL="391160" indent="-172720">
              <a:lnSpc>
                <a:spcPct val="100000"/>
              </a:lnSpc>
              <a:spcBef>
                <a:spcPts val="620"/>
              </a:spcBef>
              <a:buChar char="-"/>
              <a:tabLst>
                <a:tab pos="391795" algn="l"/>
              </a:tabLst>
            </a:pP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같은</a:t>
            </a:r>
            <a:r>
              <a:rPr sz="800" spc="8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수준의</a:t>
            </a:r>
            <a:r>
              <a:rPr sz="800" spc="8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댓글</a:t>
            </a:r>
            <a:r>
              <a:rPr sz="800" spc="8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dirty="0">
                <a:solidFill>
                  <a:srgbClr val="7E7E7E"/>
                </a:solidFill>
                <a:latin typeface="UKIJ CJK"/>
                <a:cs typeface="UKIJ CJK"/>
              </a:rPr>
              <a:t>안에서는</a:t>
            </a:r>
            <a:r>
              <a:rPr sz="800" spc="8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먼저</a:t>
            </a:r>
            <a:r>
              <a:rPr sz="800" spc="8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달린</a:t>
            </a:r>
            <a:r>
              <a:rPr sz="800" spc="8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글이</a:t>
            </a:r>
            <a:r>
              <a:rPr sz="800" spc="8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아래로</a:t>
            </a:r>
            <a:r>
              <a:rPr sz="800" spc="8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가도록</a:t>
            </a:r>
            <a:r>
              <a:rPr sz="800" spc="8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함</a:t>
            </a:r>
            <a:endParaRPr sz="800" dirty="0">
              <a:latin typeface="UKIJ CJK"/>
              <a:cs typeface="UKIJ CJK"/>
            </a:endParaRPr>
          </a:p>
          <a:p>
            <a:pPr marL="391160" indent="-172720">
              <a:lnSpc>
                <a:spcPct val="100000"/>
              </a:lnSpc>
              <a:spcBef>
                <a:spcPts val="640"/>
              </a:spcBef>
              <a:buChar char="-"/>
              <a:tabLst>
                <a:tab pos="391795" algn="l"/>
              </a:tabLst>
            </a:pP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그룹</a:t>
            </a:r>
            <a:r>
              <a:rPr sz="800" spc="8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내</a:t>
            </a:r>
            <a:r>
              <a:rPr sz="80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댓글은</a:t>
            </a:r>
            <a:r>
              <a:rPr sz="800" spc="8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새</a:t>
            </a:r>
            <a:r>
              <a:rPr sz="800" spc="8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글이</a:t>
            </a:r>
            <a:r>
              <a:rPr sz="800" spc="9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등록되면</a:t>
            </a:r>
            <a:r>
              <a:rPr sz="800" spc="7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한</a:t>
            </a:r>
            <a:r>
              <a:rPr sz="800" spc="9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칸</a:t>
            </a:r>
            <a:r>
              <a:rPr sz="80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씩</a:t>
            </a:r>
            <a:r>
              <a:rPr sz="800" spc="8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아래로</a:t>
            </a:r>
            <a:r>
              <a:rPr sz="800" spc="8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밀림</a:t>
            </a:r>
            <a:r>
              <a:rPr sz="800" spc="8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-5" dirty="0">
                <a:solidFill>
                  <a:srgbClr val="7E7E7E"/>
                </a:solidFill>
                <a:latin typeface="UKIJ CJK"/>
                <a:cs typeface="UKIJ CJK"/>
              </a:rPr>
              <a:t>(댓글,</a:t>
            </a:r>
            <a:r>
              <a:rPr sz="800" spc="8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대댓글</a:t>
            </a:r>
            <a:r>
              <a:rPr sz="800" spc="8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모두)</a:t>
            </a:r>
            <a:endParaRPr sz="800" dirty="0">
              <a:latin typeface="UKIJ CJK"/>
              <a:cs typeface="UKIJ CJK"/>
            </a:endParaRPr>
          </a:p>
          <a:p>
            <a:pPr marL="219075">
              <a:lnSpc>
                <a:spcPct val="100000"/>
              </a:lnSpc>
              <a:spcBef>
                <a:spcPts val="625"/>
              </a:spcBef>
            </a:pPr>
            <a:r>
              <a:rPr lang="en-US" altLang="ko-KR" sz="800" b="1" dirty="0" err="1">
                <a:solidFill>
                  <a:srgbClr val="FF0000"/>
                </a:solidFill>
              </a:rPr>
              <a:t>bindent</a:t>
            </a:r>
            <a:endParaRPr sz="800" dirty="0">
              <a:latin typeface="Bandal"/>
              <a:cs typeface="Bandal"/>
            </a:endParaRPr>
          </a:p>
          <a:p>
            <a:pPr marL="391160" indent="-172720">
              <a:lnSpc>
                <a:spcPct val="100000"/>
              </a:lnSpc>
              <a:spcBef>
                <a:spcPts val="635"/>
              </a:spcBef>
              <a:buChar char="-"/>
              <a:tabLst>
                <a:tab pos="391795" algn="l"/>
              </a:tabLst>
            </a:pP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리스트에서 댓글의 들여쓰기</a:t>
            </a:r>
            <a:r>
              <a:rPr sz="800" spc="21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위치</a:t>
            </a:r>
            <a:endParaRPr sz="800" dirty="0">
              <a:latin typeface="UKIJ CJK"/>
              <a:cs typeface="UKIJ CJK"/>
            </a:endParaRPr>
          </a:p>
          <a:p>
            <a:pPr marL="391160" indent="-172720">
              <a:lnSpc>
                <a:spcPct val="100000"/>
              </a:lnSpc>
              <a:spcBef>
                <a:spcPts val="625"/>
              </a:spcBef>
              <a:buChar char="-"/>
              <a:tabLst>
                <a:tab pos="391795" algn="l"/>
              </a:tabLst>
            </a:pP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원본</a:t>
            </a:r>
            <a:r>
              <a:rPr sz="800" spc="8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dirty="0">
                <a:solidFill>
                  <a:srgbClr val="7E7E7E"/>
                </a:solidFill>
                <a:latin typeface="UKIJ CJK"/>
                <a:cs typeface="UKIJ CJK"/>
              </a:rPr>
              <a:t>글(0)</a:t>
            </a:r>
            <a:r>
              <a:rPr sz="80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-50" dirty="0">
                <a:solidFill>
                  <a:srgbClr val="7E7E7E"/>
                </a:solidFill>
                <a:latin typeface="UKIJ CJK"/>
                <a:cs typeface="UKIJ CJK"/>
              </a:rPr>
              <a:t>→</a:t>
            </a:r>
            <a:r>
              <a:rPr sz="80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댓글</a:t>
            </a:r>
            <a:r>
              <a:rPr sz="800" spc="8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-50" dirty="0">
                <a:solidFill>
                  <a:srgbClr val="7E7E7E"/>
                </a:solidFill>
                <a:latin typeface="UKIJ CJK"/>
                <a:cs typeface="UKIJ CJK"/>
              </a:rPr>
              <a:t>→</a:t>
            </a:r>
            <a:r>
              <a:rPr sz="800" spc="9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대</a:t>
            </a:r>
            <a:r>
              <a:rPr sz="800" spc="9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댓글로</a:t>
            </a:r>
            <a:r>
              <a:rPr sz="800" spc="8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갈</a:t>
            </a:r>
            <a:r>
              <a:rPr sz="80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수록</a:t>
            </a:r>
            <a:r>
              <a:rPr sz="800" spc="8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한</a:t>
            </a:r>
            <a:r>
              <a:rPr sz="80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칸</a:t>
            </a:r>
            <a:r>
              <a:rPr sz="800" spc="9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씩</a:t>
            </a:r>
            <a:r>
              <a:rPr sz="800" spc="8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들여쓰기</a:t>
            </a:r>
            <a:r>
              <a:rPr sz="800" spc="8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되기</a:t>
            </a:r>
            <a:r>
              <a:rPr sz="800" spc="80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때문에</a:t>
            </a:r>
            <a:r>
              <a:rPr sz="800" spc="8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-5" dirty="0">
                <a:solidFill>
                  <a:srgbClr val="7E7E7E"/>
                </a:solidFill>
                <a:latin typeface="UKIJ CJK"/>
                <a:cs typeface="UKIJ CJK"/>
              </a:rPr>
              <a:t>1씩</a:t>
            </a:r>
            <a:r>
              <a:rPr sz="800" spc="85" dirty="0">
                <a:solidFill>
                  <a:srgbClr val="7E7E7E"/>
                </a:solidFill>
                <a:latin typeface="UKIJ CJK"/>
                <a:cs typeface="UKIJ CJK"/>
              </a:rPr>
              <a:t> </a:t>
            </a:r>
            <a:r>
              <a:rPr sz="800" spc="5" dirty="0">
                <a:solidFill>
                  <a:srgbClr val="7E7E7E"/>
                </a:solidFill>
                <a:latin typeface="UKIJ CJK"/>
                <a:cs typeface="UKIJ CJK"/>
              </a:rPr>
              <a:t>증가</a:t>
            </a:r>
            <a:endParaRPr sz="800" dirty="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193423932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761</ep:Words>
  <ep:PresentationFormat>와이드스크린</ep:PresentationFormat>
  <ep:Paragraphs>204</ep:Paragraphs>
  <ep:Slides>25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ep:HeadingPairs>
  <ep:TitlesOfParts>
    <vt:vector size="2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2015-07-07T04:48:58.000</dcterms:created>
  <dc:creator>Saebyeol Yu</dc:creator>
  <cp:lastModifiedBy>kosmo</cp:lastModifiedBy>
  <dcterms:modified xsi:type="dcterms:W3CDTF">2021-12-31T02:25:44.869</dcterms:modified>
  <cp:revision>84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