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71" r:id="rId5"/>
    <p:sldId id="272" r:id="rId6"/>
    <p:sldId id="273" r:id="rId7"/>
    <p:sldId id="274" r:id="rId8"/>
    <p:sldId id="277" r:id="rId9"/>
    <p:sldId id="278" r:id="rId10"/>
    <p:sldId id="279" r:id="rId11"/>
    <p:sldId id="280" r:id="rId12"/>
    <p:sldId id="281" r:id="rId13"/>
    <p:sldId id="268" r:id="rId14"/>
  </p:sldIdLst>
  <p:sldSz cx="12192000" cy="6858000"/>
  <p:notesSz cx="6858000" cy="9144000"/>
  <p:embeddedFontLst>
    <p:embeddedFont>
      <p:font typeface="NanumGothic" panose="020D0604000000000000" pitchFamily="34" charset="-127"/>
      <p:regular r:id="rId16"/>
      <p:bold r:id="rId17"/>
    </p:embeddedFont>
    <p:embeddedFont>
      <p:font typeface="나눔스퀘어_ac Bold" panose="020B0600000101010101" pitchFamily="34" charset="-127"/>
      <p:bold r:id="rId18"/>
    </p:embeddedFont>
    <p:embeddedFont>
      <p:font typeface="나눔스퀘어_ac ExtraBold" panose="020B0600000101010101" pitchFamily="34" charset="-127"/>
      <p:bold r:id="rId19"/>
    </p:embeddedFont>
    <p:embeddedFont>
      <p:font typeface="맑은 고딕" panose="020B0503020000020004" pitchFamily="34" charset="-127"/>
      <p:regular r:id="rId20"/>
      <p:bold r:id="rId21"/>
    </p:embeddedFont>
    <p:embeddedFont>
      <p:font typeface="AppleSDGothicNeoB00" panose="02000503000000000000" pitchFamily="2" charset="-128"/>
      <p:regular r:id="rId22"/>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AFB4C5"/>
    <a:srgbClr val="192C4F"/>
    <a:srgbClr val="3F4E63"/>
    <a:srgbClr val="13223D"/>
    <a:srgbClr val="FFFFFF"/>
    <a:srgbClr val="F3F6FB"/>
    <a:srgbClr val="4A566C"/>
    <a:srgbClr val="C80000"/>
    <a:srgbClr val="B3BB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0" autoAdjust="0"/>
    <p:restoredTop sz="67473" autoAdjust="0"/>
  </p:normalViewPr>
  <p:slideViewPr>
    <p:cSldViewPr snapToGrid="0" showGuides="1">
      <p:cViewPr varScale="1">
        <p:scale>
          <a:sx n="108" d="100"/>
          <a:sy n="108" d="100"/>
        </p:scale>
        <p:origin x="1096" y="19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55073-A73F-4F5C-B2D9-44719668F688}" type="datetimeFigureOut">
              <a:rPr lang="ko-KR" altLang="en-US" smtClean="0"/>
              <a:t>2022. 8. 25.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D7BB2-647C-48B6-ABA2-A1321EB5760F}" type="slidenum">
              <a:rPr lang="ko-KR" altLang="en-US" smtClean="0"/>
              <a:t>‹#›</a:t>
            </a:fld>
            <a:endParaRPr lang="ko-KR" altLang="en-US"/>
          </a:p>
        </p:txBody>
      </p:sp>
    </p:spTree>
    <p:extLst>
      <p:ext uri="{BB962C8B-B14F-4D97-AF65-F5344CB8AC3E}">
        <p14:creationId xmlns:p14="http://schemas.microsoft.com/office/powerpoint/2010/main" val="224228236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latin typeface="나눔스퀘어_ac ExtraBold" panose="020B0600000101010101" pitchFamily="50" charset="-127"/>
              <a:ea typeface="나눔스퀘어_ac ExtraBold" panose="020B0600000101010101" pitchFamily="50" charset="-127"/>
            </a:endParaRPr>
          </a:p>
          <a:p>
            <a:r>
              <a:rPr lang="en" altLang="ko-KR" dirty="0"/>
              <a:t>hello This is </a:t>
            </a:r>
            <a:r>
              <a:rPr lang="en" altLang="ko-KR" dirty="0" err="1"/>
              <a:t>seunpark</a:t>
            </a:r>
            <a:r>
              <a:rPr lang="en" altLang="ko-KR" dirty="0"/>
              <a:t>, the leader of the "Da" team who made Dash that can check the basics of Git branch in a short time.</a:t>
            </a:r>
            <a:endParaRPr lang="ko-KR" altLang="en-US" dirty="0">
              <a:latin typeface="나눔스퀘어_ac ExtraBold" panose="020B0600000101010101" pitchFamily="50" charset="-127"/>
              <a:ea typeface="나눔스퀘어_ac ExtraBold" panose="020B0600000101010101" pitchFamily="50" charset="-127"/>
            </a:endParaRPr>
          </a:p>
        </p:txBody>
      </p:sp>
      <p:sp>
        <p:nvSpPr>
          <p:cNvPr id="4" name="슬라이드 번호 개체 틀 3"/>
          <p:cNvSpPr>
            <a:spLocks noGrp="1"/>
          </p:cNvSpPr>
          <p:nvPr>
            <p:ph type="sldNum" sz="quarter" idx="5"/>
          </p:nvPr>
        </p:nvSpPr>
        <p:spPr/>
        <p:txBody>
          <a:bodyPr/>
          <a:lstStyle/>
          <a:p>
            <a:fld id="{0F8D7BB2-647C-48B6-ABA2-A1321EB5760F}" type="slidenum">
              <a:rPr lang="ko-KR" altLang="en-US" smtClean="0"/>
              <a:t>1</a:t>
            </a:fld>
            <a:endParaRPr lang="ko-KR" altLang="en-US"/>
          </a:p>
        </p:txBody>
      </p:sp>
    </p:spTree>
    <p:extLst>
      <p:ext uri="{BB962C8B-B14F-4D97-AF65-F5344CB8AC3E}">
        <p14:creationId xmlns:p14="http://schemas.microsoft.com/office/powerpoint/2010/main" val="2839873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dirty="0"/>
              <a:t>The second </a:t>
            </a:r>
            <a:r>
              <a:rPr lang="en-US" altLang="ko-KR" dirty="0"/>
              <a:t>exercise’s topic</a:t>
            </a:r>
            <a:r>
              <a:rPr lang="en" altLang="ko-KR" dirty="0"/>
              <a:t> is what happens when merging.</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dirty="0"/>
              <a:t>The goal is to understand the principle of merging through several cases, such as when a common part is modified in each branch.</a:t>
            </a:r>
            <a:endParaRPr lang="en-US" altLang="ko-KR" dirty="0"/>
          </a:p>
        </p:txBody>
      </p:sp>
      <p:sp>
        <p:nvSpPr>
          <p:cNvPr id="4" name="슬라이드 번호 개체 틀 3"/>
          <p:cNvSpPr>
            <a:spLocks noGrp="1"/>
          </p:cNvSpPr>
          <p:nvPr>
            <p:ph type="sldNum" sz="quarter" idx="5"/>
          </p:nvPr>
        </p:nvSpPr>
        <p:spPr/>
        <p:txBody>
          <a:bodyPr/>
          <a:lstStyle/>
          <a:p>
            <a:fld id="{0F8D7BB2-647C-48B6-ABA2-A1321EB5760F}" type="slidenum">
              <a:rPr lang="ko-KR" altLang="en-US" smtClean="0"/>
              <a:t>11</a:t>
            </a:fld>
            <a:endParaRPr lang="ko-KR" altLang="en-US"/>
          </a:p>
        </p:txBody>
      </p:sp>
    </p:spTree>
    <p:extLst>
      <p:ext uri="{BB962C8B-B14F-4D97-AF65-F5344CB8AC3E}">
        <p14:creationId xmlns:p14="http://schemas.microsoft.com/office/powerpoint/2010/main" val="405856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if deputy chefs recommended menu is </a:t>
            </a:r>
            <a:r>
              <a:rPr lang="ko-KR" altLang="en-US" dirty="0"/>
              <a:t> </a:t>
            </a:r>
            <a:r>
              <a:rPr lang="en" altLang="ko-KR" dirty="0"/>
              <a:t>The result of each branch and Today’s menu is common ancestor commit</a:t>
            </a:r>
            <a:r>
              <a:rPr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dirty="0"/>
              <a:t>You can check which files are compared and when to check whether they have been changed through an example.</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When the task is completed, it will inform you of the merge strategy, and you will be able to confirm once again that the work you did in the task is similar to the strategy of merge.</a:t>
            </a:r>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dirty="0"/>
              <a:t> </a:t>
            </a:r>
            <a:endParaRPr lang="en-US" altLang="ko-KR" dirty="0"/>
          </a:p>
        </p:txBody>
      </p:sp>
      <p:sp>
        <p:nvSpPr>
          <p:cNvPr id="4" name="슬라이드 번호 개체 틀 3"/>
          <p:cNvSpPr>
            <a:spLocks noGrp="1"/>
          </p:cNvSpPr>
          <p:nvPr>
            <p:ph type="sldNum" sz="quarter" idx="5"/>
          </p:nvPr>
        </p:nvSpPr>
        <p:spPr/>
        <p:txBody>
          <a:bodyPr/>
          <a:lstStyle/>
          <a:p>
            <a:fld id="{0F8D7BB2-647C-48B6-ABA2-A1321EB5760F}" type="slidenum">
              <a:rPr lang="ko-KR" altLang="en-US" smtClean="0"/>
              <a:t>12</a:t>
            </a:fld>
            <a:endParaRPr lang="ko-KR" altLang="en-US"/>
          </a:p>
        </p:txBody>
      </p:sp>
    </p:spTree>
    <p:extLst>
      <p:ext uri="{BB962C8B-B14F-4D97-AF65-F5344CB8AC3E}">
        <p14:creationId xmlns:p14="http://schemas.microsoft.com/office/powerpoint/2010/main" val="282749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R" dirty="0"/>
              <a:t>Thank you for listening to </a:t>
            </a:r>
            <a:r>
              <a:rPr lang="en-US" altLang="ko-KR" dirty="0"/>
              <a:t>our presentation</a:t>
            </a:r>
          </a:p>
          <a:p>
            <a:endParaRPr kumimoji="1" lang="en-US" altLang="ko-KR" dirty="0"/>
          </a:p>
          <a:p>
            <a:r>
              <a:rPr kumimoji="1" lang="en-US" altLang="ko-KR" dirty="0"/>
              <a:t>Thank you</a:t>
            </a:r>
            <a:endParaRPr kumimoji="1" lang="ko-KR" altLang="en-US" dirty="0"/>
          </a:p>
        </p:txBody>
      </p:sp>
      <p:sp>
        <p:nvSpPr>
          <p:cNvPr id="4" name="슬라이드 번호 개체 틀 3"/>
          <p:cNvSpPr>
            <a:spLocks noGrp="1"/>
          </p:cNvSpPr>
          <p:nvPr>
            <p:ph type="sldNum" sz="quarter" idx="5"/>
          </p:nvPr>
        </p:nvSpPr>
        <p:spPr/>
        <p:txBody>
          <a:bodyPr/>
          <a:lstStyle/>
          <a:p>
            <a:fld id="{0F8D7BB2-647C-48B6-ABA2-A1321EB5760F}" type="slidenum">
              <a:rPr lang="ko-KR" altLang="en-US" smtClean="0"/>
              <a:t>13</a:t>
            </a:fld>
            <a:endParaRPr lang="ko-KR" altLang="en-US"/>
          </a:p>
        </p:txBody>
      </p:sp>
    </p:spTree>
    <p:extLst>
      <p:ext uri="{BB962C8B-B14F-4D97-AF65-F5344CB8AC3E}">
        <p14:creationId xmlns:p14="http://schemas.microsoft.com/office/powerpoint/2010/main" val="3629780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R" sz="1800" dirty="0"/>
              <a:t>Before I explain, it is necessary to clear up what a Dash is.</a:t>
            </a:r>
          </a:p>
          <a:p>
            <a:endParaRPr lang="en-US" altLang="ko-KR" sz="1800" dirty="0"/>
          </a:p>
          <a:p>
            <a:r>
              <a:rPr lang="en-US" altLang="ko-KR" sz="1800" dirty="0"/>
              <a:t>What is a Dash?</a:t>
            </a:r>
          </a:p>
          <a:p>
            <a:endParaRPr lang="en-US" altLang="ko-KR" sz="1800" dirty="0"/>
          </a:p>
          <a:p>
            <a:br>
              <a:rPr lang="en" altLang="ko-KR" sz="1800" dirty="0"/>
            </a:br>
            <a:r>
              <a:rPr lang="en" altLang="ko-KR" sz="1200" b="0" i="0" kern="1200" dirty="0">
                <a:solidFill>
                  <a:schemeClr val="tx1"/>
                </a:solidFill>
                <a:effectLst/>
                <a:latin typeface="+mn-lt"/>
                <a:ea typeface="+mn-ea"/>
                <a:cs typeface="+mn-cs"/>
              </a:rPr>
              <a:t>If we look at the conditions of our </a:t>
            </a:r>
            <a:r>
              <a:rPr lang="en" altLang="ko-KR" sz="1200" b="0" i="0" kern="1200" dirty="0" err="1">
                <a:solidFill>
                  <a:schemeClr val="tx1"/>
                </a:solidFill>
                <a:effectLst/>
                <a:latin typeface="+mn-lt"/>
                <a:ea typeface="+mn-ea"/>
                <a:cs typeface="+mn-cs"/>
              </a:rPr>
              <a:t>Edutone</a:t>
            </a:r>
            <a:r>
              <a:rPr lang="en-US" altLang="ko-KR" sz="1200" b="0" i="0" kern="1200" dirty="0">
                <a:solidFill>
                  <a:schemeClr val="tx1"/>
                </a:solidFill>
                <a:effectLst/>
                <a:latin typeface="+mn-lt"/>
                <a:ea typeface="+mn-ea"/>
                <a:cs typeface="+mn-cs"/>
              </a:rPr>
              <a:t>,</a:t>
            </a:r>
            <a:endParaRPr lang="en" altLang="ko-KR" sz="1200" b="0" i="0" kern="1200" dirty="0">
              <a:solidFill>
                <a:schemeClr val="tx1"/>
              </a:solidFill>
              <a:effectLst/>
              <a:latin typeface="+mn-lt"/>
              <a:ea typeface="+mn-ea"/>
              <a:cs typeface="+mn-cs"/>
            </a:endParaRPr>
          </a:p>
          <a:p>
            <a:r>
              <a:rPr lang="en" altLang="ko-KR" sz="1200" b="0" i="0" kern="1200" dirty="0">
                <a:solidFill>
                  <a:schemeClr val="tx1"/>
                </a:solidFill>
                <a:effectLst/>
                <a:latin typeface="+mn-lt"/>
                <a:ea typeface="+mn-ea"/>
                <a:cs typeface="+mn-cs"/>
              </a:rPr>
              <a:t>first of all, </a:t>
            </a:r>
          </a:p>
          <a:p>
            <a:r>
              <a:rPr lang="en" altLang="ko-KR" sz="1200" b="0" i="0" kern="1200" dirty="0">
                <a:solidFill>
                  <a:schemeClr val="tx1"/>
                </a:solidFill>
                <a:effectLst/>
                <a:latin typeface="+mn-lt"/>
                <a:ea typeface="+mn-ea"/>
                <a:cs typeface="+mn-cs"/>
              </a:rPr>
              <a:t>Dash means a short project that can be solved within 30 minutes to 2 hours</a:t>
            </a:r>
          </a:p>
          <a:p>
            <a:endParaRPr lang="en-US" altLang="ko-KR" sz="1800" dirty="0"/>
          </a:p>
          <a:p>
            <a:endParaRPr lang="en-US" altLang="ko-KR" sz="1800" dirty="0"/>
          </a:p>
          <a:p>
            <a:r>
              <a:rPr lang="en" altLang="ko-KR" sz="1800" dirty="0"/>
              <a:t>Also, Dash is not an orthodox learning, but a PBL-type learning method that can have multiple purposes.</a:t>
            </a:r>
          </a:p>
          <a:p>
            <a:endParaRPr lang="en-US" altLang="ko-KR" sz="18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sz="1800" dirty="0"/>
              <a:t>This is definitely a different position from piscine, </a:t>
            </a:r>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sz="1800" dirty="0"/>
              <a:t>which we know, for learning a lot of content in a short amount of time and with high quality.</a:t>
            </a:r>
            <a:endParaRPr lang="ko-KR" altLang="en-US" sz="1800" dirty="0"/>
          </a:p>
        </p:txBody>
      </p:sp>
      <p:sp>
        <p:nvSpPr>
          <p:cNvPr id="4" name="슬라이드 번호 개체 틀 3"/>
          <p:cNvSpPr>
            <a:spLocks noGrp="1"/>
          </p:cNvSpPr>
          <p:nvPr>
            <p:ph type="sldNum" sz="quarter" idx="5"/>
          </p:nvPr>
        </p:nvSpPr>
        <p:spPr/>
        <p:txBody>
          <a:bodyPr/>
          <a:lstStyle/>
          <a:p>
            <a:fld id="{0F8D7BB2-647C-48B6-ABA2-A1321EB5760F}" type="slidenum">
              <a:rPr lang="ko-KR" altLang="en-US" smtClean="0"/>
              <a:t>3</a:t>
            </a:fld>
            <a:endParaRPr lang="ko-KR" altLang="en-US"/>
          </a:p>
        </p:txBody>
      </p:sp>
    </p:spTree>
    <p:extLst>
      <p:ext uri="{BB962C8B-B14F-4D97-AF65-F5344CB8AC3E}">
        <p14:creationId xmlns:p14="http://schemas.microsoft.com/office/powerpoint/2010/main" val="367306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br>
              <a:rPr lang="en" altLang="ko-KR" dirty="0"/>
            </a:br>
            <a:r>
              <a:rPr lang="en" altLang="ko-KR" sz="1200" b="0" i="0" kern="1200" dirty="0">
                <a:solidFill>
                  <a:schemeClr val="tx1"/>
                </a:solidFill>
                <a:effectLst/>
                <a:latin typeface="+mn-lt"/>
                <a:ea typeface="+mn-ea"/>
                <a:cs typeface="+mn-cs"/>
              </a:rPr>
              <a:t>In summary, Dash should focus on “providing keywords” and “generating interest” about a topic</a:t>
            </a:r>
            <a:r>
              <a:rPr lang="en-US" altLang="ko-KR" sz="1200" b="0" i="0" kern="1200" dirty="0">
                <a:solidFill>
                  <a:schemeClr val="tx1"/>
                </a:solidFill>
                <a:effectLst/>
                <a:latin typeface="+mn-lt"/>
                <a:ea typeface="+mn-ea"/>
                <a:cs typeface="+mn-cs"/>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dirty="0"/>
          </a:p>
        </p:txBody>
      </p:sp>
      <p:sp>
        <p:nvSpPr>
          <p:cNvPr id="4" name="슬라이드 번호 개체 틀 3"/>
          <p:cNvSpPr>
            <a:spLocks noGrp="1"/>
          </p:cNvSpPr>
          <p:nvPr>
            <p:ph type="sldNum" sz="quarter" idx="5"/>
          </p:nvPr>
        </p:nvSpPr>
        <p:spPr/>
        <p:txBody>
          <a:bodyPr/>
          <a:lstStyle/>
          <a:p>
            <a:fld id="{0F8D7BB2-647C-48B6-ABA2-A1321EB5760F}" type="slidenum">
              <a:rPr lang="ko-KR" altLang="en-US" smtClean="0"/>
              <a:t>4</a:t>
            </a:fld>
            <a:endParaRPr lang="ko-KR" altLang="en-US"/>
          </a:p>
        </p:txBody>
      </p:sp>
    </p:spTree>
    <p:extLst>
      <p:ext uri="{BB962C8B-B14F-4D97-AF65-F5344CB8AC3E}">
        <p14:creationId xmlns:p14="http://schemas.microsoft.com/office/powerpoint/2010/main" val="2862752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This is </a:t>
            </a:r>
            <a:r>
              <a:rPr lang="en" altLang="ko-KR" dirty="0"/>
              <a:t>Some of our Dash features.</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dirty="0"/>
              <a:t>We will show the provision of information indirectly.</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dirty="0"/>
              <a:t>Rather than directly understanding the principles of any one topic, students learn by solving problems through figurative examples and comparing them with real topics.</a:t>
            </a:r>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dirty="0"/>
              <a:t>Therefore, it is essential to take time to think about our Dash in relation to the Git branch</a:t>
            </a:r>
            <a:r>
              <a:rPr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If you </a:t>
            </a:r>
            <a:r>
              <a:rPr lang="en" altLang="ko-KR" dirty="0"/>
              <a:t>approach our Dash only for solving problem, you can't get anything</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dirty="0"/>
              <a:t>Also, borrowing the form of questions such as 42 Seoul and coding tests, interest in the problem can be raised.</a:t>
            </a:r>
            <a:endParaRPr lang="ko-KR" altLang="en-US" dirty="0"/>
          </a:p>
        </p:txBody>
      </p:sp>
      <p:sp>
        <p:nvSpPr>
          <p:cNvPr id="4" name="슬라이드 번호 개체 틀 3"/>
          <p:cNvSpPr>
            <a:spLocks noGrp="1"/>
          </p:cNvSpPr>
          <p:nvPr>
            <p:ph type="sldNum" sz="quarter" idx="5"/>
          </p:nvPr>
        </p:nvSpPr>
        <p:spPr/>
        <p:txBody>
          <a:bodyPr/>
          <a:lstStyle/>
          <a:p>
            <a:fld id="{0F8D7BB2-647C-48B6-ABA2-A1321EB5760F}" type="slidenum">
              <a:rPr lang="ko-KR" altLang="en-US" smtClean="0"/>
              <a:t>5</a:t>
            </a:fld>
            <a:endParaRPr lang="ko-KR" altLang="en-US"/>
          </a:p>
        </p:txBody>
      </p:sp>
    </p:spTree>
    <p:extLst>
      <p:ext uri="{BB962C8B-B14F-4D97-AF65-F5344CB8AC3E}">
        <p14:creationId xmlns:p14="http://schemas.microsoft.com/office/powerpoint/2010/main" val="3230676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dirty="0"/>
              <a:t>In order to achieve these objectives, the </a:t>
            </a:r>
            <a:r>
              <a:rPr lang="en-US" altLang="ko-KR" dirty="0"/>
              <a:t>level</a:t>
            </a:r>
            <a:r>
              <a:rPr lang="en" altLang="ko-KR" dirty="0"/>
              <a:t> has been significantly adjusted.</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dirty="0"/>
              <a:t>No </a:t>
            </a:r>
            <a:r>
              <a:rPr lang="en" altLang="ko-KR" dirty="0" err="1"/>
              <a:t>Norminette</a:t>
            </a:r>
            <a:r>
              <a:rPr lang="en"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dirty="0"/>
              <a:t>You just have to focus on the content.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dirty="0"/>
              <a:t>No Forbidden Function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dirty="0"/>
              <a:t>You can show off your skills to the fullest.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dirty="0"/>
              <a:t>By removing many other restrictions, we have created a Dash that can focus on content.</a:t>
            </a:r>
            <a:endParaRPr lang="ko-KR" altLang="en-US" dirty="0"/>
          </a:p>
        </p:txBody>
      </p:sp>
      <p:sp>
        <p:nvSpPr>
          <p:cNvPr id="4" name="슬라이드 번호 개체 틀 3"/>
          <p:cNvSpPr>
            <a:spLocks noGrp="1"/>
          </p:cNvSpPr>
          <p:nvPr>
            <p:ph type="sldNum" sz="quarter" idx="5"/>
          </p:nvPr>
        </p:nvSpPr>
        <p:spPr/>
        <p:txBody>
          <a:bodyPr/>
          <a:lstStyle/>
          <a:p>
            <a:fld id="{0F8D7BB2-647C-48B6-ABA2-A1321EB5760F}" type="slidenum">
              <a:rPr lang="ko-KR" altLang="en-US" smtClean="0"/>
              <a:t>6</a:t>
            </a:fld>
            <a:endParaRPr lang="ko-KR" altLang="en-US"/>
          </a:p>
        </p:txBody>
      </p:sp>
    </p:spTree>
    <p:extLst>
      <p:ext uri="{BB962C8B-B14F-4D97-AF65-F5344CB8AC3E}">
        <p14:creationId xmlns:p14="http://schemas.microsoft.com/office/powerpoint/2010/main" val="2045781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dirty="0"/>
              <a:t>Considering what has been said so far,</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dirty="0"/>
              <a:t>our Dash target is for those who have never used Git</a:t>
            </a:r>
            <a:br>
              <a:rPr lang="en" altLang="ko-KR" dirty="0"/>
            </a:br>
            <a:r>
              <a:rPr lang="en" altLang="ko-KR" dirty="0"/>
              <a:t>or especially those who are new to team projects.</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dirty="0"/>
              <a:t>The goal is to make these people more curious about Git in the future.</a:t>
            </a:r>
            <a:endParaRPr lang="ko-KR" altLang="en-US" dirty="0"/>
          </a:p>
        </p:txBody>
      </p:sp>
      <p:sp>
        <p:nvSpPr>
          <p:cNvPr id="4" name="슬라이드 번호 개체 틀 3"/>
          <p:cNvSpPr>
            <a:spLocks noGrp="1"/>
          </p:cNvSpPr>
          <p:nvPr>
            <p:ph type="sldNum" sz="quarter" idx="5"/>
          </p:nvPr>
        </p:nvSpPr>
        <p:spPr/>
        <p:txBody>
          <a:bodyPr/>
          <a:lstStyle/>
          <a:p>
            <a:fld id="{0F8D7BB2-647C-48B6-ABA2-A1321EB5760F}" type="slidenum">
              <a:rPr lang="ko-KR" altLang="en-US" smtClean="0"/>
              <a:t>7</a:t>
            </a:fld>
            <a:endParaRPr lang="ko-KR" altLang="en-US"/>
          </a:p>
        </p:txBody>
      </p:sp>
    </p:spTree>
    <p:extLst>
      <p:ext uri="{BB962C8B-B14F-4D97-AF65-F5344CB8AC3E}">
        <p14:creationId xmlns:p14="http://schemas.microsoft.com/office/powerpoint/2010/main" val="1005425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dirty="0"/>
              <a:t>The subject has two exercises.</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dirty="0"/>
              <a:t>The first exercise was written on the topic of "Why should I split branches?"</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dirty="0"/>
              <a:t>It was created by comparing the shared code to a shared resource </a:t>
            </a:r>
            <a:r>
              <a:rPr lang="en-US" altLang="ko-KR" dirty="0"/>
              <a:t>exercise</a:t>
            </a:r>
            <a:endParaRPr lang="ko-KR" altLang="en-US" dirty="0"/>
          </a:p>
        </p:txBody>
      </p:sp>
      <p:sp>
        <p:nvSpPr>
          <p:cNvPr id="4" name="슬라이드 번호 개체 틀 3"/>
          <p:cNvSpPr>
            <a:spLocks noGrp="1"/>
          </p:cNvSpPr>
          <p:nvPr>
            <p:ph type="sldNum" sz="quarter" idx="5"/>
          </p:nvPr>
        </p:nvSpPr>
        <p:spPr/>
        <p:txBody>
          <a:bodyPr/>
          <a:lstStyle/>
          <a:p>
            <a:fld id="{0F8D7BB2-647C-48B6-ABA2-A1321EB5760F}" type="slidenum">
              <a:rPr lang="ko-KR" altLang="en-US" smtClean="0"/>
              <a:t>8</a:t>
            </a:fld>
            <a:endParaRPr lang="ko-KR" altLang="en-US"/>
          </a:p>
        </p:txBody>
      </p:sp>
    </p:spTree>
    <p:extLst>
      <p:ext uri="{BB962C8B-B14F-4D97-AF65-F5344CB8AC3E}">
        <p14:creationId xmlns:p14="http://schemas.microsoft.com/office/powerpoint/2010/main" val="3629036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dirty="0"/>
              <a:t>In fact, there is no awkwardness in the context</a:t>
            </a:r>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dirty="0"/>
              <a:t>if a shared resource is replaced with “</a:t>
            </a:r>
            <a:r>
              <a:rPr lang="en-US" altLang="ko-KR" dirty="0"/>
              <a:t>A code</a:t>
            </a:r>
            <a:r>
              <a:rPr lang="en" altLang="ko-KR" dirty="0"/>
              <a:t>” among articles related to shared resources.</a:t>
            </a:r>
            <a:endParaRPr lang="en-US" altLang="ko-KR" dirty="0"/>
          </a:p>
        </p:txBody>
      </p:sp>
      <p:sp>
        <p:nvSpPr>
          <p:cNvPr id="4" name="슬라이드 번호 개체 틀 3"/>
          <p:cNvSpPr>
            <a:spLocks noGrp="1"/>
          </p:cNvSpPr>
          <p:nvPr>
            <p:ph type="sldNum" sz="quarter" idx="5"/>
          </p:nvPr>
        </p:nvSpPr>
        <p:spPr/>
        <p:txBody>
          <a:bodyPr/>
          <a:lstStyle/>
          <a:p>
            <a:fld id="{0F8D7BB2-647C-48B6-ABA2-A1321EB5760F}" type="slidenum">
              <a:rPr lang="ko-KR" altLang="en-US" smtClean="0"/>
              <a:t>9</a:t>
            </a:fld>
            <a:endParaRPr lang="ko-KR" altLang="en-US"/>
          </a:p>
        </p:txBody>
      </p:sp>
    </p:spTree>
    <p:extLst>
      <p:ext uri="{BB962C8B-B14F-4D97-AF65-F5344CB8AC3E}">
        <p14:creationId xmlns:p14="http://schemas.microsoft.com/office/powerpoint/2010/main" val="3468672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br>
              <a:rPr lang="en" altLang="ko-KR" dirty="0"/>
            </a:br>
            <a:r>
              <a:rPr lang="en" altLang="ko-KR" sz="1200" b="0" i="0" kern="1200" dirty="0">
                <a:solidFill>
                  <a:schemeClr val="tx1"/>
                </a:solidFill>
                <a:effectLst/>
                <a:latin typeface="+mn-lt"/>
                <a:ea typeface="+mn-ea"/>
                <a:cs typeface="+mn-cs"/>
              </a:rPr>
              <a:t>The goal of this subject is for the student to identify and fix problems in the provided code.</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1200" b="0" i="0" kern="1200" dirty="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They will find that they need to separate their workspaces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if they have work going on at the same time.</a:t>
            </a:r>
          </a:p>
        </p:txBody>
      </p:sp>
      <p:sp>
        <p:nvSpPr>
          <p:cNvPr id="4" name="슬라이드 번호 개체 틀 3"/>
          <p:cNvSpPr>
            <a:spLocks noGrp="1"/>
          </p:cNvSpPr>
          <p:nvPr>
            <p:ph type="sldNum" sz="quarter" idx="5"/>
          </p:nvPr>
        </p:nvSpPr>
        <p:spPr/>
        <p:txBody>
          <a:bodyPr/>
          <a:lstStyle/>
          <a:p>
            <a:fld id="{0F8D7BB2-647C-48B6-ABA2-A1321EB5760F}" type="slidenum">
              <a:rPr lang="ko-KR" altLang="en-US" smtClean="0"/>
              <a:t>10</a:t>
            </a:fld>
            <a:endParaRPr lang="ko-KR" altLang="en-US"/>
          </a:p>
        </p:txBody>
      </p:sp>
    </p:spTree>
    <p:extLst>
      <p:ext uri="{BB962C8B-B14F-4D97-AF65-F5344CB8AC3E}">
        <p14:creationId xmlns:p14="http://schemas.microsoft.com/office/powerpoint/2010/main" val="3309972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49C102-A15D-4E29-AA40-77D4397460D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CFEDA1A-D0F5-473F-BF14-33DB4E1A03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76BD452-D08D-4106-8A17-34034AE6E2FD}"/>
              </a:ext>
            </a:extLst>
          </p:cNvPr>
          <p:cNvSpPr>
            <a:spLocks noGrp="1"/>
          </p:cNvSpPr>
          <p:nvPr>
            <p:ph type="dt" sz="half" idx="10"/>
          </p:nvPr>
        </p:nvSpPr>
        <p:spPr/>
        <p:txBody>
          <a:bodyPr/>
          <a:lstStyle/>
          <a:p>
            <a:fld id="{A222AC3F-8FF0-4D5D-9370-A7A6F8CB811C}" type="datetimeFigureOut">
              <a:rPr lang="ko-KR" altLang="en-US" smtClean="0"/>
              <a:t>2022. 8. 25.</a:t>
            </a:fld>
            <a:endParaRPr lang="ko-KR" altLang="en-US"/>
          </a:p>
        </p:txBody>
      </p:sp>
      <p:sp>
        <p:nvSpPr>
          <p:cNvPr id="5" name="바닥글 개체 틀 4">
            <a:extLst>
              <a:ext uri="{FF2B5EF4-FFF2-40B4-BE49-F238E27FC236}">
                <a16:creationId xmlns:a16="http://schemas.microsoft.com/office/drawing/2014/main" id="{A143809C-AD32-4832-98A6-2D9B96E93A7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2E0F193-A955-42FA-B983-75DABBD81467}"/>
              </a:ext>
            </a:extLst>
          </p:cNvPr>
          <p:cNvSpPr>
            <a:spLocks noGrp="1"/>
          </p:cNvSpPr>
          <p:nvPr>
            <p:ph type="sldNum" sz="quarter" idx="12"/>
          </p:nvPr>
        </p:nvSpPr>
        <p:spPr/>
        <p:txBody>
          <a:bodyPr/>
          <a:lstStyle/>
          <a:p>
            <a:fld id="{9F4D15CC-E7C1-4711-9A8D-20CB5CAD215A}" type="slidenum">
              <a:rPr lang="ko-KR" altLang="en-US" smtClean="0"/>
              <a:t>‹#›</a:t>
            </a:fld>
            <a:endParaRPr lang="ko-KR" altLang="en-US"/>
          </a:p>
        </p:txBody>
      </p:sp>
    </p:spTree>
    <p:extLst>
      <p:ext uri="{BB962C8B-B14F-4D97-AF65-F5344CB8AC3E}">
        <p14:creationId xmlns:p14="http://schemas.microsoft.com/office/powerpoint/2010/main" val="538626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A43F3D-91B6-474A-99E0-8E9B3BCC06B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2BFA52E7-0BDB-477B-ABB9-65CD736D6416}"/>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7DB2FCA-3F23-4CAC-81BE-5AE829CB8113}"/>
              </a:ext>
            </a:extLst>
          </p:cNvPr>
          <p:cNvSpPr>
            <a:spLocks noGrp="1"/>
          </p:cNvSpPr>
          <p:nvPr>
            <p:ph type="dt" sz="half" idx="10"/>
          </p:nvPr>
        </p:nvSpPr>
        <p:spPr/>
        <p:txBody>
          <a:bodyPr/>
          <a:lstStyle/>
          <a:p>
            <a:fld id="{A222AC3F-8FF0-4D5D-9370-A7A6F8CB811C}" type="datetimeFigureOut">
              <a:rPr lang="ko-KR" altLang="en-US" smtClean="0"/>
              <a:t>2022. 8. 25.</a:t>
            </a:fld>
            <a:endParaRPr lang="ko-KR" altLang="en-US"/>
          </a:p>
        </p:txBody>
      </p:sp>
      <p:sp>
        <p:nvSpPr>
          <p:cNvPr id="5" name="바닥글 개체 틀 4">
            <a:extLst>
              <a:ext uri="{FF2B5EF4-FFF2-40B4-BE49-F238E27FC236}">
                <a16:creationId xmlns:a16="http://schemas.microsoft.com/office/drawing/2014/main" id="{BCC87CBE-0426-4F75-A973-69D2A8EE215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1D896ED-B7E9-41DC-9342-1E73A947A105}"/>
              </a:ext>
            </a:extLst>
          </p:cNvPr>
          <p:cNvSpPr>
            <a:spLocks noGrp="1"/>
          </p:cNvSpPr>
          <p:nvPr>
            <p:ph type="sldNum" sz="quarter" idx="12"/>
          </p:nvPr>
        </p:nvSpPr>
        <p:spPr/>
        <p:txBody>
          <a:bodyPr/>
          <a:lstStyle/>
          <a:p>
            <a:fld id="{9F4D15CC-E7C1-4711-9A8D-20CB5CAD215A}" type="slidenum">
              <a:rPr lang="ko-KR" altLang="en-US" smtClean="0"/>
              <a:t>‹#›</a:t>
            </a:fld>
            <a:endParaRPr lang="ko-KR" altLang="en-US"/>
          </a:p>
        </p:txBody>
      </p:sp>
    </p:spTree>
    <p:extLst>
      <p:ext uri="{BB962C8B-B14F-4D97-AF65-F5344CB8AC3E}">
        <p14:creationId xmlns:p14="http://schemas.microsoft.com/office/powerpoint/2010/main" val="290449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CB684DB-78A1-4CF9-A3A8-8D77D4C8C65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722FE7D6-C5A6-4F67-A497-FDD45DEB1ECF}"/>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FB8C452-2495-4460-B036-9974DC48F68B}"/>
              </a:ext>
            </a:extLst>
          </p:cNvPr>
          <p:cNvSpPr>
            <a:spLocks noGrp="1"/>
          </p:cNvSpPr>
          <p:nvPr>
            <p:ph type="dt" sz="half" idx="10"/>
          </p:nvPr>
        </p:nvSpPr>
        <p:spPr/>
        <p:txBody>
          <a:bodyPr/>
          <a:lstStyle/>
          <a:p>
            <a:fld id="{A222AC3F-8FF0-4D5D-9370-A7A6F8CB811C}" type="datetimeFigureOut">
              <a:rPr lang="ko-KR" altLang="en-US" smtClean="0"/>
              <a:t>2022. 8. 25.</a:t>
            </a:fld>
            <a:endParaRPr lang="ko-KR" altLang="en-US"/>
          </a:p>
        </p:txBody>
      </p:sp>
      <p:sp>
        <p:nvSpPr>
          <p:cNvPr id="5" name="바닥글 개체 틀 4">
            <a:extLst>
              <a:ext uri="{FF2B5EF4-FFF2-40B4-BE49-F238E27FC236}">
                <a16:creationId xmlns:a16="http://schemas.microsoft.com/office/drawing/2014/main" id="{51EE0383-E4C8-4BD9-82D6-01B89C5BE06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F7B3815-29FC-46D0-88A6-5B227B80F3C9}"/>
              </a:ext>
            </a:extLst>
          </p:cNvPr>
          <p:cNvSpPr>
            <a:spLocks noGrp="1"/>
          </p:cNvSpPr>
          <p:nvPr>
            <p:ph type="sldNum" sz="quarter" idx="12"/>
          </p:nvPr>
        </p:nvSpPr>
        <p:spPr/>
        <p:txBody>
          <a:bodyPr/>
          <a:lstStyle/>
          <a:p>
            <a:fld id="{9F4D15CC-E7C1-4711-9A8D-20CB5CAD215A}" type="slidenum">
              <a:rPr lang="ko-KR" altLang="en-US" smtClean="0"/>
              <a:t>‹#›</a:t>
            </a:fld>
            <a:endParaRPr lang="ko-KR" altLang="en-US"/>
          </a:p>
        </p:txBody>
      </p:sp>
    </p:spTree>
    <p:extLst>
      <p:ext uri="{BB962C8B-B14F-4D97-AF65-F5344CB8AC3E}">
        <p14:creationId xmlns:p14="http://schemas.microsoft.com/office/powerpoint/2010/main" val="102678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203F7B7-0527-41BD-9BC0-F87725A2181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3697A5B-6498-4645-8866-1543DBA7F00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76F473D-E7E6-4C4F-971F-2FCD7AFCD30A}"/>
              </a:ext>
            </a:extLst>
          </p:cNvPr>
          <p:cNvSpPr>
            <a:spLocks noGrp="1"/>
          </p:cNvSpPr>
          <p:nvPr>
            <p:ph type="dt" sz="half" idx="10"/>
          </p:nvPr>
        </p:nvSpPr>
        <p:spPr/>
        <p:txBody>
          <a:bodyPr/>
          <a:lstStyle/>
          <a:p>
            <a:fld id="{A222AC3F-8FF0-4D5D-9370-A7A6F8CB811C}" type="datetimeFigureOut">
              <a:rPr lang="ko-KR" altLang="en-US" smtClean="0"/>
              <a:t>2022. 8. 25.</a:t>
            </a:fld>
            <a:endParaRPr lang="ko-KR" altLang="en-US"/>
          </a:p>
        </p:txBody>
      </p:sp>
      <p:sp>
        <p:nvSpPr>
          <p:cNvPr id="5" name="바닥글 개체 틀 4">
            <a:extLst>
              <a:ext uri="{FF2B5EF4-FFF2-40B4-BE49-F238E27FC236}">
                <a16:creationId xmlns:a16="http://schemas.microsoft.com/office/drawing/2014/main" id="{EEC2A602-B714-4D50-B71D-89ED675669F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61BA5DB-EFA4-4C31-809F-AE2EBCEA9BD2}"/>
              </a:ext>
            </a:extLst>
          </p:cNvPr>
          <p:cNvSpPr>
            <a:spLocks noGrp="1"/>
          </p:cNvSpPr>
          <p:nvPr>
            <p:ph type="sldNum" sz="quarter" idx="12"/>
          </p:nvPr>
        </p:nvSpPr>
        <p:spPr/>
        <p:txBody>
          <a:bodyPr/>
          <a:lstStyle/>
          <a:p>
            <a:fld id="{9F4D15CC-E7C1-4711-9A8D-20CB5CAD215A}" type="slidenum">
              <a:rPr lang="ko-KR" altLang="en-US" smtClean="0"/>
              <a:t>‹#›</a:t>
            </a:fld>
            <a:endParaRPr lang="ko-KR" altLang="en-US"/>
          </a:p>
        </p:txBody>
      </p:sp>
    </p:spTree>
    <p:extLst>
      <p:ext uri="{BB962C8B-B14F-4D97-AF65-F5344CB8AC3E}">
        <p14:creationId xmlns:p14="http://schemas.microsoft.com/office/powerpoint/2010/main" val="1588336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AAFDC2-AD09-4425-BB17-B18E7EA4BAE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AF3D2920-42DC-4DD1-BC1A-3F99608FC5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C6DE865A-8825-4419-8189-E7DE0FE610FC}"/>
              </a:ext>
            </a:extLst>
          </p:cNvPr>
          <p:cNvSpPr>
            <a:spLocks noGrp="1"/>
          </p:cNvSpPr>
          <p:nvPr>
            <p:ph type="dt" sz="half" idx="10"/>
          </p:nvPr>
        </p:nvSpPr>
        <p:spPr/>
        <p:txBody>
          <a:bodyPr/>
          <a:lstStyle/>
          <a:p>
            <a:fld id="{A222AC3F-8FF0-4D5D-9370-A7A6F8CB811C}" type="datetimeFigureOut">
              <a:rPr lang="ko-KR" altLang="en-US" smtClean="0"/>
              <a:t>2022. 8. 25.</a:t>
            </a:fld>
            <a:endParaRPr lang="ko-KR" altLang="en-US"/>
          </a:p>
        </p:txBody>
      </p:sp>
      <p:sp>
        <p:nvSpPr>
          <p:cNvPr id="5" name="바닥글 개체 틀 4">
            <a:extLst>
              <a:ext uri="{FF2B5EF4-FFF2-40B4-BE49-F238E27FC236}">
                <a16:creationId xmlns:a16="http://schemas.microsoft.com/office/drawing/2014/main" id="{98118D99-D396-4F83-90B4-1F4B36FDBC5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DA9B1EF-30C6-451D-8A3B-36DCD0AE7FAA}"/>
              </a:ext>
            </a:extLst>
          </p:cNvPr>
          <p:cNvSpPr>
            <a:spLocks noGrp="1"/>
          </p:cNvSpPr>
          <p:nvPr>
            <p:ph type="sldNum" sz="quarter" idx="12"/>
          </p:nvPr>
        </p:nvSpPr>
        <p:spPr/>
        <p:txBody>
          <a:bodyPr/>
          <a:lstStyle/>
          <a:p>
            <a:fld id="{9F4D15CC-E7C1-4711-9A8D-20CB5CAD215A}" type="slidenum">
              <a:rPr lang="ko-KR" altLang="en-US" smtClean="0"/>
              <a:t>‹#›</a:t>
            </a:fld>
            <a:endParaRPr lang="ko-KR" altLang="en-US"/>
          </a:p>
        </p:txBody>
      </p:sp>
    </p:spTree>
    <p:extLst>
      <p:ext uri="{BB962C8B-B14F-4D97-AF65-F5344CB8AC3E}">
        <p14:creationId xmlns:p14="http://schemas.microsoft.com/office/powerpoint/2010/main" val="424507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092B9C-4CDA-4298-99C4-17488517911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BF92F90-8A1A-4C16-9089-1C57E1EB285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0BDE37FF-A8B9-49FB-B4AA-D6305F58A9DF}"/>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25CC2842-C173-49FB-84E8-9BC11C0ECDD0}"/>
              </a:ext>
            </a:extLst>
          </p:cNvPr>
          <p:cNvSpPr>
            <a:spLocks noGrp="1"/>
          </p:cNvSpPr>
          <p:nvPr>
            <p:ph type="dt" sz="half" idx="10"/>
          </p:nvPr>
        </p:nvSpPr>
        <p:spPr/>
        <p:txBody>
          <a:bodyPr/>
          <a:lstStyle/>
          <a:p>
            <a:fld id="{A222AC3F-8FF0-4D5D-9370-A7A6F8CB811C}" type="datetimeFigureOut">
              <a:rPr lang="ko-KR" altLang="en-US" smtClean="0"/>
              <a:t>2022. 8. 25.</a:t>
            </a:fld>
            <a:endParaRPr lang="ko-KR" altLang="en-US"/>
          </a:p>
        </p:txBody>
      </p:sp>
      <p:sp>
        <p:nvSpPr>
          <p:cNvPr id="6" name="바닥글 개체 틀 5">
            <a:extLst>
              <a:ext uri="{FF2B5EF4-FFF2-40B4-BE49-F238E27FC236}">
                <a16:creationId xmlns:a16="http://schemas.microsoft.com/office/drawing/2014/main" id="{63351B7D-6E1D-465E-92D0-73002F738B6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5E935D3-6C8A-4442-9653-D180EEE4173E}"/>
              </a:ext>
            </a:extLst>
          </p:cNvPr>
          <p:cNvSpPr>
            <a:spLocks noGrp="1"/>
          </p:cNvSpPr>
          <p:nvPr>
            <p:ph type="sldNum" sz="quarter" idx="12"/>
          </p:nvPr>
        </p:nvSpPr>
        <p:spPr/>
        <p:txBody>
          <a:bodyPr/>
          <a:lstStyle/>
          <a:p>
            <a:fld id="{9F4D15CC-E7C1-4711-9A8D-20CB5CAD215A}" type="slidenum">
              <a:rPr lang="ko-KR" altLang="en-US" smtClean="0"/>
              <a:t>‹#›</a:t>
            </a:fld>
            <a:endParaRPr lang="ko-KR" altLang="en-US"/>
          </a:p>
        </p:txBody>
      </p:sp>
    </p:spTree>
    <p:extLst>
      <p:ext uri="{BB962C8B-B14F-4D97-AF65-F5344CB8AC3E}">
        <p14:creationId xmlns:p14="http://schemas.microsoft.com/office/powerpoint/2010/main" val="169095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B8F761-11A5-49DC-BCD5-34CB0A8A500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B0A8BA8-B733-47FC-9379-C462624BB4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83FAD51-2BB7-449B-BDA3-18464A93DB0C}"/>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E46BAB94-D967-4FCF-A75D-5580B0F2D5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96819F91-ADEA-4B76-B2CD-0EA6A632AEE2}"/>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00248FE9-9BF1-4847-B435-390EA9789382}"/>
              </a:ext>
            </a:extLst>
          </p:cNvPr>
          <p:cNvSpPr>
            <a:spLocks noGrp="1"/>
          </p:cNvSpPr>
          <p:nvPr>
            <p:ph type="dt" sz="half" idx="10"/>
          </p:nvPr>
        </p:nvSpPr>
        <p:spPr/>
        <p:txBody>
          <a:bodyPr/>
          <a:lstStyle/>
          <a:p>
            <a:fld id="{A222AC3F-8FF0-4D5D-9370-A7A6F8CB811C}" type="datetimeFigureOut">
              <a:rPr lang="ko-KR" altLang="en-US" smtClean="0"/>
              <a:t>2022. 8. 25.</a:t>
            </a:fld>
            <a:endParaRPr lang="ko-KR" altLang="en-US"/>
          </a:p>
        </p:txBody>
      </p:sp>
      <p:sp>
        <p:nvSpPr>
          <p:cNvPr id="8" name="바닥글 개체 틀 7">
            <a:extLst>
              <a:ext uri="{FF2B5EF4-FFF2-40B4-BE49-F238E27FC236}">
                <a16:creationId xmlns:a16="http://schemas.microsoft.com/office/drawing/2014/main" id="{599F2DCB-71AD-41F4-9955-04C6C5B7F46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8A59A044-1FF7-4117-8351-88F4E3FFCDDC}"/>
              </a:ext>
            </a:extLst>
          </p:cNvPr>
          <p:cNvSpPr>
            <a:spLocks noGrp="1"/>
          </p:cNvSpPr>
          <p:nvPr>
            <p:ph type="sldNum" sz="quarter" idx="12"/>
          </p:nvPr>
        </p:nvSpPr>
        <p:spPr/>
        <p:txBody>
          <a:bodyPr/>
          <a:lstStyle/>
          <a:p>
            <a:fld id="{9F4D15CC-E7C1-4711-9A8D-20CB5CAD215A}" type="slidenum">
              <a:rPr lang="ko-KR" altLang="en-US" smtClean="0"/>
              <a:t>‹#›</a:t>
            </a:fld>
            <a:endParaRPr lang="ko-KR" altLang="en-US"/>
          </a:p>
        </p:txBody>
      </p:sp>
    </p:spTree>
    <p:extLst>
      <p:ext uri="{BB962C8B-B14F-4D97-AF65-F5344CB8AC3E}">
        <p14:creationId xmlns:p14="http://schemas.microsoft.com/office/powerpoint/2010/main" val="38553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0B9E31-545F-4FA8-8A9A-7B39AB52283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74DEE5F-8AD6-474F-889D-AFCBE2D1B6B5}"/>
              </a:ext>
            </a:extLst>
          </p:cNvPr>
          <p:cNvSpPr>
            <a:spLocks noGrp="1"/>
          </p:cNvSpPr>
          <p:nvPr>
            <p:ph type="dt" sz="half" idx="10"/>
          </p:nvPr>
        </p:nvSpPr>
        <p:spPr/>
        <p:txBody>
          <a:bodyPr/>
          <a:lstStyle/>
          <a:p>
            <a:fld id="{A222AC3F-8FF0-4D5D-9370-A7A6F8CB811C}" type="datetimeFigureOut">
              <a:rPr lang="ko-KR" altLang="en-US" smtClean="0"/>
              <a:t>2022. 8. 25.</a:t>
            </a:fld>
            <a:endParaRPr lang="ko-KR" altLang="en-US"/>
          </a:p>
        </p:txBody>
      </p:sp>
      <p:sp>
        <p:nvSpPr>
          <p:cNvPr id="4" name="바닥글 개체 틀 3">
            <a:extLst>
              <a:ext uri="{FF2B5EF4-FFF2-40B4-BE49-F238E27FC236}">
                <a16:creationId xmlns:a16="http://schemas.microsoft.com/office/drawing/2014/main" id="{252FFCAA-13E8-435C-89B6-717EAA8AF48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E03DB95-9418-4B77-BC81-A884C8B7A4D4}"/>
              </a:ext>
            </a:extLst>
          </p:cNvPr>
          <p:cNvSpPr>
            <a:spLocks noGrp="1"/>
          </p:cNvSpPr>
          <p:nvPr>
            <p:ph type="sldNum" sz="quarter" idx="12"/>
          </p:nvPr>
        </p:nvSpPr>
        <p:spPr/>
        <p:txBody>
          <a:bodyPr/>
          <a:lstStyle/>
          <a:p>
            <a:fld id="{9F4D15CC-E7C1-4711-9A8D-20CB5CAD215A}" type="slidenum">
              <a:rPr lang="ko-KR" altLang="en-US" smtClean="0"/>
              <a:t>‹#›</a:t>
            </a:fld>
            <a:endParaRPr lang="ko-KR" altLang="en-US"/>
          </a:p>
        </p:txBody>
      </p:sp>
    </p:spTree>
    <p:extLst>
      <p:ext uri="{BB962C8B-B14F-4D97-AF65-F5344CB8AC3E}">
        <p14:creationId xmlns:p14="http://schemas.microsoft.com/office/powerpoint/2010/main" val="225549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B4762046-0946-4653-8F29-18BCF24A937B}"/>
              </a:ext>
            </a:extLst>
          </p:cNvPr>
          <p:cNvSpPr>
            <a:spLocks noGrp="1"/>
          </p:cNvSpPr>
          <p:nvPr>
            <p:ph type="dt" sz="half" idx="10"/>
          </p:nvPr>
        </p:nvSpPr>
        <p:spPr/>
        <p:txBody>
          <a:bodyPr/>
          <a:lstStyle/>
          <a:p>
            <a:fld id="{A222AC3F-8FF0-4D5D-9370-A7A6F8CB811C}" type="datetimeFigureOut">
              <a:rPr lang="ko-KR" altLang="en-US" smtClean="0"/>
              <a:t>2022. 8. 25.</a:t>
            </a:fld>
            <a:endParaRPr lang="ko-KR" altLang="en-US"/>
          </a:p>
        </p:txBody>
      </p:sp>
      <p:sp>
        <p:nvSpPr>
          <p:cNvPr id="3" name="바닥글 개체 틀 2">
            <a:extLst>
              <a:ext uri="{FF2B5EF4-FFF2-40B4-BE49-F238E27FC236}">
                <a16:creationId xmlns:a16="http://schemas.microsoft.com/office/drawing/2014/main" id="{D2169924-3E89-49EA-A7D3-CA023B5D1009}"/>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45CE8A2-EDB7-4599-8D6F-C98021A1B872}"/>
              </a:ext>
            </a:extLst>
          </p:cNvPr>
          <p:cNvSpPr>
            <a:spLocks noGrp="1"/>
          </p:cNvSpPr>
          <p:nvPr>
            <p:ph type="sldNum" sz="quarter" idx="12"/>
          </p:nvPr>
        </p:nvSpPr>
        <p:spPr/>
        <p:txBody>
          <a:bodyPr/>
          <a:lstStyle/>
          <a:p>
            <a:fld id="{9F4D15CC-E7C1-4711-9A8D-20CB5CAD215A}" type="slidenum">
              <a:rPr lang="ko-KR" altLang="en-US" smtClean="0"/>
              <a:t>‹#›</a:t>
            </a:fld>
            <a:endParaRPr lang="ko-KR" altLang="en-US"/>
          </a:p>
        </p:txBody>
      </p:sp>
    </p:spTree>
    <p:extLst>
      <p:ext uri="{BB962C8B-B14F-4D97-AF65-F5344CB8AC3E}">
        <p14:creationId xmlns:p14="http://schemas.microsoft.com/office/powerpoint/2010/main" val="84364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097F50-5514-4856-B752-1E5B6E405CA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33C36B9D-C950-4215-8C1E-50965BFD32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02F7675B-77B3-47F9-A05E-15505983B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52C35B3-B54C-4221-9809-687245113FA6}"/>
              </a:ext>
            </a:extLst>
          </p:cNvPr>
          <p:cNvSpPr>
            <a:spLocks noGrp="1"/>
          </p:cNvSpPr>
          <p:nvPr>
            <p:ph type="dt" sz="half" idx="10"/>
          </p:nvPr>
        </p:nvSpPr>
        <p:spPr/>
        <p:txBody>
          <a:bodyPr/>
          <a:lstStyle/>
          <a:p>
            <a:fld id="{A222AC3F-8FF0-4D5D-9370-A7A6F8CB811C}" type="datetimeFigureOut">
              <a:rPr lang="ko-KR" altLang="en-US" smtClean="0"/>
              <a:t>2022. 8. 25.</a:t>
            </a:fld>
            <a:endParaRPr lang="ko-KR" altLang="en-US"/>
          </a:p>
        </p:txBody>
      </p:sp>
      <p:sp>
        <p:nvSpPr>
          <p:cNvPr id="6" name="바닥글 개체 틀 5">
            <a:extLst>
              <a:ext uri="{FF2B5EF4-FFF2-40B4-BE49-F238E27FC236}">
                <a16:creationId xmlns:a16="http://schemas.microsoft.com/office/drawing/2014/main" id="{3F8333F5-4916-4899-9FE5-CD37D1D83B0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099E3A1-F514-4BE4-ABCB-C7C9D38BB63E}"/>
              </a:ext>
            </a:extLst>
          </p:cNvPr>
          <p:cNvSpPr>
            <a:spLocks noGrp="1"/>
          </p:cNvSpPr>
          <p:nvPr>
            <p:ph type="sldNum" sz="quarter" idx="12"/>
          </p:nvPr>
        </p:nvSpPr>
        <p:spPr/>
        <p:txBody>
          <a:bodyPr/>
          <a:lstStyle/>
          <a:p>
            <a:fld id="{9F4D15CC-E7C1-4711-9A8D-20CB5CAD215A}" type="slidenum">
              <a:rPr lang="ko-KR" altLang="en-US" smtClean="0"/>
              <a:t>‹#›</a:t>
            </a:fld>
            <a:endParaRPr lang="ko-KR" altLang="en-US"/>
          </a:p>
        </p:txBody>
      </p:sp>
    </p:spTree>
    <p:extLst>
      <p:ext uri="{BB962C8B-B14F-4D97-AF65-F5344CB8AC3E}">
        <p14:creationId xmlns:p14="http://schemas.microsoft.com/office/powerpoint/2010/main" val="81902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F1819A-4AE0-4D2E-AECB-4078F602920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D9A27B1-ABF1-4367-B76B-02DE5DB64D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32DA454-5A10-4E60-B7F0-A018C1EA3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2126848-8801-4650-B953-DEC5B80C3720}"/>
              </a:ext>
            </a:extLst>
          </p:cNvPr>
          <p:cNvSpPr>
            <a:spLocks noGrp="1"/>
          </p:cNvSpPr>
          <p:nvPr>
            <p:ph type="dt" sz="half" idx="10"/>
          </p:nvPr>
        </p:nvSpPr>
        <p:spPr/>
        <p:txBody>
          <a:bodyPr/>
          <a:lstStyle/>
          <a:p>
            <a:fld id="{A222AC3F-8FF0-4D5D-9370-A7A6F8CB811C}" type="datetimeFigureOut">
              <a:rPr lang="ko-KR" altLang="en-US" smtClean="0"/>
              <a:t>2022. 8. 25.</a:t>
            </a:fld>
            <a:endParaRPr lang="ko-KR" altLang="en-US"/>
          </a:p>
        </p:txBody>
      </p:sp>
      <p:sp>
        <p:nvSpPr>
          <p:cNvPr id="6" name="바닥글 개체 틀 5">
            <a:extLst>
              <a:ext uri="{FF2B5EF4-FFF2-40B4-BE49-F238E27FC236}">
                <a16:creationId xmlns:a16="http://schemas.microsoft.com/office/drawing/2014/main" id="{D40E9AF8-78AF-45D9-AE81-0F4357D24C7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79A51D5-41DF-4B8D-B1AE-7FE2EFC4D481}"/>
              </a:ext>
            </a:extLst>
          </p:cNvPr>
          <p:cNvSpPr>
            <a:spLocks noGrp="1"/>
          </p:cNvSpPr>
          <p:nvPr>
            <p:ph type="sldNum" sz="quarter" idx="12"/>
          </p:nvPr>
        </p:nvSpPr>
        <p:spPr/>
        <p:txBody>
          <a:bodyPr/>
          <a:lstStyle/>
          <a:p>
            <a:fld id="{9F4D15CC-E7C1-4711-9A8D-20CB5CAD215A}" type="slidenum">
              <a:rPr lang="ko-KR" altLang="en-US" smtClean="0"/>
              <a:t>‹#›</a:t>
            </a:fld>
            <a:endParaRPr lang="ko-KR" altLang="en-US"/>
          </a:p>
        </p:txBody>
      </p:sp>
    </p:spTree>
    <p:extLst>
      <p:ext uri="{BB962C8B-B14F-4D97-AF65-F5344CB8AC3E}">
        <p14:creationId xmlns:p14="http://schemas.microsoft.com/office/powerpoint/2010/main" val="1843094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9BAFA67-F29F-41BF-B5AC-C3036E93AF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D8B6BF1A-19F3-45FC-BA24-C4891123B0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090F0E0-6C0B-489C-BF11-488D9DEE05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2AC3F-8FF0-4D5D-9370-A7A6F8CB811C}" type="datetimeFigureOut">
              <a:rPr lang="ko-KR" altLang="en-US" smtClean="0"/>
              <a:t>2022. 8. 25.</a:t>
            </a:fld>
            <a:endParaRPr lang="ko-KR" altLang="en-US"/>
          </a:p>
        </p:txBody>
      </p:sp>
      <p:sp>
        <p:nvSpPr>
          <p:cNvPr id="5" name="바닥글 개체 틀 4">
            <a:extLst>
              <a:ext uri="{FF2B5EF4-FFF2-40B4-BE49-F238E27FC236}">
                <a16:creationId xmlns:a16="http://schemas.microsoft.com/office/drawing/2014/main" id="{BC499643-AA71-4C5E-990E-D3668CAFB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67E95B2D-4799-4F00-B813-09FAD1B40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D15CC-E7C1-4711-9A8D-20CB5CAD215A}" type="slidenum">
              <a:rPr lang="ko-KR" altLang="en-US" smtClean="0"/>
              <a:t>‹#›</a:t>
            </a:fld>
            <a:endParaRPr lang="ko-KR" altLang="en-US"/>
          </a:p>
        </p:txBody>
      </p:sp>
    </p:spTree>
    <p:extLst>
      <p:ext uri="{BB962C8B-B14F-4D97-AF65-F5344CB8AC3E}">
        <p14:creationId xmlns:p14="http://schemas.microsoft.com/office/powerpoint/2010/main" val="1307881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0F0C93-15A5-4BE3-A757-C2190ACF7475}"/>
              </a:ext>
            </a:extLst>
          </p:cNvPr>
          <p:cNvSpPr txBox="1"/>
          <p:nvPr/>
        </p:nvSpPr>
        <p:spPr>
          <a:xfrm>
            <a:off x="2716540" y="1432553"/>
            <a:ext cx="6758919" cy="369332"/>
          </a:xfrm>
          <a:prstGeom prst="rect">
            <a:avLst/>
          </a:prstGeom>
          <a:noFill/>
        </p:spPr>
        <p:txBody>
          <a:bodyPr wrap="square" rtlCol="0">
            <a:spAutoFit/>
          </a:bodyPr>
          <a:lstStyle/>
          <a:p>
            <a:pPr algn="ctr" fontAlgn="base"/>
            <a:r>
              <a:rPr lang="en" altLang="ko-KR" b="1" dirty="0">
                <a:latin typeface="NanumGothic" panose="020D0604000000000000" pitchFamily="34" charset="-127"/>
                <a:ea typeface="NanumGothic" panose="020D0604000000000000" pitchFamily="34" charset="-127"/>
              </a:rPr>
              <a:t>Let's learn the basics of Git branch in a different way</a:t>
            </a:r>
            <a:endParaRPr lang="ko-KR" altLang="en-US" b="1" dirty="0">
              <a:latin typeface="NanumGothic" panose="020D0604000000000000" pitchFamily="34" charset="-127"/>
              <a:ea typeface="NanumGothic" panose="020D0604000000000000" pitchFamily="34" charset="-127"/>
            </a:endParaRPr>
          </a:p>
        </p:txBody>
      </p:sp>
      <p:grpSp>
        <p:nvGrpSpPr>
          <p:cNvPr id="13" name="그룹 12">
            <a:extLst>
              <a:ext uri="{FF2B5EF4-FFF2-40B4-BE49-F238E27FC236}">
                <a16:creationId xmlns:a16="http://schemas.microsoft.com/office/drawing/2014/main" id="{B35D1B84-A9BA-4AA7-AB65-12F01183208D}"/>
              </a:ext>
            </a:extLst>
          </p:cNvPr>
          <p:cNvGrpSpPr/>
          <p:nvPr/>
        </p:nvGrpSpPr>
        <p:grpSpPr>
          <a:xfrm>
            <a:off x="3433081" y="5761759"/>
            <a:ext cx="5028992" cy="600377"/>
            <a:chOff x="3127714" y="6067425"/>
            <a:chExt cx="3600931" cy="307777"/>
          </a:xfrm>
        </p:grpSpPr>
        <p:sp>
          <p:nvSpPr>
            <p:cNvPr id="9" name="TextBox 8">
              <a:extLst>
                <a:ext uri="{FF2B5EF4-FFF2-40B4-BE49-F238E27FC236}">
                  <a16:creationId xmlns:a16="http://schemas.microsoft.com/office/drawing/2014/main" id="{39349022-8DA9-4FCD-83ED-D4E8C792C8B3}"/>
                </a:ext>
              </a:extLst>
            </p:cNvPr>
            <p:cNvSpPr txBox="1"/>
            <p:nvPr/>
          </p:nvSpPr>
          <p:spPr>
            <a:xfrm>
              <a:off x="3127714" y="6067425"/>
              <a:ext cx="1555939" cy="307777"/>
            </a:xfrm>
            <a:prstGeom prst="rect">
              <a:avLst/>
            </a:prstGeom>
            <a:noFill/>
          </p:spPr>
          <p:txBody>
            <a:bodyPr wrap="none" rtlCol="0">
              <a:spAutoFit/>
            </a:bodyPr>
            <a:lstStyle/>
            <a:p>
              <a:pPr algn="ctr"/>
              <a:r>
                <a:rPr lang="ko-KR" altLang="en-US" sz="1400" dirty="0" err="1">
                  <a:latin typeface="나눔스퀘어_ac Bold" panose="020B0600000101010101" pitchFamily="50" charset="-127"/>
                  <a:ea typeface="나눔스퀘어_ac Bold" panose="020B0600000101010101" pitchFamily="50" charset="-127"/>
                </a:rPr>
                <a:t>박승한</a:t>
              </a:r>
              <a:r>
                <a:rPr lang="en-US" altLang="ko-KR" sz="1400" dirty="0">
                  <a:latin typeface="나눔스퀘어_ac Bold" panose="020B0600000101010101" pitchFamily="50" charset="-127"/>
                  <a:ea typeface="나눔스퀘어_ac Bold" panose="020B0600000101010101" pitchFamily="50" charset="-127"/>
                </a:rPr>
                <a:t>(</a:t>
              </a:r>
              <a:r>
                <a:rPr lang="en-US" altLang="ko-KR" sz="1400" dirty="0" err="1">
                  <a:latin typeface="나눔스퀘어_ac Bold" panose="020B0600000101010101" pitchFamily="50" charset="-127"/>
                  <a:ea typeface="나눔스퀘어_ac Bold" panose="020B0600000101010101" pitchFamily="50" charset="-127"/>
                </a:rPr>
                <a:t>seunpark</a:t>
              </a:r>
              <a:r>
                <a:rPr lang="en-US" altLang="ko-KR" sz="1400" dirty="0">
                  <a:latin typeface="나눔스퀘어_ac Bold" panose="020B0600000101010101" pitchFamily="50" charset="-127"/>
                  <a:ea typeface="나눔스퀘어_ac Bold" panose="020B0600000101010101" pitchFamily="50" charset="-127"/>
                </a:rPr>
                <a:t>)</a:t>
              </a:r>
              <a:endParaRPr lang="ko-KR" altLang="en-US" sz="1400" dirty="0">
                <a:latin typeface="나눔스퀘어_ac Bold" panose="020B0600000101010101" pitchFamily="50" charset="-127"/>
                <a:ea typeface="나눔스퀘어_ac Bold" panose="020B0600000101010101" pitchFamily="50" charset="-127"/>
              </a:endParaRPr>
            </a:p>
          </p:txBody>
        </p:sp>
        <p:sp>
          <p:nvSpPr>
            <p:cNvPr id="10" name="TextBox 9">
              <a:extLst>
                <a:ext uri="{FF2B5EF4-FFF2-40B4-BE49-F238E27FC236}">
                  <a16:creationId xmlns:a16="http://schemas.microsoft.com/office/drawing/2014/main" id="{4C89F110-57CE-4434-97C2-BF07ABB05440}"/>
                </a:ext>
              </a:extLst>
            </p:cNvPr>
            <p:cNvSpPr txBox="1"/>
            <p:nvPr/>
          </p:nvSpPr>
          <p:spPr>
            <a:xfrm>
              <a:off x="4295811" y="6067425"/>
              <a:ext cx="1481496" cy="307777"/>
            </a:xfrm>
            <a:prstGeom prst="rect">
              <a:avLst/>
            </a:prstGeom>
            <a:noFill/>
          </p:spPr>
          <p:txBody>
            <a:bodyPr wrap="none" rtlCol="0">
              <a:spAutoFit/>
            </a:bodyPr>
            <a:lstStyle/>
            <a:p>
              <a:pPr algn="ctr"/>
              <a:r>
                <a:rPr lang="ko-KR" altLang="en-US" sz="1400" dirty="0">
                  <a:latin typeface="나눔스퀘어_ac Bold" panose="020B0600000101010101" pitchFamily="50" charset="-127"/>
                  <a:ea typeface="나눔스퀘어_ac Bold" panose="020B0600000101010101" pitchFamily="50" charset="-127"/>
                </a:rPr>
                <a:t>김성수</a:t>
              </a:r>
              <a:r>
                <a:rPr lang="en-US" altLang="ko-KR" sz="1400" dirty="0">
                  <a:latin typeface="나눔스퀘어_ac Bold" panose="020B0600000101010101" pitchFamily="50" charset="-127"/>
                  <a:ea typeface="나눔스퀘어_ac Bold" panose="020B0600000101010101" pitchFamily="50" charset="-127"/>
                </a:rPr>
                <a:t>(</a:t>
              </a:r>
              <a:r>
                <a:rPr lang="en-US" altLang="ko-KR" sz="1400" dirty="0" err="1">
                  <a:latin typeface="나눔스퀘어_ac Bold" panose="020B0600000101010101" pitchFamily="50" charset="-127"/>
                  <a:ea typeface="나눔스퀘어_ac Bold" panose="020B0600000101010101" pitchFamily="50" charset="-127"/>
                </a:rPr>
                <a:t>seonkim</a:t>
              </a:r>
              <a:r>
                <a:rPr lang="en-US" altLang="ko-KR" sz="1400" dirty="0">
                  <a:latin typeface="나눔스퀘어_ac Bold" panose="020B0600000101010101" pitchFamily="50" charset="-127"/>
                  <a:ea typeface="나눔스퀘어_ac Bold" panose="020B0600000101010101" pitchFamily="50" charset="-127"/>
                </a:rPr>
                <a:t>)</a:t>
              </a:r>
              <a:endParaRPr lang="ko-KR" altLang="en-US" sz="1400" dirty="0">
                <a:latin typeface="나눔스퀘어_ac Bold" panose="020B0600000101010101" pitchFamily="50" charset="-127"/>
                <a:ea typeface="나눔스퀘어_ac Bold" panose="020B0600000101010101" pitchFamily="50" charset="-127"/>
              </a:endParaRPr>
            </a:p>
          </p:txBody>
        </p:sp>
        <p:sp>
          <p:nvSpPr>
            <p:cNvPr id="11" name="TextBox 10">
              <a:extLst>
                <a:ext uri="{FF2B5EF4-FFF2-40B4-BE49-F238E27FC236}">
                  <a16:creationId xmlns:a16="http://schemas.microsoft.com/office/drawing/2014/main" id="{02A01073-8CB4-4D83-A8D8-2D754AAF5861}"/>
                </a:ext>
              </a:extLst>
            </p:cNvPr>
            <p:cNvSpPr txBox="1"/>
            <p:nvPr/>
          </p:nvSpPr>
          <p:spPr>
            <a:xfrm>
              <a:off x="5606222" y="6067425"/>
              <a:ext cx="1122423" cy="307777"/>
            </a:xfrm>
            <a:prstGeom prst="rect">
              <a:avLst/>
            </a:prstGeom>
            <a:noFill/>
          </p:spPr>
          <p:txBody>
            <a:bodyPr wrap="none" rtlCol="0">
              <a:spAutoFit/>
            </a:bodyPr>
            <a:lstStyle/>
            <a:p>
              <a:pPr algn="ctr"/>
              <a:r>
                <a:rPr lang="ko-KR" altLang="en-US" sz="1400" dirty="0">
                  <a:latin typeface="나눔스퀘어_ac Bold" panose="020B0600000101010101" pitchFamily="50" charset="-127"/>
                  <a:ea typeface="나눔스퀘어_ac Bold" panose="020B0600000101010101" pitchFamily="50" charset="-127"/>
                </a:rPr>
                <a:t>이우상</a:t>
              </a:r>
              <a:r>
                <a:rPr lang="en-US" altLang="ko-KR" sz="1400" dirty="0">
                  <a:latin typeface="나눔스퀘어_ac Bold" panose="020B0600000101010101" pitchFamily="50" charset="-127"/>
                  <a:ea typeface="나눔스퀘어_ac Bold" panose="020B0600000101010101" pitchFamily="50" charset="-127"/>
                </a:rPr>
                <a:t>(</a:t>
              </a:r>
              <a:r>
                <a:rPr lang="en-US" altLang="ko-KR" sz="1400" dirty="0" err="1">
                  <a:latin typeface="나눔스퀘어_ac Bold" panose="020B0600000101010101" pitchFamily="50" charset="-127"/>
                  <a:ea typeface="나눔스퀘어_ac Bold" panose="020B0600000101010101" pitchFamily="50" charset="-127"/>
                </a:rPr>
                <a:t>ulee</a:t>
              </a:r>
              <a:r>
                <a:rPr lang="en-US" altLang="ko-KR" sz="1400" dirty="0">
                  <a:latin typeface="나눔스퀘어_ac Bold" panose="020B0600000101010101" pitchFamily="50" charset="-127"/>
                  <a:ea typeface="나눔스퀘어_ac Bold" panose="020B0600000101010101" pitchFamily="50" charset="-127"/>
                </a:rPr>
                <a:t>)</a:t>
              </a:r>
              <a:endParaRPr lang="ko-KR" altLang="en-US" sz="1400" dirty="0">
                <a:latin typeface="나눔스퀘어_ac Bold" panose="020B0600000101010101" pitchFamily="50" charset="-127"/>
                <a:ea typeface="나눔스퀘어_ac Bold" panose="020B0600000101010101" pitchFamily="50" charset="-127"/>
              </a:endParaRPr>
            </a:p>
          </p:txBody>
        </p:sp>
      </p:grpSp>
      <p:pic>
        <p:nvPicPr>
          <p:cNvPr id="1026" name="Picture 2" descr="Git] Git은 왜 쓸까?">
            <a:extLst>
              <a:ext uri="{FF2B5EF4-FFF2-40B4-BE49-F238E27FC236}">
                <a16:creationId xmlns:a16="http://schemas.microsoft.com/office/drawing/2014/main" id="{C4311E9A-F056-A56D-7F8A-44726DB99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530" y="1801885"/>
            <a:ext cx="5028992" cy="325423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Branch definition and meaning | Collins English Dictionary">
            <a:extLst>
              <a:ext uri="{FF2B5EF4-FFF2-40B4-BE49-F238E27FC236}">
                <a16:creationId xmlns:a16="http://schemas.microsoft.com/office/drawing/2014/main" id="{C592FA90-DE03-C6D4-67A0-44ADE4204B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8073" y="2079735"/>
            <a:ext cx="5187951" cy="3452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543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타원 1">
            <a:extLst>
              <a:ext uri="{FF2B5EF4-FFF2-40B4-BE49-F238E27FC236}">
                <a16:creationId xmlns:a16="http://schemas.microsoft.com/office/drawing/2014/main" id="{55CD13B8-7853-4401-8B0F-E31BA5ACB751}"/>
              </a:ext>
            </a:extLst>
          </p:cNvPr>
          <p:cNvSpPr/>
          <p:nvPr/>
        </p:nvSpPr>
        <p:spPr>
          <a:xfrm>
            <a:off x="-859456" y="-586467"/>
            <a:ext cx="2392981" cy="2259913"/>
          </a:xfrm>
          <a:prstGeom prst="ellipse">
            <a:avLst/>
          </a:prstGeom>
          <a:solidFill>
            <a:schemeClr val="accent1">
              <a:lumMod val="50000"/>
            </a:schemeClr>
          </a:solidFill>
          <a:ln w="127000">
            <a:solidFill>
              <a:srgbClr val="B3BB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accent1">
                    <a:alpha val="0"/>
                  </a:schemeClr>
                </a:solidFill>
              </a:ln>
            </a:endParaRPr>
          </a:p>
        </p:txBody>
      </p:sp>
      <p:sp>
        <p:nvSpPr>
          <p:cNvPr id="7" name="텍스트 개체 틀 19">
            <a:extLst>
              <a:ext uri="{FF2B5EF4-FFF2-40B4-BE49-F238E27FC236}">
                <a16:creationId xmlns:a16="http://schemas.microsoft.com/office/drawing/2014/main" id="{AAA5E149-574A-40A9-B869-F561AE9CC2EE}"/>
              </a:ext>
            </a:extLst>
          </p:cNvPr>
          <p:cNvSpPr txBox="1">
            <a:spLocks/>
          </p:cNvSpPr>
          <p:nvPr/>
        </p:nvSpPr>
        <p:spPr>
          <a:xfrm>
            <a:off x="-101600" y="292100"/>
            <a:ext cx="1117600" cy="839096"/>
          </a:xfrm>
          <a:prstGeom prst="rect">
            <a:avLst/>
          </a:prstGeom>
        </p:spPr>
        <p:txBody>
          <a:bodyPr>
            <a:noAutofit/>
          </a:bodyPr>
          <a:lstStyle>
            <a:lvl1pPr marL="0" indent="0" algn="r" defTabSz="914400" rtl="0" eaLnBrk="1" latinLnBrk="1" hangingPunct="1">
              <a:lnSpc>
                <a:spcPct val="90000"/>
              </a:lnSpc>
              <a:spcBef>
                <a:spcPts val="1000"/>
              </a:spcBef>
              <a:buFont typeface="Arial" panose="020B0604020202020204" pitchFamily="34" charset="0"/>
              <a:buNone/>
              <a:defRPr sz="5400" kern="1200">
                <a:solidFill>
                  <a:srgbClr val="F4F5F9"/>
                </a:solidFill>
                <a:latin typeface="+mj-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ln>
                  <a:solidFill>
                    <a:schemeClr val="accent1">
                      <a:alpha val="0"/>
                    </a:schemeClr>
                  </a:solidFill>
                </a:ln>
                <a:latin typeface="나눔스퀘어_ac ExtraBold" panose="020B0600000101010101" pitchFamily="50" charset="-127"/>
                <a:ea typeface="나눔스퀘어_ac ExtraBold" panose="020B0600000101010101" pitchFamily="50" charset="-127"/>
              </a:rPr>
              <a:t>04</a:t>
            </a:r>
            <a:endParaRPr lang="ko-KR" altLang="en-US" dirty="0">
              <a:ln>
                <a:solidFill>
                  <a:schemeClr val="accent1">
                    <a:alpha val="0"/>
                  </a:schemeClr>
                </a:solidFill>
              </a:ln>
              <a:latin typeface="나눔스퀘어_ac ExtraBold" panose="020B0600000101010101" pitchFamily="50" charset="-127"/>
              <a:ea typeface="나눔스퀘어_ac ExtraBold" panose="020B0600000101010101" pitchFamily="50" charset="-127"/>
            </a:endParaRPr>
          </a:p>
        </p:txBody>
      </p:sp>
      <p:sp>
        <p:nvSpPr>
          <p:cNvPr id="8" name="제목 1">
            <a:extLst>
              <a:ext uri="{FF2B5EF4-FFF2-40B4-BE49-F238E27FC236}">
                <a16:creationId xmlns:a16="http://schemas.microsoft.com/office/drawing/2014/main" id="{9C03927A-E344-4D53-B530-D2AEA3CA922F}"/>
              </a:ext>
            </a:extLst>
          </p:cNvPr>
          <p:cNvSpPr txBox="1">
            <a:spLocks/>
          </p:cNvSpPr>
          <p:nvPr/>
        </p:nvSpPr>
        <p:spPr>
          <a:xfrm>
            <a:off x="1773856" y="343434"/>
            <a:ext cx="4089734" cy="616017"/>
          </a:xfrm>
          <a:prstGeom prst="rect">
            <a:avLst/>
          </a:prstGeom>
        </p:spPr>
        <p:txBody>
          <a:bodyPr>
            <a:normAutofit/>
          </a:bodyPr>
          <a:lstStyle>
            <a:lvl1pPr algn="l" defTabSz="914400" rtl="0" eaLnBrk="1" latinLnBrk="1" hangingPunct="1">
              <a:lnSpc>
                <a:spcPct val="90000"/>
              </a:lnSpc>
              <a:spcBef>
                <a:spcPct val="0"/>
              </a:spcBef>
              <a:buNone/>
              <a:defRPr sz="3600" kern="1200">
                <a:solidFill>
                  <a:srgbClr val="252C41"/>
                </a:solidFill>
                <a:latin typeface="+mj-lt"/>
                <a:ea typeface="+mj-ea"/>
                <a:cs typeface="+mj-cs"/>
              </a:defRPr>
            </a:lvl1pPr>
          </a:lstStyle>
          <a:p>
            <a:r>
              <a:rPr lang="en-US" altLang="ko-KR" spc="300" dirty="0">
                <a:ln>
                  <a:solidFill>
                    <a:schemeClr val="accent1">
                      <a:alpha val="0"/>
                    </a:schemeClr>
                  </a:solidFill>
                </a:ln>
                <a:solidFill>
                  <a:srgbClr val="262626"/>
                </a:solidFill>
                <a:latin typeface="나눔스퀘어_ac ExtraBold" panose="020B0600000101010101" pitchFamily="50" charset="-127"/>
                <a:ea typeface="나눔스퀘어_ac ExtraBold" panose="020B0600000101010101" pitchFamily="50" charset="-127"/>
              </a:rPr>
              <a:t>Subject</a:t>
            </a:r>
            <a:endParaRPr lang="ko-KR" altLang="en-US" spc="300" dirty="0">
              <a:ln>
                <a:solidFill>
                  <a:schemeClr val="accent1">
                    <a:alpha val="0"/>
                  </a:schemeClr>
                </a:solidFill>
              </a:ln>
              <a:solidFill>
                <a:srgbClr val="262626"/>
              </a:solidFill>
              <a:latin typeface="나눔스퀘어_ac ExtraBold" panose="020B0600000101010101" pitchFamily="50" charset="-127"/>
              <a:ea typeface="나눔스퀘어_ac ExtraBold" panose="020B0600000101010101" pitchFamily="50" charset="-127"/>
            </a:endParaRPr>
          </a:p>
        </p:txBody>
      </p:sp>
      <p:pic>
        <p:nvPicPr>
          <p:cNvPr id="2050" name="Picture 2">
            <a:extLst>
              <a:ext uri="{FF2B5EF4-FFF2-40B4-BE49-F238E27FC236}">
                <a16:creationId xmlns:a16="http://schemas.microsoft.com/office/drawing/2014/main" id="{D7CBCCC1-5E17-C797-0DA6-2DD0992AC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37" y="1381346"/>
            <a:ext cx="5168953" cy="51845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3F0953A-9CF6-0B5E-ECD3-E37C5DC21A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8412" y="580319"/>
            <a:ext cx="2425700" cy="28851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4230DA1-1012-4C3F-7395-D54CF482FD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3840" y="2649431"/>
            <a:ext cx="4168458" cy="4158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772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타원 1">
            <a:extLst>
              <a:ext uri="{FF2B5EF4-FFF2-40B4-BE49-F238E27FC236}">
                <a16:creationId xmlns:a16="http://schemas.microsoft.com/office/drawing/2014/main" id="{55CD13B8-7853-4401-8B0F-E31BA5ACB751}"/>
              </a:ext>
            </a:extLst>
          </p:cNvPr>
          <p:cNvSpPr/>
          <p:nvPr/>
        </p:nvSpPr>
        <p:spPr>
          <a:xfrm>
            <a:off x="-859456" y="-586467"/>
            <a:ext cx="2392981" cy="2259913"/>
          </a:xfrm>
          <a:prstGeom prst="ellipse">
            <a:avLst/>
          </a:prstGeom>
          <a:solidFill>
            <a:schemeClr val="accent1">
              <a:lumMod val="50000"/>
            </a:schemeClr>
          </a:solidFill>
          <a:ln w="127000">
            <a:solidFill>
              <a:srgbClr val="B3BB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accent1">
                    <a:alpha val="0"/>
                  </a:schemeClr>
                </a:solidFill>
              </a:ln>
            </a:endParaRPr>
          </a:p>
        </p:txBody>
      </p:sp>
      <p:sp>
        <p:nvSpPr>
          <p:cNvPr id="7" name="텍스트 개체 틀 19">
            <a:extLst>
              <a:ext uri="{FF2B5EF4-FFF2-40B4-BE49-F238E27FC236}">
                <a16:creationId xmlns:a16="http://schemas.microsoft.com/office/drawing/2014/main" id="{AAA5E149-574A-40A9-B869-F561AE9CC2EE}"/>
              </a:ext>
            </a:extLst>
          </p:cNvPr>
          <p:cNvSpPr txBox="1">
            <a:spLocks/>
          </p:cNvSpPr>
          <p:nvPr/>
        </p:nvSpPr>
        <p:spPr>
          <a:xfrm>
            <a:off x="-101600" y="292100"/>
            <a:ext cx="1117600" cy="839096"/>
          </a:xfrm>
          <a:prstGeom prst="rect">
            <a:avLst/>
          </a:prstGeom>
        </p:spPr>
        <p:txBody>
          <a:bodyPr>
            <a:noAutofit/>
          </a:bodyPr>
          <a:lstStyle>
            <a:lvl1pPr marL="0" indent="0" algn="r" defTabSz="914400" rtl="0" eaLnBrk="1" latinLnBrk="1" hangingPunct="1">
              <a:lnSpc>
                <a:spcPct val="90000"/>
              </a:lnSpc>
              <a:spcBef>
                <a:spcPts val="1000"/>
              </a:spcBef>
              <a:buFont typeface="Arial" panose="020B0604020202020204" pitchFamily="34" charset="0"/>
              <a:buNone/>
              <a:defRPr sz="5400" kern="1200">
                <a:solidFill>
                  <a:srgbClr val="F4F5F9"/>
                </a:solidFill>
                <a:latin typeface="+mj-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ln>
                  <a:solidFill>
                    <a:schemeClr val="accent1">
                      <a:alpha val="0"/>
                    </a:schemeClr>
                  </a:solidFill>
                </a:ln>
                <a:latin typeface="나눔스퀘어_ac ExtraBold" panose="020B0600000101010101" pitchFamily="50" charset="-127"/>
                <a:ea typeface="나눔스퀘어_ac ExtraBold" panose="020B0600000101010101" pitchFamily="50" charset="-127"/>
              </a:rPr>
              <a:t>04</a:t>
            </a:r>
            <a:endParaRPr lang="ko-KR" altLang="en-US" dirty="0">
              <a:ln>
                <a:solidFill>
                  <a:schemeClr val="accent1">
                    <a:alpha val="0"/>
                  </a:schemeClr>
                </a:solidFill>
              </a:ln>
              <a:latin typeface="나눔스퀘어_ac ExtraBold" panose="020B0600000101010101" pitchFamily="50" charset="-127"/>
              <a:ea typeface="나눔스퀘어_ac ExtraBold" panose="020B0600000101010101" pitchFamily="50" charset="-127"/>
            </a:endParaRPr>
          </a:p>
        </p:txBody>
      </p:sp>
      <p:sp>
        <p:nvSpPr>
          <p:cNvPr id="8" name="제목 1">
            <a:extLst>
              <a:ext uri="{FF2B5EF4-FFF2-40B4-BE49-F238E27FC236}">
                <a16:creationId xmlns:a16="http://schemas.microsoft.com/office/drawing/2014/main" id="{9C03927A-E344-4D53-B530-D2AEA3CA922F}"/>
              </a:ext>
            </a:extLst>
          </p:cNvPr>
          <p:cNvSpPr txBox="1">
            <a:spLocks/>
          </p:cNvSpPr>
          <p:nvPr/>
        </p:nvSpPr>
        <p:spPr>
          <a:xfrm>
            <a:off x="1773856" y="343434"/>
            <a:ext cx="4089734" cy="616017"/>
          </a:xfrm>
          <a:prstGeom prst="rect">
            <a:avLst/>
          </a:prstGeom>
        </p:spPr>
        <p:txBody>
          <a:bodyPr>
            <a:normAutofit/>
          </a:bodyPr>
          <a:lstStyle>
            <a:lvl1pPr algn="l" defTabSz="914400" rtl="0" eaLnBrk="1" latinLnBrk="1" hangingPunct="1">
              <a:lnSpc>
                <a:spcPct val="90000"/>
              </a:lnSpc>
              <a:spcBef>
                <a:spcPct val="0"/>
              </a:spcBef>
              <a:buNone/>
              <a:defRPr sz="3600" kern="1200">
                <a:solidFill>
                  <a:srgbClr val="252C41"/>
                </a:solidFill>
                <a:latin typeface="+mj-lt"/>
                <a:ea typeface="+mj-ea"/>
                <a:cs typeface="+mj-cs"/>
              </a:defRPr>
            </a:lvl1pPr>
          </a:lstStyle>
          <a:p>
            <a:r>
              <a:rPr lang="en-US" altLang="ko-KR" spc="300" dirty="0">
                <a:ln>
                  <a:solidFill>
                    <a:schemeClr val="accent1">
                      <a:alpha val="0"/>
                    </a:schemeClr>
                  </a:solidFill>
                </a:ln>
                <a:solidFill>
                  <a:srgbClr val="262626"/>
                </a:solidFill>
                <a:latin typeface="나눔스퀘어_ac ExtraBold" panose="020B0600000101010101" pitchFamily="50" charset="-127"/>
                <a:ea typeface="나눔스퀘어_ac ExtraBold" panose="020B0600000101010101" pitchFamily="50" charset="-127"/>
              </a:rPr>
              <a:t>Subject</a:t>
            </a:r>
            <a:endParaRPr lang="ko-KR" altLang="en-US" spc="300" dirty="0">
              <a:ln>
                <a:solidFill>
                  <a:schemeClr val="accent1">
                    <a:alpha val="0"/>
                  </a:schemeClr>
                </a:solidFill>
              </a:ln>
              <a:solidFill>
                <a:srgbClr val="262626"/>
              </a:solidFill>
              <a:latin typeface="나눔스퀘어_ac ExtraBold" panose="020B0600000101010101" pitchFamily="50" charset="-127"/>
              <a:ea typeface="나눔스퀘어_ac ExtraBold" panose="020B0600000101010101" pitchFamily="50" charset="-127"/>
            </a:endParaRPr>
          </a:p>
        </p:txBody>
      </p:sp>
      <p:sp>
        <p:nvSpPr>
          <p:cNvPr id="3" name="제목 1">
            <a:extLst>
              <a:ext uri="{FF2B5EF4-FFF2-40B4-BE49-F238E27FC236}">
                <a16:creationId xmlns:a16="http://schemas.microsoft.com/office/drawing/2014/main" id="{0F4302C0-D0BD-15E1-D714-0CE63AE3F237}"/>
              </a:ext>
            </a:extLst>
          </p:cNvPr>
          <p:cNvSpPr txBox="1">
            <a:spLocks/>
          </p:cNvSpPr>
          <p:nvPr/>
        </p:nvSpPr>
        <p:spPr>
          <a:xfrm>
            <a:off x="1533525" y="1481716"/>
            <a:ext cx="1914224" cy="616017"/>
          </a:xfrm>
          <a:prstGeom prst="rect">
            <a:avLst/>
          </a:prstGeom>
        </p:spPr>
        <p:txBody>
          <a:bodyPr>
            <a:normAutofit/>
          </a:bodyPr>
          <a:lstStyle>
            <a:lvl1pPr algn="l" defTabSz="914400" rtl="0" eaLnBrk="1" latinLnBrk="1" hangingPunct="1">
              <a:lnSpc>
                <a:spcPct val="90000"/>
              </a:lnSpc>
              <a:spcBef>
                <a:spcPct val="0"/>
              </a:spcBef>
              <a:buNone/>
              <a:defRPr sz="3600" kern="1200">
                <a:solidFill>
                  <a:srgbClr val="252C41"/>
                </a:solidFill>
                <a:latin typeface="+mj-lt"/>
                <a:ea typeface="+mj-ea"/>
                <a:cs typeface="+mj-cs"/>
              </a:defRPr>
            </a:lvl1pPr>
          </a:lstStyle>
          <a:p>
            <a:r>
              <a:rPr lang="en-US" altLang="ko-KR" sz="2800" spc="300" dirty="0">
                <a:ln>
                  <a:solidFill>
                    <a:schemeClr val="accent1">
                      <a:alpha val="0"/>
                    </a:schemeClr>
                  </a:solidFill>
                </a:ln>
                <a:solidFill>
                  <a:srgbClr val="262626"/>
                </a:solidFill>
                <a:latin typeface="나눔스퀘어_ac ExtraBold" panose="020B0600000101010101" pitchFamily="50" charset="-127"/>
                <a:ea typeface="나눔스퀘어_ac ExtraBold" panose="020B0600000101010101" pitchFamily="50" charset="-127"/>
              </a:rPr>
              <a:t>ex01</a:t>
            </a:r>
            <a:endParaRPr lang="ko-KR" altLang="en-US" sz="2800" spc="300" dirty="0">
              <a:ln>
                <a:solidFill>
                  <a:schemeClr val="accent1">
                    <a:alpha val="0"/>
                  </a:schemeClr>
                </a:solidFill>
              </a:ln>
              <a:solidFill>
                <a:srgbClr val="262626"/>
              </a:solidFill>
              <a:latin typeface="나눔스퀘어_ac ExtraBold" panose="020B0600000101010101" pitchFamily="50" charset="-127"/>
              <a:ea typeface="나눔스퀘어_ac ExtraBold" panose="020B0600000101010101" pitchFamily="50" charset="-127"/>
            </a:endParaRPr>
          </a:p>
        </p:txBody>
      </p:sp>
      <p:sp>
        <p:nvSpPr>
          <p:cNvPr id="15" name="내용 개체 틀 3">
            <a:extLst>
              <a:ext uri="{FF2B5EF4-FFF2-40B4-BE49-F238E27FC236}">
                <a16:creationId xmlns:a16="http://schemas.microsoft.com/office/drawing/2014/main" id="{50B8FC83-1EF7-9FF2-3340-594D4918B7F3}"/>
              </a:ext>
            </a:extLst>
          </p:cNvPr>
          <p:cNvSpPr>
            <a:spLocks noGrp="1"/>
          </p:cNvSpPr>
          <p:nvPr>
            <p:ph sz="half" idx="1"/>
          </p:nvPr>
        </p:nvSpPr>
        <p:spPr>
          <a:xfrm>
            <a:off x="1533525" y="2195711"/>
            <a:ext cx="4900295" cy="4651635"/>
          </a:xfrm>
        </p:spPr>
        <p:txBody>
          <a:bodyPr>
            <a:normAutofit fontScale="92500" lnSpcReduction="10000"/>
          </a:bodyPr>
          <a:lstStyle/>
          <a:p>
            <a:r>
              <a:rPr lang="en-US" altLang="ko-KR" sz="2400" dirty="0">
                <a:latin typeface="NanumGothic" panose="020D0604000000000000" pitchFamily="34" charset="-127"/>
                <a:ea typeface="NanumGothic" panose="020D0604000000000000" pitchFamily="34" charset="-127"/>
              </a:rPr>
              <a:t>Goal:</a:t>
            </a:r>
            <a:br>
              <a:rPr lang="en-US" altLang="ko-KR" sz="2400" dirty="0">
                <a:latin typeface="NanumGothic" panose="020D0604000000000000" pitchFamily="34" charset="-127"/>
                <a:ea typeface="NanumGothic" panose="020D0604000000000000" pitchFamily="34" charset="-127"/>
              </a:rPr>
            </a:br>
            <a:r>
              <a:rPr lang="en-US" altLang="ko-KR" sz="2400" dirty="0">
                <a:latin typeface="NanumGothic" panose="020D0604000000000000" pitchFamily="34" charset="-127"/>
                <a:ea typeface="NanumGothic" panose="020D0604000000000000" pitchFamily="34" charset="-127"/>
              </a:rPr>
              <a:t>What happens when merge</a:t>
            </a:r>
          </a:p>
          <a:p>
            <a:endParaRPr lang="en-US" altLang="ko-KR" sz="2400" dirty="0">
              <a:latin typeface="NanumGothic" panose="020D0604000000000000" pitchFamily="34" charset="-127"/>
              <a:ea typeface="NanumGothic" panose="020D0604000000000000" pitchFamily="34" charset="-127"/>
            </a:endParaRPr>
          </a:p>
          <a:p>
            <a:pPr fontAlgn="base"/>
            <a:r>
              <a:rPr lang="en" altLang="ko-KR" sz="2600" dirty="0">
                <a:latin typeface="NanumGothic" panose="020D0604000000000000" pitchFamily="34" charset="-127"/>
                <a:ea typeface="NanumGothic" panose="020D0604000000000000" pitchFamily="34" charset="-127"/>
              </a:rPr>
              <a:t>The goal is to indirectly understand 3-way merge through the process of receiving one menu of today and two expected menus to be made tomorrow and merging them into one menu.</a:t>
            </a:r>
          </a:p>
          <a:p>
            <a:endParaRPr lang="en-US" altLang="ko-KR" sz="2400" dirty="0">
              <a:latin typeface="NanumGothic" panose="020D0604000000000000" pitchFamily="34" charset="-127"/>
              <a:ea typeface="NanumGothic" panose="020D0604000000000000" pitchFamily="34" charset="-127"/>
            </a:endParaRPr>
          </a:p>
          <a:p>
            <a:r>
              <a:rPr lang="en-US" altLang="ko-KR" sz="2400" dirty="0">
                <a:latin typeface="NanumGothic" panose="020D0604000000000000" pitchFamily="34" charset="-127"/>
                <a:ea typeface="NanumGothic" panose="020D0604000000000000" pitchFamily="34" charset="-127"/>
              </a:rPr>
              <a:t>Time taken:</a:t>
            </a:r>
            <a:br>
              <a:rPr lang="en-US" altLang="ko-KR" sz="2400" dirty="0">
                <a:latin typeface="NanumGothic" panose="020D0604000000000000" pitchFamily="34" charset="-127"/>
                <a:ea typeface="NanumGothic" panose="020D0604000000000000" pitchFamily="34" charset="-127"/>
              </a:rPr>
            </a:br>
            <a:r>
              <a:rPr lang="en-US" altLang="ko-KR" sz="2400" dirty="0">
                <a:latin typeface="NanumGothic" panose="020D0604000000000000" pitchFamily="34" charset="-127"/>
                <a:ea typeface="NanumGothic" panose="020D0604000000000000" pitchFamily="34" charset="-127"/>
              </a:rPr>
              <a:t>about 30 minutes</a:t>
            </a:r>
          </a:p>
          <a:p>
            <a:endParaRPr lang="en-US" altLang="ko-KR" sz="2400" dirty="0">
              <a:latin typeface="NanumGothic" panose="020D0604000000000000" pitchFamily="34" charset="-127"/>
              <a:ea typeface="NanumGothic" panose="020D0604000000000000" pitchFamily="34" charset="-127"/>
            </a:endParaRPr>
          </a:p>
          <a:p>
            <a:endParaRPr lang="en-US" altLang="ko-KR" sz="2400" dirty="0">
              <a:latin typeface="NanumGothic" panose="020D0604000000000000" pitchFamily="34" charset="-127"/>
              <a:ea typeface="NanumGothic" panose="020D0604000000000000" pitchFamily="34" charset="-127"/>
            </a:endParaRPr>
          </a:p>
          <a:p>
            <a:endParaRPr lang="en-US" altLang="ko-KR" sz="2400" dirty="0">
              <a:latin typeface="NanumGothic" panose="020D0604000000000000" pitchFamily="34" charset="-127"/>
              <a:ea typeface="NanumGothic" panose="020D0604000000000000" pitchFamily="34" charset="-127"/>
            </a:endParaRPr>
          </a:p>
        </p:txBody>
      </p:sp>
      <p:pic>
        <p:nvPicPr>
          <p:cNvPr id="6" name="그림 5">
            <a:extLst>
              <a:ext uri="{FF2B5EF4-FFF2-40B4-BE49-F238E27FC236}">
                <a16:creationId xmlns:a16="http://schemas.microsoft.com/office/drawing/2014/main" id="{18D48104-D221-C4DA-E205-9DF80592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151" y="959451"/>
            <a:ext cx="5105400" cy="5486400"/>
          </a:xfrm>
          <a:prstGeom prst="rect">
            <a:avLst/>
          </a:prstGeom>
        </p:spPr>
      </p:pic>
    </p:spTree>
    <p:extLst>
      <p:ext uri="{BB962C8B-B14F-4D97-AF65-F5344CB8AC3E}">
        <p14:creationId xmlns:p14="http://schemas.microsoft.com/office/powerpoint/2010/main" val="2118651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3C8E7691-3BEE-6F58-A334-65E192CB2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959451"/>
            <a:ext cx="5810564" cy="5252985"/>
          </a:xfrm>
          <a:prstGeom prst="rect">
            <a:avLst/>
          </a:prstGeom>
        </p:spPr>
      </p:pic>
      <p:sp>
        <p:nvSpPr>
          <p:cNvPr id="2" name="타원 1">
            <a:extLst>
              <a:ext uri="{FF2B5EF4-FFF2-40B4-BE49-F238E27FC236}">
                <a16:creationId xmlns:a16="http://schemas.microsoft.com/office/drawing/2014/main" id="{55CD13B8-7853-4401-8B0F-E31BA5ACB751}"/>
              </a:ext>
            </a:extLst>
          </p:cNvPr>
          <p:cNvSpPr/>
          <p:nvPr/>
        </p:nvSpPr>
        <p:spPr>
          <a:xfrm>
            <a:off x="-859456" y="-586467"/>
            <a:ext cx="2392981" cy="2259913"/>
          </a:xfrm>
          <a:prstGeom prst="ellipse">
            <a:avLst/>
          </a:prstGeom>
          <a:solidFill>
            <a:schemeClr val="accent1">
              <a:lumMod val="50000"/>
            </a:schemeClr>
          </a:solidFill>
          <a:ln w="127000">
            <a:solidFill>
              <a:srgbClr val="B3BB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accent1">
                    <a:alpha val="0"/>
                  </a:schemeClr>
                </a:solidFill>
              </a:ln>
            </a:endParaRPr>
          </a:p>
        </p:txBody>
      </p:sp>
      <p:sp>
        <p:nvSpPr>
          <p:cNvPr id="7" name="텍스트 개체 틀 19">
            <a:extLst>
              <a:ext uri="{FF2B5EF4-FFF2-40B4-BE49-F238E27FC236}">
                <a16:creationId xmlns:a16="http://schemas.microsoft.com/office/drawing/2014/main" id="{AAA5E149-574A-40A9-B869-F561AE9CC2EE}"/>
              </a:ext>
            </a:extLst>
          </p:cNvPr>
          <p:cNvSpPr txBox="1">
            <a:spLocks/>
          </p:cNvSpPr>
          <p:nvPr/>
        </p:nvSpPr>
        <p:spPr>
          <a:xfrm>
            <a:off x="-101600" y="292100"/>
            <a:ext cx="1117600" cy="839096"/>
          </a:xfrm>
          <a:prstGeom prst="rect">
            <a:avLst/>
          </a:prstGeom>
        </p:spPr>
        <p:txBody>
          <a:bodyPr>
            <a:noAutofit/>
          </a:bodyPr>
          <a:lstStyle>
            <a:lvl1pPr marL="0" indent="0" algn="r" defTabSz="914400" rtl="0" eaLnBrk="1" latinLnBrk="1" hangingPunct="1">
              <a:lnSpc>
                <a:spcPct val="90000"/>
              </a:lnSpc>
              <a:spcBef>
                <a:spcPts val="1000"/>
              </a:spcBef>
              <a:buFont typeface="Arial" panose="020B0604020202020204" pitchFamily="34" charset="0"/>
              <a:buNone/>
              <a:defRPr sz="5400" kern="1200">
                <a:solidFill>
                  <a:srgbClr val="F4F5F9"/>
                </a:solidFill>
                <a:latin typeface="+mj-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ln>
                  <a:solidFill>
                    <a:schemeClr val="accent1">
                      <a:alpha val="0"/>
                    </a:schemeClr>
                  </a:solidFill>
                </a:ln>
                <a:latin typeface="나눔스퀘어_ac ExtraBold" panose="020B0600000101010101" pitchFamily="50" charset="-127"/>
                <a:ea typeface="나눔스퀘어_ac ExtraBold" panose="020B0600000101010101" pitchFamily="50" charset="-127"/>
              </a:rPr>
              <a:t>04</a:t>
            </a:r>
            <a:endParaRPr lang="ko-KR" altLang="en-US" dirty="0">
              <a:ln>
                <a:solidFill>
                  <a:schemeClr val="accent1">
                    <a:alpha val="0"/>
                  </a:schemeClr>
                </a:solidFill>
              </a:ln>
              <a:latin typeface="나눔스퀘어_ac ExtraBold" panose="020B0600000101010101" pitchFamily="50" charset="-127"/>
              <a:ea typeface="나눔스퀘어_ac ExtraBold" panose="020B0600000101010101" pitchFamily="50" charset="-127"/>
            </a:endParaRPr>
          </a:p>
        </p:txBody>
      </p:sp>
      <p:sp>
        <p:nvSpPr>
          <p:cNvPr id="8" name="제목 1">
            <a:extLst>
              <a:ext uri="{FF2B5EF4-FFF2-40B4-BE49-F238E27FC236}">
                <a16:creationId xmlns:a16="http://schemas.microsoft.com/office/drawing/2014/main" id="{9C03927A-E344-4D53-B530-D2AEA3CA922F}"/>
              </a:ext>
            </a:extLst>
          </p:cNvPr>
          <p:cNvSpPr txBox="1">
            <a:spLocks/>
          </p:cNvSpPr>
          <p:nvPr/>
        </p:nvSpPr>
        <p:spPr>
          <a:xfrm>
            <a:off x="1773856" y="343434"/>
            <a:ext cx="4089734" cy="616017"/>
          </a:xfrm>
          <a:prstGeom prst="rect">
            <a:avLst/>
          </a:prstGeom>
        </p:spPr>
        <p:txBody>
          <a:bodyPr>
            <a:normAutofit/>
          </a:bodyPr>
          <a:lstStyle>
            <a:lvl1pPr algn="l" defTabSz="914400" rtl="0" eaLnBrk="1" latinLnBrk="1" hangingPunct="1">
              <a:lnSpc>
                <a:spcPct val="90000"/>
              </a:lnSpc>
              <a:spcBef>
                <a:spcPct val="0"/>
              </a:spcBef>
              <a:buNone/>
              <a:defRPr sz="3600" kern="1200">
                <a:solidFill>
                  <a:srgbClr val="252C41"/>
                </a:solidFill>
                <a:latin typeface="+mj-lt"/>
                <a:ea typeface="+mj-ea"/>
                <a:cs typeface="+mj-cs"/>
              </a:defRPr>
            </a:lvl1pPr>
          </a:lstStyle>
          <a:p>
            <a:r>
              <a:rPr lang="en-US" altLang="ko-KR" spc="300" dirty="0">
                <a:ln>
                  <a:solidFill>
                    <a:schemeClr val="accent1">
                      <a:alpha val="0"/>
                    </a:schemeClr>
                  </a:solidFill>
                </a:ln>
                <a:solidFill>
                  <a:srgbClr val="262626"/>
                </a:solidFill>
                <a:latin typeface="나눔스퀘어_ac ExtraBold" panose="020B0600000101010101" pitchFamily="50" charset="-127"/>
                <a:ea typeface="나눔스퀘어_ac ExtraBold" panose="020B0600000101010101" pitchFamily="50" charset="-127"/>
              </a:rPr>
              <a:t>Subject</a:t>
            </a:r>
            <a:endParaRPr lang="ko-KR" altLang="en-US" spc="300" dirty="0">
              <a:ln>
                <a:solidFill>
                  <a:schemeClr val="accent1">
                    <a:alpha val="0"/>
                  </a:schemeClr>
                </a:solidFill>
              </a:ln>
              <a:solidFill>
                <a:srgbClr val="262626"/>
              </a:solidFill>
              <a:latin typeface="나눔스퀘어_ac ExtraBold" panose="020B0600000101010101" pitchFamily="50" charset="-127"/>
              <a:ea typeface="나눔스퀘어_ac ExtraBold" panose="020B0600000101010101" pitchFamily="50" charset="-127"/>
            </a:endParaRPr>
          </a:p>
        </p:txBody>
      </p:sp>
      <p:pic>
        <p:nvPicPr>
          <p:cNvPr id="4" name="그림 3">
            <a:extLst>
              <a:ext uri="{FF2B5EF4-FFF2-40B4-BE49-F238E27FC236}">
                <a16:creationId xmlns:a16="http://schemas.microsoft.com/office/drawing/2014/main" id="{D0BEBED2-D29A-81BD-34E9-B79D5A2017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2524" y="1991231"/>
            <a:ext cx="7309476" cy="2406365"/>
          </a:xfrm>
          <a:prstGeom prst="rect">
            <a:avLst/>
          </a:prstGeom>
        </p:spPr>
      </p:pic>
    </p:spTree>
    <p:extLst>
      <p:ext uri="{BB962C8B-B14F-4D97-AF65-F5344CB8AC3E}">
        <p14:creationId xmlns:p14="http://schemas.microsoft.com/office/powerpoint/2010/main" val="155726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F4357-1502-4421-86E3-4D3CE2771566}"/>
              </a:ext>
            </a:extLst>
          </p:cNvPr>
          <p:cNvSpPr txBox="1"/>
          <p:nvPr/>
        </p:nvSpPr>
        <p:spPr>
          <a:xfrm>
            <a:off x="4227540" y="3050014"/>
            <a:ext cx="3736920" cy="830997"/>
          </a:xfrm>
          <a:prstGeom prst="rect">
            <a:avLst/>
          </a:prstGeom>
          <a:noFill/>
        </p:spPr>
        <p:txBody>
          <a:bodyPr wrap="none" rtlCol="0">
            <a:spAutoFit/>
          </a:bodyPr>
          <a:lstStyle/>
          <a:p>
            <a:r>
              <a:rPr lang="en-US" altLang="ko-KR" sz="4800" spc="600" dirty="0">
                <a:ln>
                  <a:solidFill>
                    <a:schemeClr val="tx2">
                      <a:lumMod val="75000"/>
                      <a:alpha val="0"/>
                    </a:schemeClr>
                  </a:solidFill>
                </a:ln>
                <a:solidFill>
                  <a:schemeClr val="tx1">
                    <a:lumMod val="85000"/>
                    <a:lumOff val="15000"/>
                  </a:schemeClr>
                </a:solidFill>
                <a:latin typeface="AppleSDGothicNeoB00" panose="02000503000000000000" pitchFamily="2" charset="-127"/>
                <a:ea typeface="AppleSDGothicNeoB00" panose="02000503000000000000" pitchFamily="2" charset="-127"/>
              </a:rPr>
              <a:t>Thank you</a:t>
            </a:r>
          </a:p>
        </p:txBody>
      </p:sp>
    </p:spTree>
    <p:extLst>
      <p:ext uri="{BB962C8B-B14F-4D97-AF65-F5344CB8AC3E}">
        <p14:creationId xmlns:p14="http://schemas.microsoft.com/office/powerpoint/2010/main" val="238180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5">
            <a:extLst>
              <a:ext uri="{FF2B5EF4-FFF2-40B4-BE49-F238E27FC236}">
                <a16:creationId xmlns:a16="http://schemas.microsoft.com/office/drawing/2014/main" id="{6343CD9E-9A22-434E-BF0B-D3131AB8EECD}"/>
              </a:ext>
            </a:extLst>
          </p:cNvPr>
          <p:cNvSpPr txBox="1">
            <a:spLocks/>
          </p:cNvSpPr>
          <p:nvPr/>
        </p:nvSpPr>
        <p:spPr>
          <a:xfrm>
            <a:off x="3949700" y="2315631"/>
            <a:ext cx="5226050" cy="3364706"/>
          </a:xfrm>
          <a:prstGeom prst="rect">
            <a:avLst/>
          </a:prstGeom>
        </p:spPr>
        <p:txBody>
          <a:bodyPr vert="horz" lIns="91440" tIns="45720" rIns="91440" bIns="45720" rtlCol="0" anchor="ctr">
            <a:noAutofit/>
          </a:bodyPr>
          <a:lstStyle>
            <a:defPPr>
              <a:defRPr lang="ko-KR"/>
            </a:defPPr>
            <a:lvl1pPr marL="0" indent="0" algn="l" defTabSz="914400" rtl="0" eaLnBrk="1" latinLnBrk="1" hangingPunct="1">
              <a:lnSpc>
                <a:spcPct val="150000"/>
              </a:lnSpc>
              <a:buFont typeface="+mj-lt"/>
              <a:buNone/>
              <a:defRPr sz="2400" kern="1200">
                <a:solidFill>
                  <a:schemeClr val="tx1">
                    <a:tint val="75000"/>
                  </a:schemeClr>
                </a:solidFill>
                <a:latin typeface="+mn-lt"/>
                <a:ea typeface="+mn-ea"/>
                <a:cs typeface="+mn-cs"/>
              </a:defRPr>
            </a:lvl1pPr>
            <a:lvl2pPr marL="457200" indent="0" algn="l" defTabSz="914400" rtl="0" eaLnBrk="1" latinLnBrk="1" hangingPunct="1">
              <a:buNone/>
              <a:defRPr sz="1800" kern="1200">
                <a:solidFill>
                  <a:schemeClr val="tx1"/>
                </a:solidFill>
                <a:latin typeface="+mn-lt"/>
                <a:ea typeface="+mn-ea"/>
                <a:cs typeface="+mn-cs"/>
              </a:defRPr>
            </a:lvl2pPr>
            <a:lvl3pPr marL="914400" indent="0" algn="l" defTabSz="914400" rtl="0" eaLnBrk="1" latinLnBrk="1" hangingPunct="1">
              <a:buNone/>
              <a:defRPr sz="1800" kern="1200">
                <a:solidFill>
                  <a:schemeClr val="tx1"/>
                </a:solidFill>
                <a:latin typeface="+mn-lt"/>
                <a:ea typeface="+mn-ea"/>
                <a:cs typeface="+mn-cs"/>
              </a:defRPr>
            </a:lvl3pPr>
            <a:lvl4pPr marL="1371600" indent="0" algn="l" defTabSz="914400" rtl="0" eaLnBrk="1" latinLnBrk="1" hangingPunct="1">
              <a:buNone/>
              <a:defRPr sz="1800" kern="1200">
                <a:solidFill>
                  <a:schemeClr val="tx1"/>
                </a:solidFill>
                <a:latin typeface="+mn-lt"/>
                <a:ea typeface="+mn-ea"/>
                <a:cs typeface="+mn-cs"/>
              </a:defRPr>
            </a:lvl4pPr>
            <a:lvl5pPr marL="1828800" indent="0" algn="l" defTabSz="914400" rtl="0" eaLnBrk="1" latinLnBrk="1" hangingPunct="1">
              <a:buNone/>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nSpc>
                <a:spcPct val="185000"/>
              </a:lnSpc>
            </a:pPr>
            <a:r>
              <a:rPr lang="en-US" altLang="ko-KR" dirty="0">
                <a:ln>
                  <a:solidFill>
                    <a:srgbClr val="B3BBCA">
                      <a:alpha val="0"/>
                    </a:srgbClr>
                  </a:solidFill>
                </a:ln>
                <a:solidFill>
                  <a:srgbClr val="262626"/>
                </a:solidFill>
                <a:latin typeface="나눔스퀘어_ac Bold" panose="020B0600000101010101" pitchFamily="50" charset="-127"/>
                <a:ea typeface="나눔스퀘어_ac Bold" panose="020B0600000101010101" pitchFamily="50" charset="-127"/>
              </a:rPr>
              <a:t>What is Dash?</a:t>
            </a:r>
          </a:p>
          <a:p>
            <a:pPr>
              <a:lnSpc>
                <a:spcPct val="185000"/>
              </a:lnSpc>
            </a:pPr>
            <a:r>
              <a:rPr lang="en-US" altLang="ko-KR" dirty="0">
                <a:ln>
                  <a:solidFill>
                    <a:srgbClr val="B3BBCA">
                      <a:alpha val="0"/>
                    </a:srgbClr>
                  </a:solidFill>
                </a:ln>
                <a:solidFill>
                  <a:srgbClr val="262626"/>
                </a:solidFill>
                <a:latin typeface="나눔스퀘어_ac Bold" panose="020B0600000101010101" pitchFamily="50" charset="-127"/>
                <a:ea typeface="나눔스퀘어_ac Bold" panose="020B0600000101010101" pitchFamily="50" charset="-127"/>
              </a:rPr>
              <a:t>Level</a:t>
            </a:r>
          </a:p>
          <a:p>
            <a:pPr>
              <a:lnSpc>
                <a:spcPct val="185000"/>
              </a:lnSpc>
            </a:pPr>
            <a:r>
              <a:rPr lang="en-US" altLang="ko-KR" dirty="0">
                <a:ln>
                  <a:solidFill>
                    <a:srgbClr val="B3BBCA">
                      <a:alpha val="0"/>
                    </a:srgbClr>
                  </a:solidFill>
                </a:ln>
                <a:solidFill>
                  <a:srgbClr val="262626"/>
                </a:solidFill>
                <a:latin typeface="나눔스퀘어_ac Bold" panose="020B0600000101010101" pitchFamily="50" charset="-127"/>
                <a:ea typeface="나눔스퀘어_ac Bold" panose="020B0600000101010101" pitchFamily="50" charset="-127"/>
              </a:rPr>
              <a:t>Persona</a:t>
            </a:r>
          </a:p>
          <a:p>
            <a:pPr>
              <a:lnSpc>
                <a:spcPct val="185000"/>
              </a:lnSpc>
            </a:pPr>
            <a:r>
              <a:rPr lang="en-US" altLang="ko-KR" dirty="0">
                <a:ln>
                  <a:solidFill>
                    <a:srgbClr val="B3BBCA">
                      <a:alpha val="0"/>
                    </a:srgbClr>
                  </a:solidFill>
                </a:ln>
                <a:solidFill>
                  <a:srgbClr val="262626"/>
                </a:solidFill>
                <a:latin typeface="나눔스퀘어_ac Bold" panose="020B0600000101010101" pitchFamily="50" charset="-127"/>
                <a:ea typeface="나눔스퀘어_ac Bold" panose="020B0600000101010101" pitchFamily="50" charset="-127"/>
              </a:rPr>
              <a:t>Subject</a:t>
            </a:r>
          </a:p>
          <a:p>
            <a:pPr>
              <a:lnSpc>
                <a:spcPct val="185000"/>
              </a:lnSpc>
            </a:pPr>
            <a:endParaRPr lang="ko-KR" altLang="en-US" dirty="0">
              <a:ln>
                <a:solidFill>
                  <a:srgbClr val="B3BBCA">
                    <a:alpha val="0"/>
                  </a:srgbClr>
                </a:solidFill>
              </a:ln>
              <a:solidFill>
                <a:srgbClr val="262626"/>
              </a:solidFill>
              <a:latin typeface="나눔스퀘어_ac Bold" panose="020B0600000101010101" pitchFamily="50" charset="-127"/>
              <a:ea typeface="나눔스퀘어_ac Bold" panose="020B0600000101010101" pitchFamily="50" charset="-127"/>
            </a:endParaRPr>
          </a:p>
        </p:txBody>
      </p:sp>
      <p:sp>
        <p:nvSpPr>
          <p:cNvPr id="3" name="텍스트 개체 틀 25">
            <a:extLst>
              <a:ext uri="{FF2B5EF4-FFF2-40B4-BE49-F238E27FC236}">
                <a16:creationId xmlns:a16="http://schemas.microsoft.com/office/drawing/2014/main" id="{9FE4334D-3FB2-4E68-9FDD-59635B9B268C}"/>
              </a:ext>
            </a:extLst>
          </p:cNvPr>
          <p:cNvSpPr txBox="1">
            <a:spLocks/>
          </p:cNvSpPr>
          <p:nvPr/>
        </p:nvSpPr>
        <p:spPr>
          <a:xfrm>
            <a:off x="3143250" y="863600"/>
            <a:ext cx="6032500" cy="952500"/>
          </a:xfrm>
          <a:prstGeom prst="rect">
            <a:avLst/>
          </a:prstGeom>
        </p:spPr>
        <p:txBody>
          <a:bodyPr vert="horz" lIns="91440" tIns="45720" rIns="91440" bIns="45720" rtlCol="0" anchor="ctr">
            <a:noAutofit/>
          </a:bodyPr>
          <a:lstStyle>
            <a:defPPr>
              <a:defRPr lang="ko-KR"/>
            </a:defPPr>
            <a:lvl1pPr marL="0" indent="0" algn="ctr" defTabSz="914400" rtl="0" eaLnBrk="1" latinLnBrk="1" hangingPunct="1">
              <a:buNone/>
              <a:defRPr sz="6000" b="1" kern="1200">
                <a:solidFill>
                  <a:schemeClr val="tx1">
                    <a:tint val="75000"/>
                  </a:schemeClr>
                </a:solidFill>
                <a:latin typeface="+mj-lt"/>
                <a:ea typeface="+mn-ea"/>
                <a:cs typeface="+mn-cs"/>
              </a:defRPr>
            </a:lvl1pPr>
            <a:lvl2pPr marL="457200" algn="l" defTabSz="914400" rtl="0" eaLnBrk="1" latinLnBrk="1" hangingPunct="1">
              <a:defRPr sz="3600" kern="1200">
                <a:solidFill>
                  <a:schemeClr val="tx1"/>
                </a:solidFill>
                <a:latin typeface="+mn-lt"/>
                <a:ea typeface="+mn-ea"/>
                <a:cs typeface="+mn-cs"/>
              </a:defRPr>
            </a:lvl2pPr>
            <a:lvl3pPr marL="914400" algn="l" defTabSz="914400" rtl="0" eaLnBrk="1" latinLnBrk="1" hangingPunct="1">
              <a:defRPr sz="3600" kern="1200">
                <a:solidFill>
                  <a:schemeClr val="tx1"/>
                </a:solidFill>
                <a:latin typeface="+mn-lt"/>
                <a:ea typeface="+mn-ea"/>
                <a:cs typeface="+mn-cs"/>
              </a:defRPr>
            </a:lvl3pPr>
            <a:lvl4pPr marL="1371600" algn="l" defTabSz="914400" rtl="0" eaLnBrk="1" latinLnBrk="1" hangingPunct="1">
              <a:defRPr sz="3600" kern="1200">
                <a:solidFill>
                  <a:schemeClr val="tx1"/>
                </a:solidFill>
                <a:latin typeface="+mn-lt"/>
                <a:ea typeface="+mn-ea"/>
                <a:cs typeface="+mn-cs"/>
              </a:defRPr>
            </a:lvl4pPr>
            <a:lvl5pPr marL="1828800" algn="l" defTabSz="914400" rtl="0" eaLnBrk="1" latinLnBrk="1" hangingPunct="1">
              <a:defRPr sz="36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dirty="0">
                <a:ln>
                  <a:solidFill>
                    <a:srgbClr val="B3BBCA">
                      <a:alpha val="0"/>
                    </a:srgbClr>
                  </a:solidFill>
                </a:ln>
                <a:solidFill>
                  <a:srgbClr val="262626"/>
                </a:solidFill>
                <a:latin typeface="나눔스퀘어_ac Bold" panose="020B0600000101010101" pitchFamily="50" charset="-127"/>
                <a:ea typeface="나눔스퀘어_ac Bold" panose="020B0600000101010101" pitchFamily="50" charset="-127"/>
              </a:rPr>
              <a:t>Index</a:t>
            </a:r>
            <a:endParaRPr lang="ko-KR" altLang="en-US" dirty="0">
              <a:ln>
                <a:solidFill>
                  <a:srgbClr val="B3BBCA">
                    <a:alpha val="0"/>
                  </a:srgbClr>
                </a:solidFill>
              </a:ln>
              <a:solidFill>
                <a:srgbClr val="262626"/>
              </a:solidFill>
              <a:latin typeface="나눔스퀘어_ac Bold" panose="020B0600000101010101" pitchFamily="50" charset="-127"/>
              <a:ea typeface="나눔스퀘어_ac Bold" panose="020B0600000101010101" pitchFamily="50" charset="-127"/>
            </a:endParaRPr>
          </a:p>
        </p:txBody>
      </p:sp>
      <p:sp>
        <p:nvSpPr>
          <p:cNvPr id="5" name="텍스트 개체 틀 15">
            <a:extLst>
              <a:ext uri="{FF2B5EF4-FFF2-40B4-BE49-F238E27FC236}">
                <a16:creationId xmlns:a16="http://schemas.microsoft.com/office/drawing/2014/main" id="{8385452F-7BEE-4D8C-94C7-DBB567D0CE48}"/>
              </a:ext>
            </a:extLst>
          </p:cNvPr>
          <p:cNvSpPr txBox="1">
            <a:spLocks/>
          </p:cNvSpPr>
          <p:nvPr/>
        </p:nvSpPr>
        <p:spPr>
          <a:xfrm>
            <a:off x="3143250" y="2458243"/>
            <a:ext cx="806450" cy="3364707"/>
          </a:xfrm>
          <a:prstGeom prst="rect">
            <a:avLst/>
          </a:prstGeom>
        </p:spPr>
        <p:txBody>
          <a:bodyPr>
            <a:noAutofit/>
          </a:bodyPr>
          <a:lstStyle>
            <a:lvl1pPr marL="0" indent="0" algn="l" defTabSz="914400" rtl="0" eaLnBrk="1" latinLnBrk="1" hangingPunct="1">
              <a:lnSpc>
                <a:spcPct val="100000"/>
              </a:lnSpc>
              <a:spcBef>
                <a:spcPts val="1000"/>
              </a:spcBef>
              <a:buFont typeface="+mj-lt"/>
              <a:buNone/>
              <a:defRPr sz="3600" kern="1200">
                <a:solidFill>
                  <a:srgbClr val="F1404B"/>
                </a:solidFill>
                <a:latin typeface="+mj-lt"/>
                <a:ea typeface="+mn-ea"/>
                <a:cs typeface="+mn-cs"/>
              </a:defRPr>
            </a:lvl1pPr>
            <a:lvl2pPr marL="457200" indent="0" algn="l" defTabSz="914400" rtl="0" eaLnBrk="1" latinLnBrk="1"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ln>
                  <a:solidFill>
                    <a:srgbClr val="B3BBCA">
                      <a:alpha val="0"/>
                    </a:srgbClr>
                  </a:solidFill>
                </a:ln>
                <a:solidFill>
                  <a:schemeClr val="accent1">
                    <a:lumMod val="50000"/>
                  </a:schemeClr>
                </a:solidFill>
                <a:latin typeface="나눔스퀘어_ac Bold" panose="020B0600000101010101" pitchFamily="50" charset="-127"/>
                <a:ea typeface="나눔스퀘어_ac Bold" panose="020B0600000101010101" pitchFamily="50" charset="-127"/>
              </a:rPr>
              <a:t>01</a:t>
            </a:r>
          </a:p>
          <a:p>
            <a:r>
              <a:rPr lang="en-US" altLang="ko-KR" dirty="0">
                <a:ln>
                  <a:solidFill>
                    <a:srgbClr val="B3BBCA">
                      <a:alpha val="0"/>
                    </a:srgbClr>
                  </a:solidFill>
                </a:ln>
                <a:solidFill>
                  <a:schemeClr val="accent1">
                    <a:lumMod val="50000"/>
                  </a:schemeClr>
                </a:solidFill>
                <a:latin typeface="나눔스퀘어_ac Bold" panose="020B0600000101010101" pitchFamily="50" charset="-127"/>
                <a:ea typeface="나눔스퀘어_ac Bold" panose="020B0600000101010101" pitchFamily="50" charset="-127"/>
              </a:rPr>
              <a:t>02</a:t>
            </a:r>
          </a:p>
          <a:p>
            <a:r>
              <a:rPr lang="en-US" altLang="ko-KR" dirty="0">
                <a:ln>
                  <a:solidFill>
                    <a:srgbClr val="B3BBCA">
                      <a:alpha val="0"/>
                    </a:srgbClr>
                  </a:solidFill>
                </a:ln>
                <a:solidFill>
                  <a:schemeClr val="accent1">
                    <a:lumMod val="50000"/>
                  </a:schemeClr>
                </a:solidFill>
                <a:latin typeface="나눔스퀘어_ac Bold" panose="020B0600000101010101" pitchFamily="50" charset="-127"/>
                <a:ea typeface="나눔스퀘어_ac Bold" panose="020B0600000101010101" pitchFamily="50" charset="-127"/>
              </a:rPr>
              <a:t>03</a:t>
            </a:r>
          </a:p>
          <a:p>
            <a:r>
              <a:rPr lang="en-US" altLang="ko-KR" dirty="0">
                <a:ln>
                  <a:solidFill>
                    <a:srgbClr val="B3BBCA">
                      <a:alpha val="0"/>
                    </a:srgbClr>
                  </a:solidFill>
                </a:ln>
                <a:solidFill>
                  <a:schemeClr val="accent1">
                    <a:lumMod val="50000"/>
                  </a:schemeClr>
                </a:solidFill>
                <a:latin typeface="나눔스퀘어_ac Bold" panose="020B0600000101010101" pitchFamily="50" charset="-127"/>
                <a:ea typeface="나눔스퀘어_ac Bold" panose="020B0600000101010101" pitchFamily="50" charset="-127"/>
              </a:rPr>
              <a:t>04</a:t>
            </a:r>
          </a:p>
          <a:p>
            <a:endParaRPr lang="ko-KR" altLang="en-US" dirty="0">
              <a:ln>
                <a:solidFill>
                  <a:srgbClr val="B3BBCA">
                    <a:alpha val="0"/>
                  </a:srgbClr>
                </a:solidFill>
              </a:ln>
              <a:solidFill>
                <a:schemeClr val="accent1">
                  <a:lumMod val="50000"/>
                </a:schemeClr>
              </a:solidFill>
              <a:latin typeface="나눔스퀘어_ac Bold" panose="020B0600000101010101" pitchFamily="50" charset="-127"/>
              <a:ea typeface="나눔스퀘어_ac Bold" panose="020B0600000101010101" pitchFamily="50" charset="-127"/>
            </a:endParaRPr>
          </a:p>
        </p:txBody>
      </p:sp>
      <p:cxnSp>
        <p:nvCxnSpPr>
          <p:cNvPr id="7" name="직선 연결선 6">
            <a:extLst>
              <a:ext uri="{FF2B5EF4-FFF2-40B4-BE49-F238E27FC236}">
                <a16:creationId xmlns:a16="http://schemas.microsoft.com/office/drawing/2014/main" id="{1D7E3A85-DFA4-4F94-9615-A04A0BD6584A}"/>
              </a:ext>
            </a:extLst>
          </p:cNvPr>
          <p:cNvCxnSpPr>
            <a:cxnSpLocks/>
          </p:cNvCxnSpPr>
          <p:nvPr/>
        </p:nvCxnSpPr>
        <p:spPr>
          <a:xfrm>
            <a:off x="3666732" y="1978025"/>
            <a:ext cx="4985537" cy="0"/>
          </a:xfrm>
          <a:prstGeom prst="line">
            <a:avLst/>
          </a:prstGeom>
          <a:ln w="19050">
            <a:solidFill>
              <a:srgbClr val="B3BBC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216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9526E8-1A20-4383-AA94-58A4D950C166}"/>
              </a:ext>
            </a:extLst>
          </p:cNvPr>
          <p:cNvSpPr txBox="1"/>
          <p:nvPr/>
        </p:nvSpPr>
        <p:spPr>
          <a:xfrm>
            <a:off x="4968295" y="2875002"/>
            <a:ext cx="2255409" cy="1107996"/>
          </a:xfrm>
          <a:prstGeom prst="rect">
            <a:avLst/>
          </a:prstGeom>
          <a:noFill/>
        </p:spPr>
        <p:txBody>
          <a:bodyPr wrap="square" rtlCol="0">
            <a:spAutoFit/>
          </a:bodyPr>
          <a:lstStyle/>
          <a:p>
            <a:pPr algn="ctr"/>
            <a:r>
              <a:rPr lang="en-US" altLang="ko-KR" sz="6600" dirty="0">
                <a:latin typeface="나눔스퀘어_ac Bold" panose="020B0600000101010101" pitchFamily="50" charset="-127"/>
                <a:ea typeface="나눔스퀘어_ac Bold" panose="020B0600000101010101" pitchFamily="50" charset="-127"/>
              </a:rPr>
              <a:t>Dash?</a:t>
            </a:r>
            <a:endParaRPr lang="ko-KR" altLang="en-US" sz="6600" dirty="0">
              <a:latin typeface="나눔스퀘어_ac Bold" panose="020B0600000101010101" pitchFamily="50" charset="-127"/>
              <a:ea typeface="나눔스퀘어_ac Bold" panose="020B0600000101010101" pitchFamily="50" charset="-127"/>
            </a:endParaRPr>
          </a:p>
        </p:txBody>
      </p:sp>
    </p:spTree>
    <p:extLst>
      <p:ext uri="{BB962C8B-B14F-4D97-AF65-F5344CB8AC3E}">
        <p14:creationId xmlns:p14="http://schemas.microsoft.com/office/powerpoint/2010/main" val="368627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타원 1">
            <a:extLst>
              <a:ext uri="{FF2B5EF4-FFF2-40B4-BE49-F238E27FC236}">
                <a16:creationId xmlns:a16="http://schemas.microsoft.com/office/drawing/2014/main" id="{55CD13B8-7853-4401-8B0F-E31BA5ACB751}"/>
              </a:ext>
            </a:extLst>
          </p:cNvPr>
          <p:cNvSpPr/>
          <p:nvPr/>
        </p:nvSpPr>
        <p:spPr>
          <a:xfrm>
            <a:off x="-859456" y="-586467"/>
            <a:ext cx="2392981" cy="2259913"/>
          </a:xfrm>
          <a:prstGeom prst="ellipse">
            <a:avLst/>
          </a:prstGeom>
          <a:solidFill>
            <a:schemeClr val="accent1">
              <a:lumMod val="50000"/>
            </a:schemeClr>
          </a:solidFill>
          <a:ln w="127000">
            <a:solidFill>
              <a:srgbClr val="B3BB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accent1">
                    <a:alpha val="0"/>
                  </a:schemeClr>
                </a:solidFill>
              </a:ln>
            </a:endParaRPr>
          </a:p>
        </p:txBody>
      </p:sp>
      <p:sp>
        <p:nvSpPr>
          <p:cNvPr id="7" name="텍스트 개체 틀 19">
            <a:extLst>
              <a:ext uri="{FF2B5EF4-FFF2-40B4-BE49-F238E27FC236}">
                <a16:creationId xmlns:a16="http://schemas.microsoft.com/office/drawing/2014/main" id="{AAA5E149-574A-40A9-B869-F561AE9CC2EE}"/>
              </a:ext>
            </a:extLst>
          </p:cNvPr>
          <p:cNvSpPr txBox="1">
            <a:spLocks/>
          </p:cNvSpPr>
          <p:nvPr/>
        </p:nvSpPr>
        <p:spPr>
          <a:xfrm>
            <a:off x="-101600" y="292100"/>
            <a:ext cx="1117600" cy="839096"/>
          </a:xfrm>
          <a:prstGeom prst="rect">
            <a:avLst/>
          </a:prstGeom>
        </p:spPr>
        <p:txBody>
          <a:bodyPr>
            <a:noAutofit/>
          </a:bodyPr>
          <a:lstStyle>
            <a:lvl1pPr marL="0" indent="0" algn="r" defTabSz="914400" rtl="0" eaLnBrk="1" latinLnBrk="1" hangingPunct="1">
              <a:lnSpc>
                <a:spcPct val="90000"/>
              </a:lnSpc>
              <a:spcBef>
                <a:spcPts val="1000"/>
              </a:spcBef>
              <a:buFont typeface="Arial" panose="020B0604020202020204" pitchFamily="34" charset="0"/>
              <a:buNone/>
              <a:defRPr sz="5400" kern="1200">
                <a:solidFill>
                  <a:srgbClr val="F4F5F9"/>
                </a:solidFill>
                <a:latin typeface="+mj-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ln>
                  <a:solidFill>
                    <a:schemeClr val="accent1">
                      <a:alpha val="0"/>
                    </a:schemeClr>
                  </a:solidFill>
                </a:ln>
                <a:latin typeface="나눔스퀘어_ac ExtraBold" panose="020B0600000101010101" pitchFamily="50" charset="-127"/>
                <a:ea typeface="나눔스퀘어_ac ExtraBold" panose="020B0600000101010101" pitchFamily="50" charset="-127"/>
              </a:rPr>
              <a:t>01</a:t>
            </a:r>
            <a:endParaRPr lang="ko-KR" altLang="en-US" dirty="0">
              <a:ln>
                <a:solidFill>
                  <a:schemeClr val="accent1">
                    <a:alpha val="0"/>
                  </a:schemeClr>
                </a:solidFill>
              </a:ln>
              <a:latin typeface="나눔스퀘어_ac ExtraBold" panose="020B0600000101010101" pitchFamily="50" charset="-127"/>
              <a:ea typeface="나눔스퀘어_ac ExtraBold" panose="020B0600000101010101" pitchFamily="50" charset="-127"/>
            </a:endParaRPr>
          </a:p>
        </p:txBody>
      </p:sp>
      <p:sp>
        <p:nvSpPr>
          <p:cNvPr id="8" name="제목 1">
            <a:extLst>
              <a:ext uri="{FF2B5EF4-FFF2-40B4-BE49-F238E27FC236}">
                <a16:creationId xmlns:a16="http://schemas.microsoft.com/office/drawing/2014/main" id="{9C03927A-E344-4D53-B530-D2AEA3CA922F}"/>
              </a:ext>
            </a:extLst>
          </p:cNvPr>
          <p:cNvSpPr txBox="1">
            <a:spLocks/>
          </p:cNvSpPr>
          <p:nvPr/>
        </p:nvSpPr>
        <p:spPr>
          <a:xfrm>
            <a:off x="1773856" y="343434"/>
            <a:ext cx="4089734" cy="616017"/>
          </a:xfrm>
          <a:prstGeom prst="rect">
            <a:avLst/>
          </a:prstGeom>
        </p:spPr>
        <p:txBody>
          <a:bodyPr>
            <a:normAutofit/>
          </a:bodyPr>
          <a:lstStyle>
            <a:lvl1pPr algn="l" defTabSz="914400" rtl="0" eaLnBrk="1" latinLnBrk="1" hangingPunct="1">
              <a:lnSpc>
                <a:spcPct val="90000"/>
              </a:lnSpc>
              <a:spcBef>
                <a:spcPct val="0"/>
              </a:spcBef>
              <a:buNone/>
              <a:defRPr sz="3600" kern="1200">
                <a:solidFill>
                  <a:srgbClr val="252C41"/>
                </a:solidFill>
                <a:latin typeface="+mj-lt"/>
                <a:ea typeface="+mj-ea"/>
                <a:cs typeface="+mj-cs"/>
              </a:defRPr>
            </a:lvl1pPr>
          </a:lstStyle>
          <a:p>
            <a:r>
              <a:rPr lang="en-US" altLang="ko-KR" spc="300" dirty="0">
                <a:ln>
                  <a:solidFill>
                    <a:schemeClr val="accent1">
                      <a:alpha val="0"/>
                    </a:schemeClr>
                  </a:solidFill>
                </a:ln>
                <a:solidFill>
                  <a:srgbClr val="262626"/>
                </a:solidFill>
                <a:latin typeface="나눔스퀘어_ac ExtraBold" panose="020B0600000101010101" pitchFamily="50" charset="-127"/>
                <a:ea typeface="나눔스퀘어_ac ExtraBold" panose="020B0600000101010101" pitchFamily="50" charset="-127"/>
              </a:rPr>
              <a:t>What is Dash?</a:t>
            </a:r>
            <a:endParaRPr lang="ko-KR" altLang="en-US" spc="300" dirty="0">
              <a:ln>
                <a:solidFill>
                  <a:schemeClr val="accent1">
                    <a:alpha val="0"/>
                  </a:schemeClr>
                </a:solidFill>
              </a:ln>
              <a:solidFill>
                <a:srgbClr val="262626"/>
              </a:solidFill>
              <a:latin typeface="나눔스퀘어_ac ExtraBold" panose="020B0600000101010101" pitchFamily="50" charset="-127"/>
              <a:ea typeface="나눔스퀘어_ac ExtraBold" panose="020B0600000101010101" pitchFamily="50" charset="-127"/>
            </a:endParaRPr>
          </a:p>
        </p:txBody>
      </p:sp>
      <p:sp>
        <p:nvSpPr>
          <p:cNvPr id="9" name="TextBox 8">
            <a:extLst>
              <a:ext uri="{FF2B5EF4-FFF2-40B4-BE49-F238E27FC236}">
                <a16:creationId xmlns:a16="http://schemas.microsoft.com/office/drawing/2014/main" id="{989526E8-1A20-4383-AA94-58A4D950C166}"/>
              </a:ext>
            </a:extLst>
          </p:cNvPr>
          <p:cNvSpPr txBox="1"/>
          <p:nvPr/>
        </p:nvSpPr>
        <p:spPr>
          <a:xfrm>
            <a:off x="4968295" y="2875002"/>
            <a:ext cx="2255409" cy="1107996"/>
          </a:xfrm>
          <a:prstGeom prst="rect">
            <a:avLst/>
          </a:prstGeom>
          <a:noFill/>
        </p:spPr>
        <p:txBody>
          <a:bodyPr wrap="square" rtlCol="0">
            <a:spAutoFit/>
          </a:bodyPr>
          <a:lstStyle/>
          <a:p>
            <a:pPr algn="ctr"/>
            <a:r>
              <a:rPr lang="en-US" altLang="ko-KR" sz="6600" dirty="0">
                <a:latin typeface="나눔스퀘어_ac Bold" panose="020B0600000101010101" pitchFamily="50" charset="-127"/>
                <a:ea typeface="나눔스퀘어_ac Bold" panose="020B0600000101010101" pitchFamily="50" charset="-127"/>
              </a:rPr>
              <a:t>Dash</a:t>
            </a:r>
            <a:endParaRPr lang="ko-KR" altLang="en-US" sz="6600" dirty="0">
              <a:latin typeface="나눔스퀘어_ac Bold" panose="020B0600000101010101" pitchFamily="50" charset="-127"/>
              <a:ea typeface="나눔스퀘어_ac Bold" panose="020B0600000101010101" pitchFamily="50" charset="-127"/>
            </a:endParaRPr>
          </a:p>
        </p:txBody>
      </p:sp>
      <p:sp>
        <p:nvSpPr>
          <p:cNvPr id="5" name="TextBox 4">
            <a:extLst>
              <a:ext uri="{FF2B5EF4-FFF2-40B4-BE49-F238E27FC236}">
                <a16:creationId xmlns:a16="http://schemas.microsoft.com/office/drawing/2014/main" id="{03466505-DA21-678D-0C17-A5C5BA1409C8}"/>
              </a:ext>
            </a:extLst>
          </p:cNvPr>
          <p:cNvSpPr txBox="1"/>
          <p:nvPr/>
        </p:nvSpPr>
        <p:spPr>
          <a:xfrm>
            <a:off x="1565461" y="5421495"/>
            <a:ext cx="9061077" cy="954107"/>
          </a:xfrm>
          <a:prstGeom prst="rect">
            <a:avLst/>
          </a:prstGeom>
          <a:noFill/>
        </p:spPr>
        <p:txBody>
          <a:bodyPr wrap="square" rtlCol="0">
            <a:spAutoFit/>
          </a:bodyPr>
          <a:lstStyle/>
          <a:p>
            <a:pPr algn="ctr"/>
            <a:r>
              <a:rPr lang="en" altLang="ko-KR" sz="2800" b="1" dirty="0">
                <a:latin typeface="NanumGothic" panose="020D0604000000000000" pitchFamily="34" charset="-127"/>
                <a:ea typeface="NanumGothic" panose="020D0604000000000000" pitchFamily="34" charset="-127"/>
              </a:rPr>
              <a:t>PBL focused on providing </a:t>
            </a:r>
            <a:r>
              <a:rPr lang="en" altLang="ko-KR" sz="2800" b="1" dirty="0">
                <a:solidFill>
                  <a:srgbClr val="FF0000"/>
                </a:solidFill>
                <a:latin typeface="NanumGothic" panose="020D0604000000000000" pitchFamily="34" charset="-127"/>
                <a:ea typeface="NanumGothic" panose="020D0604000000000000" pitchFamily="34" charset="-127"/>
              </a:rPr>
              <a:t>keywords</a:t>
            </a:r>
            <a:r>
              <a:rPr lang="en" altLang="ko-KR" sz="2800" b="1" dirty="0">
                <a:latin typeface="NanumGothic" panose="020D0604000000000000" pitchFamily="34" charset="-127"/>
                <a:ea typeface="NanumGothic" panose="020D0604000000000000" pitchFamily="34" charset="-127"/>
              </a:rPr>
              <a:t> and </a:t>
            </a:r>
            <a:r>
              <a:rPr lang="en" altLang="ko-KR" sz="2800" b="1" dirty="0">
                <a:solidFill>
                  <a:srgbClr val="FF0000"/>
                </a:solidFill>
                <a:latin typeface="NanumGothic" panose="020D0604000000000000" pitchFamily="34" charset="-127"/>
                <a:ea typeface="NanumGothic" panose="020D0604000000000000" pitchFamily="34" charset="-127"/>
              </a:rPr>
              <a:t>arousing interest</a:t>
            </a:r>
            <a:r>
              <a:rPr lang="en" altLang="ko-KR" sz="2800" b="1" dirty="0">
                <a:latin typeface="NanumGothic" panose="020D0604000000000000" pitchFamily="34" charset="-127"/>
                <a:ea typeface="NanumGothic" panose="020D0604000000000000" pitchFamily="34" charset="-127"/>
              </a:rPr>
              <a:t> in topics</a:t>
            </a:r>
            <a:endParaRPr lang="ko-KR" altLang="en-US" sz="2800" b="1" dirty="0">
              <a:latin typeface="NanumGothic" panose="020D0604000000000000" pitchFamily="34" charset="-127"/>
              <a:ea typeface="NanumGothic" panose="020D0604000000000000" pitchFamily="34" charset="-127"/>
            </a:endParaRPr>
          </a:p>
        </p:txBody>
      </p:sp>
    </p:spTree>
    <p:extLst>
      <p:ext uri="{BB962C8B-B14F-4D97-AF65-F5344CB8AC3E}">
        <p14:creationId xmlns:p14="http://schemas.microsoft.com/office/powerpoint/2010/main" val="2314361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타원 1">
            <a:extLst>
              <a:ext uri="{FF2B5EF4-FFF2-40B4-BE49-F238E27FC236}">
                <a16:creationId xmlns:a16="http://schemas.microsoft.com/office/drawing/2014/main" id="{55CD13B8-7853-4401-8B0F-E31BA5ACB751}"/>
              </a:ext>
            </a:extLst>
          </p:cNvPr>
          <p:cNvSpPr/>
          <p:nvPr/>
        </p:nvSpPr>
        <p:spPr>
          <a:xfrm>
            <a:off x="-859456" y="-586467"/>
            <a:ext cx="2392981" cy="2259913"/>
          </a:xfrm>
          <a:prstGeom prst="ellipse">
            <a:avLst/>
          </a:prstGeom>
          <a:solidFill>
            <a:schemeClr val="accent1">
              <a:lumMod val="50000"/>
            </a:schemeClr>
          </a:solidFill>
          <a:ln w="127000">
            <a:solidFill>
              <a:srgbClr val="B3BB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accent1">
                    <a:alpha val="0"/>
                  </a:schemeClr>
                </a:solidFill>
              </a:ln>
            </a:endParaRPr>
          </a:p>
        </p:txBody>
      </p:sp>
      <p:sp>
        <p:nvSpPr>
          <p:cNvPr id="7" name="텍스트 개체 틀 19">
            <a:extLst>
              <a:ext uri="{FF2B5EF4-FFF2-40B4-BE49-F238E27FC236}">
                <a16:creationId xmlns:a16="http://schemas.microsoft.com/office/drawing/2014/main" id="{AAA5E149-574A-40A9-B869-F561AE9CC2EE}"/>
              </a:ext>
            </a:extLst>
          </p:cNvPr>
          <p:cNvSpPr txBox="1">
            <a:spLocks/>
          </p:cNvSpPr>
          <p:nvPr/>
        </p:nvSpPr>
        <p:spPr>
          <a:xfrm>
            <a:off x="-101600" y="292100"/>
            <a:ext cx="1117600" cy="839096"/>
          </a:xfrm>
          <a:prstGeom prst="rect">
            <a:avLst/>
          </a:prstGeom>
        </p:spPr>
        <p:txBody>
          <a:bodyPr>
            <a:noAutofit/>
          </a:bodyPr>
          <a:lstStyle>
            <a:lvl1pPr marL="0" indent="0" algn="r" defTabSz="914400" rtl="0" eaLnBrk="1" latinLnBrk="1" hangingPunct="1">
              <a:lnSpc>
                <a:spcPct val="90000"/>
              </a:lnSpc>
              <a:spcBef>
                <a:spcPts val="1000"/>
              </a:spcBef>
              <a:buFont typeface="Arial" panose="020B0604020202020204" pitchFamily="34" charset="0"/>
              <a:buNone/>
              <a:defRPr sz="5400" kern="1200">
                <a:solidFill>
                  <a:srgbClr val="F4F5F9"/>
                </a:solidFill>
                <a:latin typeface="+mj-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ln>
                  <a:solidFill>
                    <a:schemeClr val="accent1">
                      <a:alpha val="0"/>
                    </a:schemeClr>
                  </a:solidFill>
                </a:ln>
                <a:latin typeface="나눔스퀘어_ac ExtraBold" panose="020B0600000101010101" pitchFamily="50" charset="-127"/>
                <a:ea typeface="나눔스퀘어_ac ExtraBold" panose="020B0600000101010101" pitchFamily="50" charset="-127"/>
              </a:rPr>
              <a:t>01</a:t>
            </a:r>
            <a:endParaRPr lang="ko-KR" altLang="en-US" dirty="0">
              <a:ln>
                <a:solidFill>
                  <a:schemeClr val="accent1">
                    <a:alpha val="0"/>
                  </a:schemeClr>
                </a:solidFill>
              </a:ln>
              <a:latin typeface="나눔스퀘어_ac ExtraBold" panose="020B0600000101010101" pitchFamily="50" charset="-127"/>
              <a:ea typeface="나눔스퀘어_ac ExtraBold" panose="020B0600000101010101" pitchFamily="50" charset="-127"/>
            </a:endParaRPr>
          </a:p>
        </p:txBody>
      </p:sp>
      <p:sp>
        <p:nvSpPr>
          <p:cNvPr id="8" name="제목 1">
            <a:extLst>
              <a:ext uri="{FF2B5EF4-FFF2-40B4-BE49-F238E27FC236}">
                <a16:creationId xmlns:a16="http://schemas.microsoft.com/office/drawing/2014/main" id="{9C03927A-E344-4D53-B530-D2AEA3CA922F}"/>
              </a:ext>
            </a:extLst>
          </p:cNvPr>
          <p:cNvSpPr txBox="1">
            <a:spLocks/>
          </p:cNvSpPr>
          <p:nvPr/>
        </p:nvSpPr>
        <p:spPr>
          <a:xfrm>
            <a:off x="1773856" y="343434"/>
            <a:ext cx="4089734" cy="616017"/>
          </a:xfrm>
          <a:prstGeom prst="rect">
            <a:avLst/>
          </a:prstGeom>
        </p:spPr>
        <p:txBody>
          <a:bodyPr>
            <a:normAutofit/>
          </a:bodyPr>
          <a:lstStyle>
            <a:lvl1pPr algn="l" defTabSz="914400" rtl="0" eaLnBrk="1" latinLnBrk="1" hangingPunct="1">
              <a:lnSpc>
                <a:spcPct val="90000"/>
              </a:lnSpc>
              <a:spcBef>
                <a:spcPct val="0"/>
              </a:spcBef>
              <a:buNone/>
              <a:defRPr sz="3600" kern="1200">
                <a:solidFill>
                  <a:srgbClr val="252C41"/>
                </a:solidFill>
                <a:latin typeface="+mj-lt"/>
                <a:ea typeface="+mj-ea"/>
                <a:cs typeface="+mj-cs"/>
              </a:defRPr>
            </a:lvl1pPr>
          </a:lstStyle>
          <a:p>
            <a:r>
              <a:rPr lang="en-US" altLang="ko-KR" spc="300" dirty="0">
                <a:ln>
                  <a:solidFill>
                    <a:schemeClr val="accent1">
                      <a:alpha val="0"/>
                    </a:schemeClr>
                  </a:solidFill>
                </a:ln>
                <a:solidFill>
                  <a:srgbClr val="262626"/>
                </a:solidFill>
                <a:latin typeface="나눔스퀘어_ac ExtraBold" panose="020B0600000101010101" pitchFamily="50" charset="-127"/>
                <a:ea typeface="나눔스퀘어_ac ExtraBold" panose="020B0600000101010101" pitchFamily="50" charset="-127"/>
              </a:rPr>
              <a:t>What is Dash?</a:t>
            </a:r>
            <a:endParaRPr lang="ko-KR" altLang="en-US" spc="300" dirty="0">
              <a:ln>
                <a:solidFill>
                  <a:schemeClr val="accent1">
                    <a:alpha val="0"/>
                  </a:schemeClr>
                </a:solidFill>
              </a:ln>
              <a:solidFill>
                <a:srgbClr val="262626"/>
              </a:solidFill>
              <a:latin typeface="나눔스퀘어_ac ExtraBold" panose="020B0600000101010101" pitchFamily="50" charset="-127"/>
              <a:ea typeface="나눔스퀘어_ac ExtraBold" panose="020B0600000101010101" pitchFamily="50" charset="-127"/>
            </a:endParaRPr>
          </a:p>
        </p:txBody>
      </p:sp>
      <p:sp>
        <p:nvSpPr>
          <p:cNvPr id="4" name="내용 개체 틀 3">
            <a:extLst>
              <a:ext uri="{FF2B5EF4-FFF2-40B4-BE49-F238E27FC236}">
                <a16:creationId xmlns:a16="http://schemas.microsoft.com/office/drawing/2014/main" id="{69E72982-BF9B-4D45-C894-57DC00EA7787}"/>
              </a:ext>
            </a:extLst>
          </p:cNvPr>
          <p:cNvSpPr>
            <a:spLocks noGrp="1"/>
          </p:cNvSpPr>
          <p:nvPr>
            <p:ph sz="half" idx="1"/>
          </p:nvPr>
        </p:nvSpPr>
        <p:spPr>
          <a:xfrm>
            <a:off x="838200" y="2971799"/>
            <a:ext cx="5181600" cy="3205163"/>
          </a:xfrm>
        </p:spPr>
        <p:txBody>
          <a:bodyPr>
            <a:normAutofit/>
          </a:bodyPr>
          <a:lstStyle/>
          <a:p>
            <a:r>
              <a:rPr lang="en" altLang="ko-KR" sz="2400" dirty="0"/>
              <a:t>The goal is to know the keywords in question.</a:t>
            </a:r>
          </a:p>
          <a:p>
            <a:r>
              <a:rPr lang="en" altLang="ko-KR" sz="2400" dirty="0"/>
              <a:t>To get more information or content that needs deep learning, you need to learn our Dash and find it yourself.</a:t>
            </a:r>
            <a:endParaRPr lang="en-US" altLang="ko-KR" sz="2400" dirty="0"/>
          </a:p>
        </p:txBody>
      </p:sp>
      <p:sp>
        <p:nvSpPr>
          <p:cNvPr id="6" name="내용 개체 틀 5">
            <a:extLst>
              <a:ext uri="{FF2B5EF4-FFF2-40B4-BE49-F238E27FC236}">
                <a16:creationId xmlns:a16="http://schemas.microsoft.com/office/drawing/2014/main" id="{C1BEBE81-BD6E-4F95-A324-4BD423F36BBB}"/>
              </a:ext>
            </a:extLst>
          </p:cNvPr>
          <p:cNvSpPr>
            <a:spLocks noGrp="1"/>
          </p:cNvSpPr>
          <p:nvPr>
            <p:ph sz="half" idx="2"/>
          </p:nvPr>
        </p:nvSpPr>
        <p:spPr>
          <a:xfrm>
            <a:off x="6172200" y="2971799"/>
            <a:ext cx="5181600" cy="3205164"/>
          </a:xfrm>
        </p:spPr>
        <p:txBody>
          <a:bodyPr>
            <a:normAutofit/>
          </a:bodyPr>
          <a:lstStyle/>
          <a:p>
            <a:r>
              <a:rPr lang="en" altLang="ko-KR" sz="2400" dirty="0"/>
              <a:t>Solve problems by taking examples such as 42 problems or coding tests</a:t>
            </a:r>
            <a:br>
              <a:rPr lang="en" altLang="ko-KR" sz="2400" dirty="0"/>
            </a:br>
            <a:br>
              <a:rPr lang="en" altLang="ko-KR" sz="2400" dirty="0"/>
            </a:br>
            <a:r>
              <a:rPr lang="en-US" altLang="ko-KR" sz="2400" dirty="0"/>
              <a:t>-&gt; </a:t>
            </a:r>
            <a:r>
              <a:rPr lang="en" altLang="ko-KR" sz="2400" dirty="0"/>
              <a:t>Prevention of lowering of learning intention with interesting content.</a:t>
            </a:r>
            <a:endParaRPr lang="ko-KR" altLang="en-US" sz="2400" dirty="0"/>
          </a:p>
        </p:txBody>
      </p:sp>
      <p:sp>
        <p:nvSpPr>
          <p:cNvPr id="11" name="TextBox 10">
            <a:extLst>
              <a:ext uri="{FF2B5EF4-FFF2-40B4-BE49-F238E27FC236}">
                <a16:creationId xmlns:a16="http://schemas.microsoft.com/office/drawing/2014/main" id="{BE2ACF54-93F4-C0E5-5B10-001E49A1E120}"/>
              </a:ext>
            </a:extLst>
          </p:cNvPr>
          <p:cNvSpPr txBox="1"/>
          <p:nvPr/>
        </p:nvSpPr>
        <p:spPr>
          <a:xfrm>
            <a:off x="838200" y="1799403"/>
            <a:ext cx="5181600" cy="523220"/>
          </a:xfrm>
          <a:prstGeom prst="rect">
            <a:avLst/>
          </a:prstGeom>
          <a:noFill/>
        </p:spPr>
        <p:txBody>
          <a:bodyPr wrap="square" rtlCol="0">
            <a:spAutoFit/>
          </a:bodyPr>
          <a:lstStyle/>
          <a:p>
            <a:pPr algn="ctr"/>
            <a:r>
              <a:rPr lang="en-US" altLang="ko-KR" sz="2800" dirty="0">
                <a:latin typeface="나눔스퀘어_ac Bold" panose="020B0600000101010101" pitchFamily="50" charset="-127"/>
                <a:ea typeface="나눔스퀘어_ac Bold" panose="020B0600000101010101" pitchFamily="50" charset="-127"/>
              </a:rPr>
              <a:t>Providing keyword indirectly</a:t>
            </a:r>
            <a:endParaRPr lang="ko-KR" altLang="en-US" sz="2800" dirty="0">
              <a:latin typeface="나눔스퀘어_ac Bold" panose="020B0600000101010101" pitchFamily="50" charset="-127"/>
              <a:ea typeface="나눔스퀘어_ac Bold" panose="020B0600000101010101" pitchFamily="50" charset="-127"/>
            </a:endParaRPr>
          </a:p>
        </p:txBody>
      </p:sp>
      <p:sp>
        <p:nvSpPr>
          <p:cNvPr id="12" name="TextBox 11">
            <a:extLst>
              <a:ext uri="{FF2B5EF4-FFF2-40B4-BE49-F238E27FC236}">
                <a16:creationId xmlns:a16="http://schemas.microsoft.com/office/drawing/2014/main" id="{AF153CB8-C134-E819-90BF-B531027FF4E2}"/>
              </a:ext>
            </a:extLst>
          </p:cNvPr>
          <p:cNvSpPr txBox="1"/>
          <p:nvPr/>
        </p:nvSpPr>
        <p:spPr>
          <a:xfrm>
            <a:off x="7748662" y="1799403"/>
            <a:ext cx="2028675" cy="523220"/>
          </a:xfrm>
          <a:prstGeom prst="rect">
            <a:avLst/>
          </a:prstGeom>
          <a:noFill/>
        </p:spPr>
        <p:txBody>
          <a:bodyPr wrap="square" rtlCol="0">
            <a:spAutoFit/>
          </a:bodyPr>
          <a:lstStyle/>
          <a:p>
            <a:pPr algn="ctr"/>
            <a:r>
              <a:rPr lang="en-US" altLang="ko-KR" sz="2800" dirty="0">
                <a:latin typeface="나눔스퀘어_ac Bold" panose="020B0600000101010101" pitchFamily="50" charset="-127"/>
                <a:ea typeface="나눔스퀘어_ac Bold" panose="020B0600000101010101" pitchFamily="50" charset="-127"/>
              </a:rPr>
              <a:t>Interesting</a:t>
            </a:r>
            <a:endParaRPr lang="ko-KR" altLang="en-US" sz="2800" dirty="0">
              <a:latin typeface="나눔스퀘어_ac Bold" panose="020B0600000101010101" pitchFamily="50" charset="-127"/>
              <a:ea typeface="나눔스퀘어_ac Bold" panose="020B0600000101010101" pitchFamily="50" charset="-127"/>
            </a:endParaRPr>
          </a:p>
        </p:txBody>
      </p:sp>
    </p:spTree>
    <p:extLst>
      <p:ext uri="{BB962C8B-B14F-4D97-AF65-F5344CB8AC3E}">
        <p14:creationId xmlns:p14="http://schemas.microsoft.com/office/powerpoint/2010/main" val="219626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타원 1">
            <a:extLst>
              <a:ext uri="{FF2B5EF4-FFF2-40B4-BE49-F238E27FC236}">
                <a16:creationId xmlns:a16="http://schemas.microsoft.com/office/drawing/2014/main" id="{55CD13B8-7853-4401-8B0F-E31BA5ACB751}"/>
              </a:ext>
            </a:extLst>
          </p:cNvPr>
          <p:cNvSpPr/>
          <p:nvPr/>
        </p:nvSpPr>
        <p:spPr>
          <a:xfrm>
            <a:off x="-859456" y="-586467"/>
            <a:ext cx="2392981" cy="2259913"/>
          </a:xfrm>
          <a:prstGeom prst="ellipse">
            <a:avLst/>
          </a:prstGeom>
          <a:solidFill>
            <a:schemeClr val="accent1">
              <a:lumMod val="50000"/>
            </a:schemeClr>
          </a:solidFill>
          <a:ln w="127000">
            <a:solidFill>
              <a:srgbClr val="B3BB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accent1">
                    <a:alpha val="0"/>
                  </a:schemeClr>
                </a:solidFill>
              </a:ln>
            </a:endParaRPr>
          </a:p>
        </p:txBody>
      </p:sp>
      <p:sp>
        <p:nvSpPr>
          <p:cNvPr id="7" name="텍스트 개체 틀 19">
            <a:extLst>
              <a:ext uri="{FF2B5EF4-FFF2-40B4-BE49-F238E27FC236}">
                <a16:creationId xmlns:a16="http://schemas.microsoft.com/office/drawing/2014/main" id="{AAA5E149-574A-40A9-B869-F561AE9CC2EE}"/>
              </a:ext>
            </a:extLst>
          </p:cNvPr>
          <p:cNvSpPr txBox="1">
            <a:spLocks/>
          </p:cNvSpPr>
          <p:nvPr/>
        </p:nvSpPr>
        <p:spPr>
          <a:xfrm>
            <a:off x="-101600" y="292100"/>
            <a:ext cx="1117600" cy="839096"/>
          </a:xfrm>
          <a:prstGeom prst="rect">
            <a:avLst/>
          </a:prstGeom>
        </p:spPr>
        <p:txBody>
          <a:bodyPr>
            <a:noAutofit/>
          </a:bodyPr>
          <a:lstStyle>
            <a:lvl1pPr marL="0" indent="0" algn="r" defTabSz="914400" rtl="0" eaLnBrk="1" latinLnBrk="1" hangingPunct="1">
              <a:lnSpc>
                <a:spcPct val="90000"/>
              </a:lnSpc>
              <a:spcBef>
                <a:spcPts val="1000"/>
              </a:spcBef>
              <a:buFont typeface="Arial" panose="020B0604020202020204" pitchFamily="34" charset="0"/>
              <a:buNone/>
              <a:defRPr sz="5400" kern="1200">
                <a:solidFill>
                  <a:srgbClr val="F4F5F9"/>
                </a:solidFill>
                <a:latin typeface="+mj-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ln>
                  <a:solidFill>
                    <a:schemeClr val="accent1">
                      <a:alpha val="0"/>
                    </a:schemeClr>
                  </a:solidFill>
                </a:ln>
                <a:latin typeface="나눔스퀘어_ac ExtraBold" panose="020B0600000101010101" pitchFamily="50" charset="-127"/>
                <a:ea typeface="나눔스퀘어_ac ExtraBold" panose="020B0600000101010101" pitchFamily="50" charset="-127"/>
              </a:rPr>
              <a:t>02</a:t>
            </a:r>
            <a:endParaRPr lang="ko-KR" altLang="en-US" dirty="0">
              <a:ln>
                <a:solidFill>
                  <a:schemeClr val="accent1">
                    <a:alpha val="0"/>
                  </a:schemeClr>
                </a:solidFill>
              </a:ln>
              <a:latin typeface="나눔스퀘어_ac ExtraBold" panose="020B0600000101010101" pitchFamily="50" charset="-127"/>
              <a:ea typeface="나눔스퀘어_ac ExtraBold" panose="020B0600000101010101" pitchFamily="50" charset="-127"/>
            </a:endParaRPr>
          </a:p>
        </p:txBody>
      </p:sp>
      <p:sp>
        <p:nvSpPr>
          <p:cNvPr id="8" name="제목 1">
            <a:extLst>
              <a:ext uri="{FF2B5EF4-FFF2-40B4-BE49-F238E27FC236}">
                <a16:creationId xmlns:a16="http://schemas.microsoft.com/office/drawing/2014/main" id="{9C03927A-E344-4D53-B530-D2AEA3CA922F}"/>
              </a:ext>
            </a:extLst>
          </p:cNvPr>
          <p:cNvSpPr txBox="1">
            <a:spLocks/>
          </p:cNvSpPr>
          <p:nvPr/>
        </p:nvSpPr>
        <p:spPr>
          <a:xfrm>
            <a:off x="1773856" y="343434"/>
            <a:ext cx="4089734" cy="616017"/>
          </a:xfrm>
          <a:prstGeom prst="rect">
            <a:avLst/>
          </a:prstGeom>
        </p:spPr>
        <p:txBody>
          <a:bodyPr>
            <a:normAutofit/>
          </a:bodyPr>
          <a:lstStyle>
            <a:lvl1pPr algn="l" defTabSz="914400" rtl="0" eaLnBrk="1" latinLnBrk="1" hangingPunct="1">
              <a:lnSpc>
                <a:spcPct val="90000"/>
              </a:lnSpc>
              <a:spcBef>
                <a:spcPct val="0"/>
              </a:spcBef>
              <a:buNone/>
              <a:defRPr sz="3600" kern="1200">
                <a:solidFill>
                  <a:srgbClr val="252C41"/>
                </a:solidFill>
                <a:latin typeface="+mj-lt"/>
                <a:ea typeface="+mj-ea"/>
                <a:cs typeface="+mj-cs"/>
              </a:defRPr>
            </a:lvl1pPr>
          </a:lstStyle>
          <a:p>
            <a:r>
              <a:rPr lang="en-US" altLang="ko-KR" spc="300" dirty="0">
                <a:ln>
                  <a:solidFill>
                    <a:schemeClr val="accent1">
                      <a:alpha val="0"/>
                    </a:schemeClr>
                  </a:solidFill>
                </a:ln>
                <a:solidFill>
                  <a:srgbClr val="262626"/>
                </a:solidFill>
                <a:latin typeface="나눔스퀘어_ac ExtraBold" panose="020B0600000101010101" pitchFamily="50" charset="-127"/>
                <a:ea typeface="나눔스퀘어_ac ExtraBold" panose="020B0600000101010101" pitchFamily="50" charset="-127"/>
              </a:rPr>
              <a:t>Level</a:t>
            </a:r>
            <a:endParaRPr lang="ko-KR" altLang="en-US" spc="300" dirty="0">
              <a:ln>
                <a:solidFill>
                  <a:schemeClr val="accent1">
                    <a:alpha val="0"/>
                  </a:schemeClr>
                </a:solidFill>
              </a:ln>
              <a:solidFill>
                <a:srgbClr val="262626"/>
              </a:solidFill>
              <a:latin typeface="나눔스퀘어_ac ExtraBold" panose="020B0600000101010101" pitchFamily="50" charset="-127"/>
              <a:ea typeface="나눔스퀘어_ac ExtraBold" panose="020B0600000101010101" pitchFamily="50" charset="-127"/>
            </a:endParaRPr>
          </a:p>
        </p:txBody>
      </p:sp>
      <p:sp>
        <p:nvSpPr>
          <p:cNvPr id="4" name="내용 개체 틀 3">
            <a:extLst>
              <a:ext uri="{FF2B5EF4-FFF2-40B4-BE49-F238E27FC236}">
                <a16:creationId xmlns:a16="http://schemas.microsoft.com/office/drawing/2014/main" id="{69E72982-BF9B-4D45-C894-57DC00EA7787}"/>
              </a:ext>
            </a:extLst>
          </p:cNvPr>
          <p:cNvSpPr>
            <a:spLocks noGrp="1"/>
          </p:cNvSpPr>
          <p:nvPr>
            <p:ph sz="half" idx="1"/>
          </p:nvPr>
        </p:nvSpPr>
        <p:spPr>
          <a:xfrm>
            <a:off x="1533524" y="1862931"/>
            <a:ext cx="10292715" cy="4651635"/>
          </a:xfrm>
        </p:spPr>
        <p:txBody>
          <a:bodyPr>
            <a:normAutofit/>
          </a:bodyPr>
          <a:lstStyle/>
          <a:p>
            <a:r>
              <a:rPr lang="en-US" altLang="ko-KR" sz="2400" dirty="0">
                <a:latin typeface="NanumGothic" panose="020D0604000000000000" pitchFamily="34" charset="-127"/>
                <a:ea typeface="NanumGothic" panose="020D0604000000000000" pitchFamily="34" charset="-127"/>
              </a:rPr>
              <a:t>No </a:t>
            </a:r>
            <a:r>
              <a:rPr lang="en-US" altLang="ko-KR" sz="2400" dirty="0" err="1">
                <a:latin typeface="NanumGothic" panose="020D0604000000000000" pitchFamily="34" charset="-127"/>
                <a:ea typeface="NanumGothic" panose="020D0604000000000000" pitchFamily="34" charset="-127"/>
              </a:rPr>
              <a:t>Norminette</a:t>
            </a:r>
            <a:endParaRPr lang="en-US" altLang="ko-KR" sz="2400" dirty="0">
              <a:latin typeface="NanumGothic" panose="020D0604000000000000" pitchFamily="34" charset="-127"/>
              <a:ea typeface="NanumGothic" panose="020D0604000000000000" pitchFamily="34" charset="-127"/>
            </a:endParaRPr>
          </a:p>
          <a:p>
            <a:endParaRPr lang="en-US" altLang="ko-KR" sz="2400" dirty="0">
              <a:latin typeface="NanumGothic" panose="020D0604000000000000" pitchFamily="34" charset="-127"/>
              <a:ea typeface="NanumGothic" panose="020D0604000000000000" pitchFamily="34" charset="-127"/>
            </a:endParaRPr>
          </a:p>
          <a:p>
            <a:r>
              <a:rPr lang="en-US" altLang="ko-KR" sz="2400" dirty="0">
                <a:latin typeface="NanumGothic" panose="020D0604000000000000" pitchFamily="34" charset="-127"/>
                <a:ea typeface="NanumGothic" panose="020D0604000000000000" pitchFamily="34" charset="-127"/>
              </a:rPr>
              <a:t>No Forbidden Function</a:t>
            </a:r>
          </a:p>
          <a:p>
            <a:endParaRPr lang="en-US" altLang="ko-KR" sz="2400" dirty="0">
              <a:latin typeface="NanumGothic" panose="020D0604000000000000" pitchFamily="34" charset="-127"/>
              <a:ea typeface="NanumGothic" panose="020D0604000000000000" pitchFamily="34" charset="-127"/>
            </a:endParaRPr>
          </a:p>
          <a:p>
            <a:r>
              <a:rPr lang="en-US" altLang="ko-KR" sz="2400" dirty="0">
                <a:latin typeface="NanumGothic" panose="020D0604000000000000" pitchFamily="34" charset="-127"/>
                <a:ea typeface="NanumGothic" panose="020D0604000000000000" pitchFamily="34" charset="-127"/>
              </a:rPr>
              <a:t>No Exception handling</a:t>
            </a:r>
          </a:p>
          <a:p>
            <a:endParaRPr lang="en-US" altLang="ko-KR" sz="2400" dirty="0">
              <a:latin typeface="NanumGothic" panose="020D0604000000000000" pitchFamily="34" charset="-127"/>
              <a:ea typeface="NanumGothic" panose="020D0604000000000000" pitchFamily="34" charset="-127"/>
            </a:endParaRPr>
          </a:p>
          <a:p>
            <a:r>
              <a:rPr lang="en-US" altLang="ko-KR" sz="2400" dirty="0">
                <a:latin typeface="NanumGothic" panose="020D0604000000000000" pitchFamily="34" charset="-127"/>
                <a:ea typeface="NanumGothic" panose="020D0604000000000000" pitchFamily="34" charset="-127"/>
              </a:rPr>
              <a:t>Most codes supported</a:t>
            </a:r>
          </a:p>
          <a:p>
            <a:endParaRPr lang="en-US" altLang="ko-KR" sz="2400" dirty="0">
              <a:latin typeface="NanumGothic" panose="020D0604000000000000" pitchFamily="34" charset="-127"/>
              <a:ea typeface="NanumGothic" panose="020D0604000000000000" pitchFamily="34" charset="-127"/>
            </a:endParaRPr>
          </a:p>
          <a:p>
            <a:r>
              <a:rPr lang="en-US" altLang="ko-KR" sz="2400" dirty="0">
                <a:latin typeface="NanumGothic" panose="020D0604000000000000" pitchFamily="34" charset="-127"/>
                <a:ea typeface="NanumGothic" panose="020D0604000000000000" pitchFamily="34" charset="-127"/>
              </a:rPr>
              <a:t>Kind explanation</a:t>
            </a:r>
            <a:endParaRPr lang="ko-KR" altLang="en-US" sz="2400" dirty="0">
              <a:latin typeface="NanumGothic" panose="020D0604000000000000" pitchFamily="34" charset="-127"/>
              <a:ea typeface="NanumGothic" panose="020D0604000000000000" pitchFamily="34" charset="-127"/>
            </a:endParaRPr>
          </a:p>
        </p:txBody>
      </p:sp>
    </p:spTree>
    <p:extLst>
      <p:ext uri="{BB962C8B-B14F-4D97-AF65-F5344CB8AC3E}">
        <p14:creationId xmlns:p14="http://schemas.microsoft.com/office/powerpoint/2010/main" val="176841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타원 1">
            <a:extLst>
              <a:ext uri="{FF2B5EF4-FFF2-40B4-BE49-F238E27FC236}">
                <a16:creationId xmlns:a16="http://schemas.microsoft.com/office/drawing/2014/main" id="{55CD13B8-7853-4401-8B0F-E31BA5ACB751}"/>
              </a:ext>
            </a:extLst>
          </p:cNvPr>
          <p:cNvSpPr/>
          <p:nvPr/>
        </p:nvSpPr>
        <p:spPr>
          <a:xfrm>
            <a:off x="-859456" y="-586467"/>
            <a:ext cx="2392981" cy="2259913"/>
          </a:xfrm>
          <a:prstGeom prst="ellipse">
            <a:avLst/>
          </a:prstGeom>
          <a:solidFill>
            <a:schemeClr val="accent1">
              <a:lumMod val="50000"/>
            </a:schemeClr>
          </a:solidFill>
          <a:ln w="127000">
            <a:solidFill>
              <a:srgbClr val="B3BB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accent1">
                    <a:alpha val="0"/>
                  </a:schemeClr>
                </a:solidFill>
              </a:ln>
            </a:endParaRPr>
          </a:p>
        </p:txBody>
      </p:sp>
      <p:sp>
        <p:nvSpPr>
          <p:cNvPr id="7" name="텍스트 개체 틀 19">
            <a:extLst>
              <a:ext uri="{FF2B5EF4-FFF2-40B4-BE49-F238E27FC236}">
                <a16:creationId xmlns:a16="http://schemas.microsoft.com/office/drawing/2014/main" id="{AAA5E149-574A-40A9-B869-F561AE9CC2EE}"/>
              </a:ext>
            </a:extLst>
          </p:cNvPr>
          <p:cNvSpPr txBox="1">
            <a:spLocks/>
          </p:cNvSpPr>
          <p:nvPr/>
        </p:nvSpPr>
        <p:spPr>
          <a:xfrm>
            <a:off x="-101600" y="292100"/>
            <a:ext cx="1117600" cy="839096"/>
          </a:xfrm>
          <a:prstGeom prst="rect">
            <a:avLst/>
          </a:prstGeom>
        </p:spPr>
        <p:txBody>
          <a:bodyPr>
            <a:noAutofit/>
          </a:bodyPr>
          <a:lstStyle>
            <a:lvl1pPr marL="0" indent="0" algn="r" defTabSz="914400" rtl="0" eaLnBrk="1" latinLnBrk="1" hangingPunct="1">
              <a:lnSpc>
                <a:spcPct val="90000"/>
              </a:lnSpc>
              <a:spcBef>
                <a:spcPts val="1000"/>
              </a:spcBef>
              <a:buFont typeface="Arial" panose="020B0604020202020204" pitchFamily="34" charset="0"/>
              <a:buNone/>
              <a:defRPr sz="5400" kern="1200">
                <a:solidFill>
                  <a:srgbClr val="F4F5F9"/>
                </a:solidFill>
                <a:latin typeface="+mj-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ln>
                  <a:solidFill>
                    <a:schemeClr val="accent1">
                      <a:alpha val="0"/>
                    </a:schemeClr>
                  </a:solidFill>
                </a:ln>
                <a:latin typeface="나눔스퀘어_ac ExtraBold" panose="020B0600000101010101" pitchFamily="50" charset="-127"/>
                <a:ea typeface="나눔스퀘어_ac ExtraBold" panose="020B0600000101010101" pitchFamily="50" charset="-127"/>
              </a:rPr>
              <a:t>03</a:t>
            </a:r>
            <a:endParaRPr lang="ko-KR" altLang="en-US" dirty="0">
              <a:ln>
                <a:solidFill>
                  <a:schemeClr val="accent1">
                    <a:alpha val="0"/>
                  </a:schemeClr>
                </a:solidFill>
              </a:ln>
              <a:latin typeface="나눔스퀘어_ac ExtraBold" panose="020B0600000101010101" pitchFamily="50" charset="-127"/>
              <a:ea typeface="나눔스퀘어_ac ExtraBold" panose="020B0600000101010101" pitchFamily="50" charset="-127"/>
            </a:endParaRPr>
          </a:p>
        </p:txBody>
      </p:sp>
      <p:sp>
        <p:nvSpPr>
          <p:cNvPr id="8" name="제목 1">
            <a:extLst>
              <a:ext uri="{FF2B5EF4-FFF2-40B4-BE49-F238E27FC236}">
                <a16:creationId xmlns:a16="http://schemas.microsoft.com/office/drawing/2014/main" id="{9C03927A-E344-4D53-B530-D2AEA3CA922F}"/>
              </a:ext>
            </a:extLst>
          </p:cNvPr>
          <p:cNvSpPr txBox="1">
            <a:spLocks/>
          </p:cNvSpPr>
          <p:nvPr/>
        </p:nvSpPr>
        <p:spPr>
          <a:xfrm>
            <a:off x="1773856" y="343434"/>
            <a:ext cx="4089734" cy="616017"/>
          </a:xfrm>
          <a:prstGeom prst="rect">
            <a:avLst/>
          </a:prstGeom>
        </p:spPr>
        <p:txBody>
          <a:bodyPr>
            <a:normAutofit/>
          </a:bodyPr>
          <a:lstStyle>
            <a:lvl1pPr algn="l" defTabSz="914400" rtl="0" eaLnBrk="1" latinLnBrk="1" hangingPunct="1">
              <a:lnSpc>
                <a:spcPct val="90000"/>
              </a:lnSpc>
              <a:spcBef>
                <a:spcPct val="0"/>
              </a:spcBef>
              <a:buNone/>
              <a:defRPr sz="3600" kern="1200">
                <a:solidFill>
                  <a:srgbClr val="252C41"/>
                </a:solidFill>
                <a:latin typeface="+mj-lt"/>
                <a:ea typeface="+mj-ea"/>
                <a:cs typeface="+mj-cs"/>
              </a:defRPr>
            </a:lvl1pPr>
          </a:lstStyle>
          <a:p>
            <a:r>
              <a:rPr lang="en-US" altLang="ko-KR" spc="300" dirty="0">
                <a:ln>
                  <a:solidFill>
                    <a:schemeClr val="accent1">
                      <a:alpha val="0"/>
                    </a:schemeClr>
                  </a:solidFill>
                </a:ln>
                <a:solidFill>
                  <a:srgbClr val="262626"/>
                </a:solidFill>
                <a:latin typeface="나눔스퀘어_ac ExtraBold" panose="020B0600000101010101" pitchFamily="50" charset="-127"/>
                <a:ea typeface="나눔스퀘어_ac ExtraBold" panose="020B0600000101010101" pitchFamily="50" charset="-127"/>
              </a:rPr>
              <a:t>Persona</a:t>
            </a:r>
            <a:endParaRPr lang="ko-KR" altLang="en-US" spc="300" dirty="0">
              <a:ln>
                <a:solidFill>
                  <a:schemeClr val="accent1">
                    <a:alpha val="0"/>
                  </a:schemeClr>
                </a:solidFill>
              </a:ln>
              <a:solidFill>
                <a:srgbClr val="262626"/>
              </a:solidFill>
              <a:latin typeface="나눔스퀘어_ac ExtraBold" panose="020B0600000101010101" pitchFamily="50" charset="-127"/>
              <a:ea typeface="나눔스퀘어_ac ExtraBold" panose="020B0600000101010101" pitchFamily="50" charset="-127"/>
            </a:endParaRPr>
          </a:p>
        </p:txBody>
      </p:sp>
      <p:pic>
        <p:nvPicPr>
          <p:cNvPr id="9" name="그림 8">
            <a:extLst>
              <a:ext uri="{FF2B5EF4-FFF2-40B4-BE49-F238E27FC236}">
                <a16:creationId xmlns:a16="http://schemas.microsoft.com/office/drawing/2014/main" id="{063696AF-8A73-9E85-3C73-D2F5DDB3C7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251" y="2270125"/>
            <a:ext cx="1709472" cy="2317750"/>
          </a:xfrm>
          <a:prstGeom prst="rect">
            <a:avLst/>
          </a:prstGeom>
        </p:spPr>
      </p:pic>
      <p:pic>
        <p:nvPicPr>
          <p:cNvPr id="11" name="그림 10">
            <a:extLst>
              <a:ext uri="{FF2B5EF4-FFF2-40B4-BE49-F238E27FC236}">
                <a16:creationId xmlns:a16="http://schemas.microsoft.com/office/drawing/2014/main" id="{2B90B1C7-AA89-F6CE-6C1B-4E1E9B32BC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3277" y="2270125"/>
            <a:ext cx="1709472" cy="2317750"/>
          </a:xfrm>
          <a:prstGeom prst="rect">
            <a:avLst/>
          </a:prstGeom>
        </p:spPr>
      </p:pic>
      <p:sp>
        <p:nvSpPr>
          <p:cNvPr id="12" name="TextBox 11">
            <a:extLst>
              <a:ext uri="{FF2B5EF4-FFF2-40B4-BE49-F238E27FC236}">
                <a16:creationId xmlns:a16="http://schemas.microsoft.com/office/drawing/2014/main" id="{0C09E517-937C-75F0-BCC0-3F2F90DF9982}"/>
              </a:ext>
            </a:extLst>
          </p:cNvPr>
          <p:cNvSpPr txBox="1"/>
          <p:nvPr/>
        </p:nvSpPr>
        <p:spPr>
          <a:xfrm>
            <a:off x="1502280" y="5060229"/>
            <a:ext cx="2923413" cy="923330"/>
          </a:xfrm>
          <a:prstGeom prst="rect">
            <a:avLst/>
          </a:prstGeom>
          <a:noFill/>
        </p:spPr>
        <p:txBody>
          <a:bodyPr wrap="square" rtlCol="0">
            <a:spAutoFit/>
          </a:bodyPr>
          <a:lstStyle/>
          <a:p>
            <a:pPr algn="ctr"/>
            <a:r>
              <a:rPr lang="en-US" altLang="ko-KR" dirty="0">
                <a:latin typeface="나눔스퀘어_ac Bold" panose="020B0600000101010101" pitchFamily="50" charset="-127"/>
                <a:ea typeface="나눔스퀘어_ac Bold" panose="020B0600000101010101" pitchFamily="50" charset="-127"/>
              </a:rPr>
              <a:t>Non-user of version control tool</a:t>
            </a:r>
            <a:br>
              <a:rPr lang="en-US" altLang="ko-KR" dirty="0">
                <a:latin typeface="나눔스퀘어_ac Bold" panose="020B0600000101010101" pitchFamily="50" charset="-127"/>
                <a:ea typeface="나눔스퀘어_ac Bold" panose="020B0600000101010101" pitchFamily="50" charset="-127"/>
              </a:rPr>
            </a:br>
            <a:r>
              <a:rPr lang="en-US" altLang="ko-KR" dirty="0" err="1">
                <a:latin typeface="나눔스퀘어_ac Bold" panose="020B0600000101010101" pitchFamily="50" charset="-127"/>
                <a:ea typeface="나눔스퀘어_ac Bold" panose="020B0600000101010101" pitchFamily="50" charset="-127"/>
              </a:rPr>
              <a:t>Mr.Kim</a:t>
            </a:r>
            <a:endParaRPr lang="ko-KR" altLang="en-US" dirty="0">
              <a:latin typeface="나눔스퀘어_ac Bold" panose="020B0600000101010101" pitchFamily="50" charset="-127"/>
              <a:ea typeface="나눔스퀘어_ac Bold" panose="020B0600000101010101" pitchFamily="50" charset="-127"/>
            </a:endParaRPr>
          </a:p>
        </p:txBody>
      </p:sp>
      <p:sp>
        <p:nvSpPr>
          <p:cNvPr id="14" name="TextBox 13">
            <a:extLst>
              <a:ext uri="{FF2B5EF4-FFF2-40B4-BE49-F238E27FC236}">
                <a16:creationId xmlns:a16="http://schemas.microsoft.com/office/drawing/2014/main" id="{963490B0-2616-8847-400D-9F3AA5D5B3B1}"/>
              </a:ext>
            </a:extLst>
          </p:cNvPr>
          <p:cNvSpPr txBox="1"/>
          <p:nvPr/>
        </p:nvSpPr>
        <p:spPr>
          <a:xfrm>
            <a:off x="8062858" y="5060229"/>
            <a:ext cx="2626862" cy="646331"/>
          </a:xfrm>
          <a:prstGeom prst="rect">
            <a:avLst/>
          </a:prstGeom>
          <a:noFill/>
        </p:spPr>
        <p:txBody>
          <a:bodyPr wrap="square" rtlCol="0">
            <a:spAutoFit/>
          </a:bodyPr>
          <a:lstStyle/>
          <a:p>
            <a:pPr algn="ctr"/>
            <a:r>
              <a:rPr lang="en-US" altLang="ko-KR" dirty="0" err="1">
                <a:latin typeface="나눔스퀘어_ac Bold" panose="020B0600000101010101" pitchFamily="50" charset="-127"/>
                <a:ea typeface="나눔스퀘어_ac Bold" panose="020B0600000101010101" pitchFamily="50" charset="-127"/>
              </a:rPr>
              <a:t>Bongpajeon</a:t>
            </a:r>
            <a:r>
              <a:rPr lang="en-US" altLang="ko-KR" dirty="0">
                <a:latin typeface="나눔스퀘어_ac Bold" panose="020B0600000101010101" pitchFamily="50" charset="-127"/>
                <a:ea typeface="나눔스퀘어_ac Bold" panose="020B0600000101010101" pitchFamily="50" charset="-127"/>
              </a:rPr>
              <a:t>, who needs a </a:t>
            </a:r>
            <a:r>
              <a:rPr lang="en-US" altLang="ko-KR" dirty="0" err="1">
                <a:latin typeface="나눔스퀘어_ac Bold" panose="020B0600000101010101" pitchFamily="50" charset="-127"/>
                <a:ea typeface="나눔스퀘어_ac Bold" panose="020B0600000101010101" pitchFamily="50" charset="-127"/>
              </a:rPr>
              <a:t>minishell</a:t>
            </a:r>
            <a:r>
              <a:rPr lang="en-US" altLang="ko-KR" dirty="0">
                <a:latin typeface="나눔스퀘어_ac Bold" panose="020B0600000101010101" pitchFamily="50" charset="-127"/>
                <a:ea typeface="나눔스퀘어_ac Bold" panose="020B0600000101010101" pitchFamily="50" charset="-127"/>
              </a:rPr>
              <a:t> soon</a:t>
            </a:r>
            <a:endParaRPr lang="ko-KR" altLang="en-US" dirty="0">
              <a:latin typeface="나눔스퀘어_ac Bold" panose="020B0600000101010101" pitchFamily="50" charset="-127"/>
              <a:ea typeface="나눔스퀘어_ac Bold" panose="020B0600000101010101" pitchFamily="50" charset="-127"/>
            </a:endParaRPr>
          </a:p>
        </p:txBody>
      </p:sp>
    </p:spTree>
    <p:extLst>
      <p:ext uri="{BB962C8B-B14F-4D97-AF65-F5344CB8AC3E}">
        <p14:creationId xmlns:p14="http://schemas.microsoft.com/office/powerpoint/2010/main" val="2879478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타원 1">
            <a:extLst>
              <a:ext uri="{FF2B5EF4-FFF2-40B4-BE49-F238E27FC236}">
                <a16:creationId xmlns:a16="http://schemas.microsoft.com/office/drawing/2014/main" id="{55CD13B8-7853-4401-8B0F-E31BA5ACB751}"/>
              </a:ext>
            </a:extLst>
          </p:cNvPr>
          <p:cNvSpPr/>
          <p:nvPr/>
        </p:nvSpPr>
        <p:spPr>
          <a:xfrm>
            <a:off x="-859456" y="-586467"/>
            <a:ext cx="2392981" cy="2259913"/>
          </a:xfrm>
          <a:prstGeom prst="ellipse">
            <a:avLst/>
          </a:prstGeom>
          <a:solidFill>
            <a:schemeClr val="accent1">
              <a:lumMod val="50000"/>
            </a:schemeClr>
          </a:solidFill>
          <a:ln w="127000">
            <a:solidFill>
              <a:srgbClr val="B3BB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accent1">
                    <a:alpha val="0"/>
                  </a:schemeClr>
                </a:solidFill>
              </a:ln>
            </a:endParaRPr>
          </a:p>
        </p:txBody>
      </p:sp>
      <p:sp>
        <p:nvSpPr>
          <p:cNvPr id="7" name="텍스트 개체 틀 19">
            <a:extLst>
              <a:ext uri="{FF2B5EF4-FFF2-40B4-BE49-F238E27FC236}">
                <a16:creationId xmlns:a16="http://schemas.microsoft.com/office/drawing/2014/main" id="{AAA5E149-574A-40A9-B869-F561AE9CC2EE}"/>
              </a:ext>
            </a:extLst>
          </p:cNvPr>
          <p:cNvSpPr txBox="1">
            <a:spLocks/>
          </p:cNvSpPr>
          <p:nvPr/>
        </p:nvSpPr>
        <p:spPr>
          <a:xfrm>
            <a:off x="-101600" y="292100"/>
            <a:ext cx="1117600" cy="839096"/>
          </a:xfrm>
          <a:prstGeom prst="rect">
            <a:avLst/>
          </a:prstGeom>
        </p:spPr>
        <p:txBody>
          <a:bodyPr>
            <a:noAutofit/>
          </a:bodyPr>
          <a:lstStyle>
            <a:lvl1pPr marL="0" indent="0" algn="r" defTabSz="914400" rtl="0" eaLnBrk="1" latinLnBrk="1" hangingPunct="1">
              <a:lnSpc>
                <a:spcPct val="90000"/>
              </a:lnSpc>
              <a:spcBef>
                <a:spcPts val="1000"/>
              </a:spcBef>
              <a:buFont typeface="Arial" panose="020B0604020202020204" pitchFamily="34" charset="0"/>
              <a:buNone/>
              <a:defRPr sz="5400" kern="1200">
                <a:solidFill>
                  <a:srgbClr val="F4F5F9"/>
                </a:solidFill>
                <a:latin typeface="+mj-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ln>
                  <a:solidFill>
                    <a:schemeClr val="accent1">
                      <a:alpha val="0"/>
                    </a:schemeClr>
                  </a:solidFill>
                </a:ln>
                <a:latin typeface="나눔스퀘어_ac ExtraBold" panose="020B0600000101010101" pitchFamily="50" charset="-127"/>
                <a:ea typeface="나눔스퀘어_ac ExtraBold" panose="020B0600000101010101" pitchFamily="50" charset="-127"/>
              </a:rPr>
              <a:t>04</a:t>
            </a:r>
            <a:endParaRPr lang="ko-KR" altLang="en-US" dirty="0">
              <a:ln>
                <a:solidFill>
                  <a:schemeClr val="accent1">
                    <a:alpha val="0"/>
                  </a:schemeClr>
                </a:solidFill>
              </a:ln>
              <a:latin typeface="나눔스퀘어_ac ExtraBold" panose="020B0600000101010101" pitchFamily="50" charset="-127"/>
              <a:ea typeface="나눔스퀘어_ac ExtraBold" panose="020B0600000101010101" pitchFamily="50" charset="-127"/>
            </a:endParaRPr>
          </a:p>
        </p:txBody>
      </p:sp>
      <p:sp>
        <p:nvSpPr>
          <p:cNvPr id="8" name="제목 1">
            <a:extLst>
              <a:ext uri="{FF2B5EF4-FFF2-40B4-BE49-F238E27FC236}">
                <a16:creationId xmlns:a16="http://schemas.microsoft.com/office/drawing/2014/main" id="{9C03927A-E344-4D53-B530-D2AEA3CA922F}"/>
              </a:ext>
            </a:extLst>
          </p:cNvPr>
          <p:cNvSpPr txBox="1">
            <a:spLocks/>
          </p:cNvSpPr>
          <p:nvPr/>
        </p:nvSpPr>
        <p:spPr>
          <a:xfrm>
            <a:off x="1773856" y="343434"/>
            <a:ext cx="4089734" cy="616017"/>
          </a:xfrm>
          <a:prstGeom prst="rect">
            <a:avLst/>
          </a:prstGeom>
        </p:spPr>
        <p:txBody>
          <a:bodyPr>
            <a:normAutofit/>
          </a:bodyPr>
          <a:lstStyle>
            <a:lvl1pPr algn="l" defTabSz="914400" rtl="0" eaLnBrk="1" latinLnBrk="1" hangingPunct="1">
              <a:lnSpc>
                <a:spcPct val="90000"/>
              </a:lnSpc>
              <a:spcBef>
                <a:spcPct val="0"/>
              </a:spcBef>
              <a:buNone/>
              <a:defRPr sz="3600" kern="1200">
                <a:solidFill>
                  <a:srgbClr val="252C41"/>
                </a:solidFill>
                <a:latin typeface="+mj-lt"/>
                <a:ea typeface="+mj-ea"/>
                <a:cs typeface="+mj-cs"/>
              </a:defRPr>
            </a:lvl1pPr>
          </a:lstStyle>
          <a:p>
            <a:r>
              <a:rPr lang="en-US" altLang="ko-KR" spc="300" dirty="0">
                <a:ln>
                  <a:solidFill>
                    <a:schemeClr val="accent1">
                      <a:alpha val="0"/>
                    </a:schemeClr>
                  </a:solidFill>
                </a:ln>
                <a:solidFill>
                  <a:srgbClr val="262626"/>
                </a:solidFill>
                <a:latin typeface="나눔스퀘어_ac ExtraBold" panose="020B0600000101010101" pitchFamily="50" charset="-127"/>
                <a:ea typeface="나눔스퀘어_ac ExtraBold" panose="020B0600000101010101" pitchFamily="50" charset="-127"/>
              </a:rPr>
              <a:t>Subject</a:t>
            </a:r>
            <a:endParaRPr lang="ko-KR" altLang="en-US" spc="300" dirty="0">
              <a:ln>
                <a:solidFill>
                  <a:schemeClr val="accent1">
                    <a:alpha val="0"/>
                  </a:schemeClr>
                </a:solidFill>
              </a:ln>
              <a:solidFill>
                <a:srgbClr val="262626"/>
              </a:solidFill>
              <a:latin typeface="나눔스퀘어_ac ExtraBold" panose="020B0600000101010101" pitchFamily="50" charset="-127"/>
              <a:ea typeface="나눔스퀘어_ac ExtraBold" panose="020B0600000101010101" pitchFamily="50" charset="-127"/>
            </a:endParaRPr>
          </a:p>
        </p:txBody>
      </p:sp>
      <p:sp>
        <p:nvSpPr>
          <p:cNvPr id="3" name="제목 1">
            <a:extLst>
              <a:ext uri="{FF2B5EF4-FFF2-40B4-BE49-F238E27FC236}">
                <a16:creationId xmlns:a16="http://schemas.microsoft.com/office/drawing/2014/main" id="{0F4302C0-D0BD-15E1-D714-0CE63AE3F237}"/>
              </a:ext>
            </a:extLst>
          </p:cNvPr>
          <p:cNvSpPr txBox="1">
            <a:spLocks/>
          </p:cNvSpPr>
          <p:nvPr/>
        </p:nvSpPr>
        <p:spPr>
          <a:xfrm>
            <a:off x="1533525" y="1481716"/>
            <a:ext cx="1914224" cy="616017"/>
          </a:xfrm>
          <a:prstGeom prst="rect">
            <a:avLst/>
          </a:prstGeom>
        </p:spPr>
        <p:txBody>
          <a:bodyPr>
            <a:normAutofit/>
          </a:bodyPr>
          <a:lstStyle>
            <a:lvl1pPr algn="l" defTabSz="914400" rtl="0" eaLnBrk="1" latinLnBrk="1" hangingPunct="1">
              <a:lnSpc>
                <a:spcPct val="90000"/>
              </a:lnSpc>
              <a:spcBef>
                <a:spcPct val="0"/>
              </a:spcBef>
              <a:buNone/>
              <a:defRPr sz="3600" kern="1200">
                <a:solidFill>
                  <a:srgbClr val="252C41"/>
                </a:solidFill>
                <a:latin typeface="+mj-lt"/>
                <a:ea typeface="+mj-ea"/>
                <a:cs typeface="+mj-cs"/>
              </a:defRPr>
            </a:lvl1pPr>
          </a:lstStyle>
          <a:p>
            <a:r>
              <a:rPr lang="en-US" altLang="ko-KR" sz="2800" spc="300" dirty="0">
                <a:ln>
                  <a:solidFill>
                    <a:schemeClr val="accent1">
                      <a:alpha val="0"/>
                    </a:schemeClr>
                  </a:solidFill>
                </a:ln>
                <a:solidFill>
                  <a:srgbClr val="262626"/>
                </a:solidFill>
                <a:latin typeface="나눔스퀘어_ac ExtraBold" panose="020B0600000101010101" pitchFamily="50" charset="-127"/>
                <a:ea typeface="나눔스퀘어_ac ExtraBold" panose="020B0600000101010101" pitchFamily="50" charset="-127"/>
              </a:rPr>
              <a:t>ex00</a:t>
            </a:r>
            <a:endParaRPr lang="ko-KR" altLang="en-US" sz="2800" spc="300" dirty="0">
              <a:ln>
                <a:solidFill>
                  <a:schemeClr val="accent1">
                    <a:alpha val="0"/>
                  </a:schemeClr>
                </a:solidFill>
              </a:ln>
              <a:solidFill>
                <a:srgbClr val="262626"/>
              </a:solidFill>
              <a:latin typeface="나눔스퀘어_ac ExtraBold" panose="020B0600000101010101" pitchFamily="50" charset="-127"/>
              <a:ea typeface="나눔스퀘어_ac ExtraBold" panose="020B0600000101010101" pitchFamily="50" charset="-127"/>
            </a:endParaRPr>
          </a:p>
        </p:txBody>
      </p:sp>
      <p:sp>
        <p:nvSpPr>
          <p:cNvPr id="15" name="내용 개체 틀 3">
            <a:extLst>
              <a:ext uri="{FF2B5EF4-FFF2-40B4-BE49-F238E27FC236}">
                <a16:creationId xmlns:a16="http://schemas.microsoft.com/office/drawing/2014/main" id="{50B8FC83-1EF7-9FF2-3340-594D4918B7F3}"/>
              </a:ext>
            </a:extLst>
          </p:cNvPr>
          <p:cNvSpPr>
            <a:spLocks noGrp="1"/>
          </p:cNvSpPr>
          <p:nvPr>
            <p:ph sz="half" idx="1"/>
          </p:nvPr>
        </p:nvSpPr>
        <p:spPr>
          <a:xfrm>
            <a:off x="1533525" y="2195711"/>
            <a:ext cx="4900295" cy="4651635"/>
          </a:xfrm>
        </p:spPr>
        <p:txBody>
          <a:bodyPr>
            <a:normAutofit/>
          </a:bodyPr>
          <a:lstStyle/>
          <a:p>
            <a:r>
              <a:rPr lang="en-US" altLang="ko-KR" sz="2400" dirty="0">
                <a:latin typeface="NanumGothic" panose="020D0604000000000000" pitchFamily="34" charset="-127"/>
                <a:ea typeface="NanumGothic" panose="020D0604000000000000" pitchFamily="34" charset="-127"/>
              </a:rPr>
              <a:t>Goal:</a:t>
            </a:r>
            <a:br>
              <a:rPr lang="en-US" altLang="ko-KR" sz="2400" dirty="0">
                <a:latin typeface="NanumGothic" panose="020D0604000000000000" pitchFamily="34" charset="-127"/>
                <a:ea typeface="NanumGothic" panose="020D0604000000000000" pitchFamily="34" charset="-127"/>
              </a:rPr>
            </a:br>
            <a:r>
              <a:rPr lang="en-US" altLang="ko-KR" sz="2400" dirty="0">
                <a:latin typeface="NanumGothic" panose="020D0604000000000000" pitchFamily="34" charset="-127"/>
                <a:ea typeface="NanumGothic" panose="020D0604000000000000" pitchFamily="34" charset="-127"/>
              </a:rPr>
              <a:t>Why should you split a branch</a:t>
            </a:r>
          </a:p>
          <a:p>
            <a:endParaRPr lang="en-US" altLang="ko-KR" sz="2400" dirty="0">
              <a:latin typeface="NanumGothic" panose="020D0604000000000000" pitchFamily="34" charset="-127"/>
              <a:ea typeface="NanumGothic" panose="020D0604000000000000" pitchFamily="34" charset="-127"/>
            </a:endParaRPr>
          </a:p>
          <a:p>
            <a:pPr fontAlgn="base"/>
            <a:r>
              <a:rPr lang="en" altLang="ko-KR" sz="2400" dirty="0">
                <a:latin typeface="NanumGothic" panose="020D0604000000000000" pitchFamily="34" charset="-127"/>
                <a:ea typeface="NanumGothic" panose="020D0604000000000000" pitchFamily="34" charset="-127"/>
              </a:rPr>
              <a:t>Providing shared code by analogy to a shared resource problem in the form of each progressing through a branch</a:t>
            </a:r>
          </a:p>
          <a:p>
            <a:endParaRPr lang="en-US" altLang="ko-KR" sz="2400" dirty="0">
              <a:latin typeface="NanumGothic" panose="020D0604000000000000" pitchFamily="34" charset="-127"/>
              <a:ea typeface="NanumGothic" panose="020D0604000000000000" pitchFamily="34" charset="-127"/>
            </a:endParaRPr>
          </a:p>
          <a:p>
            <a:r>
              <a:rPr lang="en-US" altLang="ko-KR" sz="2400" dirty="0">
                <a:latin typeface="NanumGothic" panose="020D0604000000000000" pitchFamily="34" charset="-127"/>
                <a:ea typeface="NanumGothic" panose="020D0604000000000000" pitchFamily="34" charset="-127"/>
              </a:rPr>
              <a:t>Time taken:</a:t>
            </a:r>
            <a:br>
              <a:rPr lang="en-US" altLang="ko-KR" sz="2400" dirty="0">
                <a:latin typeface="NanumGothic" panose="020D0604000000000000" pitchFamily="34" charset="-127"/>
                <a:ea typeface="NanumGothic" panose="020D0604000000000000" pitchFamily="34" charset="-127"/>
              </a:rPr>
            </a:br>
            <a:r>
              <a:rPr lang="en-US" altLang="ko-KR" sz="2400" dirty="0">
                <a:latin typeface="NanumGothic" panose="020D0604000000000000" pitchFamily="34" charset="-127"/>
                <a:ea typeface="NanumGothic" panose="020D0604000000000000" pitchFamily="34" charset="-127"/>
              </a:rPr>
              <a:t>about 30 minutes</a:t>
            </a:r>
          </a:p>
          <a:p>
            <a:endParaRPr lang="en-US" altLang="ko-KR" sz="2400" dirty="0">
              <a:latin typeface="NanumGothic" panose="020D0604000000000000" pitchFamily="34" charset="-127"/>
              <a:ea typeface="NanumGothic" panose="020D0604000000000000" pitchFamily="34" charset="-127"/>
            </a:endParaRPr>
          </a:p>
          <a:p>
            <a:endParaRPr lang="en-US" altLang="ko-KR" sz="2400" dirty="0">
              <a:latin typeface="NanumGothic" panose="020D0604000000000000" pitchFamily="34" charset="-127"/>
              <a:ea typeface="NanumGothic" panose="020D0604000000000000" pitchFamily="34" charset="-127"/>
            </a:endParaRPr>
          </a:p>
          <a:p>
            <a:endParaRPr lang="en-US" altLang="ko-KR" sz="2400" dirty="0">
              <a:latin typeface="NanumGothic" panose="020D0604000000000000" pitchFamily="34" charset="-127"/>
              <a:ea typeface="NanumGothic" panose="020D0604000000000000" pitchFamily="34" charset="-127"/>
            </a:endParaRPr>
          </a:p>
        </p:txBody>
      </p:sp>
      <p:pic>
        <p:nvPicPr>
          <p:cNvPr id="5" name="그림 4">
            <a:extLst>
              <a:ext uri="{FF2B5EF4-FFF2-40B4-BE49-F238E27FC236}">
                <a16:creationId xmlns:a16="http://schemas.microsoft.com/office/drawing/2014/main" id="{33142D80-48B2-5628-69D0-3FD4B6A5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151" y="343434"/>
            <a:ext cx="5168900" cy="5930900"/>
          </a:xfrm>
          <a:prstGeom prst="rect">
            <a:avLst/>
          </a:prstGeom>
        </p:spPr>
      </p:pic>
    </p:spTree>
    <p:extLst>
      <p:ext uri="{BB962C8B-B14F-4D97-AF65-F5344CB8AC3E}">
        <p14:creationId xmlns:p14="http://schemas.microsoft.com/office/powerpoint/2010/main" val="3943373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타원 1">
            <a:extLst>
              <a:ext uri="{FF2B5EF4-FFF2-40B4-BE49-F238E27FC236}">
                <a16:creationId xmlns:a16="http://schemas.microsoft.com/office/drawing/2014/main" id="{55CD13B8-7853-4401-8B0F-E31BA5ACB751}"/>
              </a:ext>
            </a:extLst>
          </p:cNvPr>
          <p:cNvSpPr/>
          <p:nvPr/>
        </p:nvSpPr>
        <p:spPr>
          <a:xfrm>
            <a:off x="-859456" y="-586467"/>
            <a:ext cx="2392981" cy="2259913"/>
          </a:xfrm>
          <a:prstGeom prst="ellipse">
            <a:avLst/>
          </a:prstGeom>
          <a:solidFill>
            <a:schemeClr val="accent1">
              <a:lumMod val="50000"/>
            </a:schemeClr>
          </a:solidFill>
          <a:ln w="127000">
            <a:solidFill>
              <a:srgbClr val="B3BB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accent1">
                    <a:alpha val="0"/>
                  </a:schemeClr>
                </a:solidFill>
              </a:ln>
            </a:endParaRPr>
          </a:p>
        </p:txBody>
      </p:sp>
      <p:sp>
        <p:nvSpPr>
          <p:cNvPr id="7" name="텍스트 개체 틀 19">
            <a:extLst>
              <a:ext uri="{FF2B5EF4-FFF2-40B4-BE49-F238E27FC236}">
                <a16:creationId xmlns:a16="http://schemas.microsoft.com/office/drawing/2014/main" id="{AAA5E149-574A-40A9-B869-F561AE9CC2EE}"/>
              </a:ext>
            </a:extLst>
          </p:cNvPr>
          <p:cNvSpPr txBox="1">
            <a:spLocks/>
          </p:cNvSpPr>
          <p:nvPr/>
        </p:nvSpPr>
        <p:spPr>
          <a:xfrm>
            <a:off x="-101600" y="292100"/>
            <a:ext cx="1117600" cy="839096"/>
          </a:xfrm>
          <a:prstGeom prst="rect">
            <a:avLst/>
          </a:prstGeom>
        </p:spPr>
        <p:txBody>
          <a:bodyPr>
            <a:noAutofit/>
          </a:bodyPr>
          <a:lstStyle>
            <a:lvl1pPr marL="0" indent="0" algn="r" defTabSz="914400" rtl="0" eaLnBrk="1" latinLnBrk="1" hangingPunct="1">
              <a:lnSpc>
                <a:spcPct val="90000"/>
              </a:lnSpc>
              <a:spcBef>
                <a:spcPts val="1000"/>
              </a:spcBef>
              <a:buFont typeface="Arial" panose="020B0604020202020204" pitchFamily="34" charset="0"/>
              <a:buNone/>
              <a:defRPr sz="5400" kern="1200">
                <a:solidFill>
                  <a:srgbClr val="F4F5F9"/>
                </a:solidFill>
                <a:latin typeface="+mj-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ln>
                  <a:solidFill>
                    <a:schemeClr val="accent1">
                      <a:alpha val="0"/>
                    </a:schemeClr>
                  </a:solidFill>
                </a:ln>
                <a:latin typeface="나눔스퀘어_ac ExtraBold" panose="020B0600000101010101" pitchFamily="50" charset="-127"/>
                <a:ea typeface="나눔스퀘어_ac ExtraBold" panose="020B0600000101010101" pitchFamily="50" charset="-127"/>
              </a:rPr>
              <a:t>04</a:t>
            </a:r>
            <a:endParaRPr lang="ko-KR" altLang="en-US" dirty="0">
              <a:ln>
                <a:solidFill>
                  <a:schemeClr val="accent1">
                    <a:alpha val="0"/>
                  </a:schemeClr>
                </a:solidFill>
              </a:ln>
              <a:latin typeface="나눔스퀘어_ac ExtraBold" panose="020B0600000101010101" pitchFamily="50" charset="-127"/>
              <a:ea typeface="나눔스퀘어_ac ExtraBold" panose="020B0600000101010101" pitchFamily="50" charset="-127"/>
            </a:endParaRPr>
          </a:p>
        </p:txBody>
      </p:sp>
      <p:sp>
        <p:nvSpPr>
          <p:cNvPr id="8" name="제목 1">
            <a:extLst>
              <a:ext uri="{FF2B5EF4-FFF2-40B4-BE49-F238E27FC236}">
                <a16:creationId xmlns:a16="http://schemas.microsoft.com/office/drawing/2014/main" id="{9C03927A-E344-4D53-B530-D2AEA3CA922F}"/>
              </a:ext>
            </a:extLst>
          </p:cNvPr>
          <p:cNvSpPr txBox="1">
            <a:spLocks/>
          </p:cNvSpPr>
          <p:nvPr/>
        </p:nvSpPr>
        <p:spPr>
          <a:xfrm>
            <a:off x="1773856" y="343434"/>
            <a:ext cx="4089734" cy="616017"/>
          </a:xfrm>
          <a:prstGeom prst="rect">
            <a:avLst/>
          </a:prstGeom>
        </p:spPr>
        <p:txBody>
          <a:bodyPr>
            <a:normAutofit/>
          </a:bodyPr>
          <a:lstStyle>
            <a:lvl1pPr algn="l" defTabSz="914400" rtl="0" eaLnBrk="1" latinLnBrk="1" hangingPunct="1">
              <a:lnSpc>
                <a:spcPct val="90000"/>
              </a:lnSpc>
              <a:spcBef>
                <a:spcPct val="0"/>
              </a:spcBef>
              <a:buNone/>
              <a:defRPr sz="3600" kern="1200">
                <a:solidFill>
                  <a:srgbClr val="252C41"/>
                </a:solidFill>
                <a:latin typeface="+mj-lt"/>
                <a:ea typeface="+mj-ea"/>
                <a:cs typeface="+mj-cs"/>
              </a:defRPr>
            </a:lvl1pPr>
          </a:lstStyle>
          <a:p>
            <a:r>
              <a:rPr lang="en-US" altLang="ko-KR" spc="300" dirty="0">
                <a:ln>
                  <a:solidFill>
                    <a:schemeClr val="accent1">
                      <a:alpha val="0"/>
                    </a:schemeClr>
                  </a:solidFill>
                </a:ln>
                <a:solidFill>
                  <a:srgbClr val="262626"/>
                </a:solidFill>
                <a:latin typeface="나눔스퀘어_ac ExtraBold" panose="020B0600000101010101" pitchFamily="50" charset="-127"/>
                <a:ea typeface="나눔스퀘어_ac ExtraBold" panose="020B0600000101010101" pitchFamily="50" charset="-127"/>
              </a:rPr>
              <a:t>Subject</a:t>
            </a:r>
            <a:endParaRPr lang="ko-KR" altLang="en-US" spc="300" dirty="0">
              <a:ln>
                <a:solidFill>
                  <a:schemeClr val="accent1">
                    <a:alpha val="0"/>
                  </a:schemeClr>
                </a:solidFill>
              </a:ln>
              <a:solidFill>
                <a:srgbClr val="262626"/>
              </a:solidFill>
              <a:latin typeface="나눔스퀘어_ac ExtraBold" panose="020B0600000101010101" pitchFamily="50" charset="-127"/>
              <a:ea typeface="나눔스퀘어_ac ExtraBold" panose="020B0600000101010101" pitchFamily="50" charset="-127"/>
            </a:endParaRPr>
          </a:p>
        </p:txBody>
      </p:sp>
      <p:sp>
        <p:nvSpPr>
          <p:cNvPr id="3" name="TextBox 2">
            <a:extLst>
              <a:ext uri="{FF2B5EF4-FFF2-40B4-BE49-F238E27FC236}">
                <a16:creationId xmlns:a16="http://schemas.microsoft.com/office/drawing/2014/main" id="{78E39AD6-5E18-C70B-3CB5-236FC07C2BE0}"/>
              </a:ext>
            </a:extLst>
          </p:cNvPr>
          <p:cNvSpPr txBox="1"/>
          <p:nvPr/>
        </p:nvSpPr>
        <p:spPr>
          <a:xfrm>
            <a:off x="1288474" y="2282502"/>
            <a:ext cx="11159836" cy="461665"/>
          </a:xfrm>
          <a:prstGeom prst="rect">
            <a:avLst/>
          </a:prstGeom>
          <a:noFill/>
        </p:spPr>
        <p:txBody>
          <a:bodyPr wrap="square" rtlCol="0">
            <a:spAutoFit/>
          </a:bodyPr>
          <a:lstStyle/>
          <a:p>
            <a:r>
              <a:rPr lang="en" altLang="ko-KR" sz="2400" dirty="0">
                <a:latin typeface="NanumGothic" panose="020D0604000000000000" pitchFamily="34" charset="-127"/>
                <a:ea typeface="NanumGothic" panose="020D0604000000000000" pitchFamily="34" charset="-127"/>
              </a:rPr>
              <a:t>In order to use a shared resource by multiple people, divide the thread...</a:t>
            </a:r>
            <a:endParaRPr lang="en" altLang="ko-KR" sz="3200" dirty="0">
              <a:latin typeface="NanumGothic" panose="020D0604000000000000" pitchFamily="34" charset="-127"/>
              <a:ea typeface="NanumGothic" panose="020D0604000000000000" pitchFamily="34" charset="-127"/>
            </a:endParaRPr>
          </a:p>
        </p:txBody>
      </p:sp>
      <p:sp>
        <p:nvSpPr>
          <p:cNvPr id="4" name="TextBox 3">
            <a:extLst>
              <a:ext uri="{FF2B5EF4-FFF2-40B4-BE49-F238E27FC236}">
                <a16:creationId xmlns:a16="http://schemas.microsoft.com/office/drawing/2014/main" id="{BB2FF966-F32F-51E8-2711-BCFA0BEF67E5}"/>
              </a:ext>
            </a:extLst>
          </p:cNvPr>
          <p:cNvSpPr txBox="1"/>
          <p:nvPr/>
        </p:nvSpPr>
        <p:spPr>
          <a:xfrm>
            <a:off x="1855354" y="4107816"/>
            <a:ext cx="8481291" cy="954107"/>
          </a:xfrm>
          <a:prstGeom prst="rect">
            <a:avLst/>
          </a:prstGeom>
          <a:noFill/>
        </p:spPr>
        <p:txBody>
          <a:bodyPr wrap="square" rtlCol="0">
            <a:spAutoFit/>
          </a:bodyPr>
          <a:lstStyle/>
          <a:p>
            <a:pPr algn="ctr"/>
            <a:r>
              <a:rPr lang="en" altLang="ko-KR" sz="2800" dirty="0">
                <a:latin typeface="NanumGothic" panose="020D0604000000000000" pitchFamily="34" charset="-127"/>
                <a:ea typeface="NanumGothic" panose="020D0604000000000000" pitchFamily="34" charset="-127"/>
              </a:rPr>
              <a:t>In order to use </a:t>
            </a:r>
            <a:r>
              <a:rPr lang="en" altLang="ko-KR" sz="2800" dirty="0">
                <a:solidFill>
                  <a:srgbClr val="FF0000"/>
                </a:solidFill>
                <a:latin typeface="NanumGothic" panose="020D0604000000000000" pitchFamily="34" charset="-127"/>
                <a:ea typeface="NanumGothic" panose="020D0604000000000000" pitchFamily="34" charset="-127"/>
              </a:rPr>
              <a:t>one code</a:t>
            </a:r>
            <a:r>
              <a:rPr lang="en" altLang="ko-KR" sz="2800" dirty="0">
                <a:latin typeface="NanumGothic" panose="020D0604000000000000" pitchFamily="34" charset="-127"/>
                <a:ea typeface="NanumGothic" panose="020D0604000000000000" pitchFamily="34" charset="-127"/>
              </a:rPr>
              <a:t> by several people, </a:t>
            </a:r>
            <a:br>
              <a:rPr lang="en" altLang="ko-KR" sz="2800" dirty="0">
                <a:latin typeface="NanumGothic" panose="020D0604000000000000" pitchFamily="34" charset="-127"/>
                <a:ea typeface="NanumGothic" panose="020D0604000000000000" pitchFamily="34" charset="-127"/>
              </a:rPr>
            </a:br>
            <a:r>
              <a:rPr lang="en" altLang="ko-KR" sz="2800" dirty="0">
                <a:latin typeface="NanumGothic" panose="020D0604000000000000" pitchFamily="34" charset="-127"/>
                <a:ea typeface="NanumGothic" panose="020D0604000000000000" pitchFamily="34" charset="-127"/>
              </a:rPr>
              <a:t>divide it into </a:t>
            </a:r>
            <a:r>
              <a:rPr lang="en" altLang="ko-KR" sz="2800" dirty="0">
                <a:solidFill>
                  <a:srgbClr val="FF0000"/>
                </a:solidFill>
                <a:latin typeface="NanumGothic" panose="020D0604000000000000" pitchFamily="34" charset="-127"/>
                <a:ea typeface="NanumGothic" panose="020D0604000000000000" pitchFamily="34" charset="-127"/>
              </a:rPr>
              <a:t>branches</a:t>
            </a:r>
            <a:r>
              <a:rPr lang="en" altLang="ko-KR" sz="2800" dirty="0">
                <a:latin typeface="NanumGothic" panose="020D0604000000000000" pitchFamily="34" charset="-127"/>
                <a:ea typeface="NanumGothic" panose="020D0604000000000000" pitchFamily="34" charset="-127"/>
              </a:rPr>
              <a:t>…</a:t>
            </a:r>
            <a:endParaRPr lang="en" altLang="ko-KR" sz="4000" dirty="0">
              <a:latin typeface="NanumGothic" panose="020D0604000000000000" pitchFamily="34" charset="-127"/>
              <a:ea typeface="NanumGothic" panose="020D0604000000000000" pitchFamily="34" charset="-127"/>
            </a:endParaRPr>
          </a:p>
        </p:txBody>
      </p:sp>
    </p:spTree>
    <p:extLst>
      <p:ext uri="{BB962C8B-B14F-4D97-AF65-F5344CB8AC3E}">
        <p14:creationId xmlns:p14="http://schemas.microsoft.com/office/powerpoint/2010/main" val="302704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2986</TotalTime>
  <Words>869</Words>
  <Application>Microsoft Macintosh PowerPoint</Application>
  <PresentationFormat>와이드스크린</PresentationFormat>
  <Paragraphs>146</Paragraphs>
  <Slides>13</Slides>
  <Notes>12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13</vt:i4>
      </vt:variant>
    </vt:vector>
  </HeadingPairs>
  <TitlesOfParts>
    <vt:vector size="20" baseType="lpstr">
      <vt:lpstr>나눔스퀘어_ac Bold</vt:lpstr>
      <vt:lpstr>나눔스퀘어_ac ExtraBold</vt:lpstr>
      <vt:lpstr>Arial</vt:lpstr>
      <vt:lpstr>맑은 고딕</vt:lpstr>
      <vt:lpstr>AppleSDGothicNeoB00</vt:lpstr>
      <vt:lpstr>NanumGothic</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윤혜정</dc:creator>
  <cp:lastModifiedBy>박승한</cp:lastModifiedBy>
  <cp:revision>182</cp:revision>
  <dcterms:created xsi:type="dcterms:W3CDTF">2019-09-22T03:15:35Z</dcterms:created>
  <dcterms:modified xsi:type="dcterms:W3CDTF">2022-08-24T23:52:44Z</dcterms:modified>
</cp:coreProperties>
</file>