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2" r:id="rId2"/>
    <p:sldId id="287" r:id="rId3"/>
    <p:sldId id="288" r:id="rId4"/>
    <p:sldId id="295" r:id="rId5"/>
    <p:sldId id="2076137765" r:id="rId6"/>
    <p:sldId id="269" r:id="rId7"/>
    <p:sldId id="2076137868" r:id="rId8"/>
    <p:sldId id="293" r:id="rId9"/>
    <p:sldId id="2076137863" r:id="rId10"/>
    <p:sldId id="2076137864" r:id="rId11"/>
    <p:sldId id="276" r:id="rId12"/>
    <p:sldId id="277" r:id="rId13"/>
    <p:sldId id="294" r:id="rId14"/>
    <p:sldId id="2076137867" r:id="rId15"/>
    <p:sldId id="2076137862" r:id="rId16"/>
    <p:sldId id="2076137705" r:id="rId17"/>
    <p:sldId id="2076137710" r:id="rId18"/>
    <p:sldId id="2076137711" r:id="rId19"/>
    <p:sldId id="2076137712" r:id="rId20"/>
    <p:sldId id="2076137869" r:id="rId21"/>
    <p:sldId id="2076137870" r:id="rId22"/>
    <p:sldId id="2076137871" r:id="rId23"/>
    <p:sldId id="2076137873" r:id="rId24"/>
    <p:sldId id="2076137872" r:id="rId25"/>
    <p:sldId id="25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23E"/>
    <a:srgbClr val="F67132"/>
    <a:srgbClr val="0E8FB2"/>
    <a:srgbClr val="3CDBEC"/>
    <a:srgbClr val="06C4DE"/>
    <a:srgbClr val="10AAD4"/>
    <a:srgbClr val="0BA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77324-11D3-451A-9A38-9E6CF250A592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05AC196-7531-4A3A-BA0F-F183BA17D95B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8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olume</a:t>
          </a:r>
          <a:b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</a:br>
          <a:r>
            <a:rPr lang="en-US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(Size)</a:t>
          </a:r>
        </a:p>
      </dgm:t>
    </dgm:pt>
    <dgm:pt modelId="{067FD0B8-26C6-4008-81DD-5D412006EFAE}" type="parTrans" cxnId="{D03238A6-4225-49D7-ACD2-A2FAF57D3955}">
      <dgm:prSet/>
      <dgm:spPr/>
      <dgm:t>
        <a:bodyPr/>
        <a:lstStyle/>
        <a:p>
          <a:endParaRPr lang="en-US"/>
        </a:p>
      </dgm:t>
    </dgm:pt>
    <dgm:pt modelId="{02C6C57E-1F0C-4DD5-9977-717F57DCFC83}" type="sibTrans" cxnId="{D03238A6-4225-49D7-ACD2-A2FAF57D3955}">
      <dgm:prSet/>
      <dgm:spPr/>
      <dgm:t>
        <a:bodyPr/>
        <a:lstStyle/>
        <a:p>
          <a:endParaRPr lang="en-US"/>
        </a:p>
      </dgm:t>
    </dgm:pt>
    <dgm:pt modelId="{E9BDF49E-2F96-4F82-AD26-C469CEFA998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700" b="0" i="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Explosion in social media, mobile apps, digital sensors, RFID, GPS, and more have caused exponential data growth.</a:t>
          </a:r>
        </a:p>
      </dgm:t>
    </dgm:pt>
    <dgm:pt modelId="{88B86709-70A8-4BF5-9F92-26C8EA0BA331}" type="parTrans" cxnId="{5C3F600E-F1A0-4EBE-B5B5-3C70ADD961A8}">
      <dgm:prSet/>
      <dgm:spPr/>
      <dgm:t>
        <a:bodyPr/>
        <a:lstStyle/>
        <a:p>
          <a:endParaRPr lang="en-US"/>
        </a:p>
      </dgm:t>
    </dgm:pt>
    <dgm:pt modelId="{AEEDE742-F41F-4FFA-B9C2-4E4CFED8B357}" type="sibTrans" cxnId="{5C3F600E-F1A0-4EBE-B5B5-3C70ADD961A8}">
      <dgm:prSet/>
      <dgm:spPr/>
      <dgm:t>
        <a:bodyPr/>
        <a:lstStyle/>
        <a:p>
          <a:endParaRPr lang="en-US"/>
        </a:p>
      </dgm:t>
    </dgm:pt>
    <dgm:pt modelId="{E7C7EC4A-8EC1-4FC3-800E-D8DAF5A44813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8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ariety</a:t>
          </a:r>
          <a:r>
            <a: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</a:t>
          </a:r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(Structure)</a:t>
          </a:r>
        </a:p>
      </dgm:t>
    </dgm:pt>
    <dgm:pt modelId="{C77750F9-ACAE-49A0-8D31-0550E65AFE85}" type="parTrans" cxnId="{6FE92436-D46E-426C-BE60-69E78AF35E20}">
      <dgm:prSet/>
      <dgm:spPr/>
      <dgm:t>
        <a:bodyPr/>
        <a:lstStyle/>
        <a:p>
          <a:endParaRPr lang="en-US"/>
        </a:p>
      </dgm:t>
    </dgm:pt>
    <dgm:pt modelId="{D9C50FFF-504F-4EED-A5B8-5AC7865DF6DF}" type="sibTrans" cxnId="{6FE92436-D46E-426C-BE60-69E78AF35E20}">
      <dgm:prSet/>
      <dgm:spPr/>
      <dgm:t>
        <a:bodyPr/>
        <a:lstStyle/>
        <a:p>
          <a:endParaRPr lang="en-US"/>
        </a:p>
      </dgm:t>
    </dgm:pt>
    <dgm:pt modelId="{691C9D0F-4575-40F3-BA01-0E4B81C6100D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7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Traditionally BI has sourced structured data, but now insight must be extracted from unstructured or poly-schematic data like large text blobs, digital media, sensor data, etc.</a:t>
          </a:r>
        </a:p>
      </dgm:t>
    </dgm:pt>
    <dgm:pt modelId="{3D121E40-CBE9-4221-AC90-236D6CEC79B7}" type="parTrans" cxnId="{2F103BD4-995D-4610-A80A-22ACBD195627}">
      <dgm:prSet/>
      <dgm:spPr/>
      <dgm:t>
        <a:bodyPr/>
        <a:lstStyle/>
        <a:p>
          <a:endParaRPr lang="en-US"/>
        </a:p>
      </dgm:t>
    </dgm:pt>
    <dgm:pt modelId="{E1808C77-FB1A-4908-86E1-8EA7B72F433A}" type="sibTrans" cxnId="{2F103BD4-995D-4610-A80A-22ACBD195627}">
      <dgm:prSet/>
      <dgm:spPr/>
      <dgm:t>
        <a:bodyPr/>
        <a:lstStyle/>
        <a:p>
          <a:endParaRPr lang="en-US"/>
        </a:p>
      </dgm:t>
    </dgm:pt>
    <dgm:pt modelId="{557BAC87-963C-4050-9E15-9F25EF3CD4BA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8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eracity</a:t>
          </a:r>
          <a:r>
            <a: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</a:t>
          </a:r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(Quality)</a:t>
          </a:r>
        </a:p>
      </dgm:t>
    </dgm:pt>
    <dgm:pt modelId="{26142936-1EC3-4582-B830-F14CD904B3DA}" type="parTrans" cxnId="{AFD5D616-CE61-4E5C-986E-98C2FB8D440D}">
      <dgm:prSet/>
      <dgm:spPr/>
      <dgm:t>
        <a:bodyPr/>
        <a:lstStyle/>
        <a:p>
          <a:endParaRPr lang="en-US"/>
        </a:p>
      </dgm:t>
    </dgm:pt>
    <dgm:pt modelId="{6A73AB96-FCD0-44F5-8720-FAE78A3E8A9B}" type="sibTrans" cxnId="{AFD5D616-CE61-4E5C-986E-98C2FB8D440D}">
      <dgm:prSet/>
      <dgm:spPr/>
      <dgm:t>
        <a:bodyPr/>
        <a:lstStyle/>
        <a:p>
          <a:endParaRPr lang="en-US"/>
        </a:p>
      </dgm:t>
    </dgm:pt>
    <dgm:pt modelId="{718C1345-4ED0-4A1F-BAA3-C53BE52EB7C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7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The anonymity of the WWW, incredible sources like social networking and duplicate systems bring into question the authenticity of the information being generated and collected.</a:t>
          </a:r>
        </a:p>
      </dgm:t>
    </dgm:pt>
    <dgm:pt modelId="{869F634B-5E99-45CC-9F5D-16EDA5161C9A}" type="parTrans" cxnId="{EF91BBA2-952A-468D-B59E-57AE64EBC7B9}">
      <dgm:prSet/>
      <dgm:spPr/>
      <dgm:t>
        <a:bodyPr/>
        <a:lstStyle/>
        <a:p>
          <a:endParaRPr lang="en-US"/>
        </a:p>
      </dgm:t>
    </dgm:pt>
    <dgm:pt modelId="{C33F9AF4-DCF4-41AB-85B5-D2BF149D6A42}" type="sibTrans" cxnId="{EF91BBA2-952A-468D-B59E-57AE64EBC7B9}">
      <dgm:prSet/>
      <dgm:spPr/>
      <dgm:t>
        <a:bodyPr/>
        <a:lstStyle/>
        <a:p>
          <a:endParaRPr lang="en-US"/>
        </a:p>
      </dgm:t>
    </dgm:pt>
    <dgm:pt modelId="{63CF1F26-2C49-43DB-A345-48F74C28BA23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8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elocity</a:t>
          </a:r>
          <a:r>
            <a: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(Speed)</a:t>
          </a:r>
          <a:endParaRPr lang="en-US" sz="1700" b="0" i="0" dirty="0">
            <a:latin typeface="Times New Roman" panose="02020603050405020304" pitchFamily="18" charset="0"/>
            <a:ea typeface="Segoe UI" panose="020B0502040204020203" pitchFamily="34" charset="0"/>
            <a:cs typeface="Times New Roman" panose="02020603050405020304" pitchFamily="18" charset="0"/>
          </a:endParaRPr>
        </a:p>
      </dgm:t>
    </dgm:pt>
    <dgm:pt modelId="{A31D2370-16BC-4F3C-9A3F-85BF2823967E}" type="parTrans" cxnId="{B5E1F8EC-2B2A-4353-9FFA-679B1ECAFD45}">
      <dgm:prSet/>
      <dgm:spPr/>
      <dgm:t>
        <a:bodyPr/>
        <a:lstStyle/>
        <a:p>
          <a:endParaRPr lang="en-US"/>
        </a:p>
      </dgm:t>
    </dgm:pt>
    <dgm:pt modelId="{A40C8604-4D3E-405F-90EE-9804B018DB7C}" type="sibTrans" cxnId="{B5E1F8EC-2B2A-4353-9FFA-679B1ECAFD45}">
      <dgm:prSet/>
      <dgm:spPr/>
      <dgm:t>
        <a:bodyPr/>
        <a:lstStyle/>
        <a:p>
          <a:endParaRPr lang="en-US"/>
        </a:p>
      </dgm:t>
    </dgm:pt>
    <dgm:pt modelId="{8B98B9CB-9E15-46FD-A8CB-54139133EE1A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7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Sources like social networking and sensor signals create data at a tremendous rate; making it a challenge to capture, store, and analyze that data in a timely or economical manner.</a:t>
          </a:r>
        </a:p>
      </dgm:t>
    </dgm:pt>
    <dgm:pt modelId="{D3066D65-ED4D-455B-83DC-695F14A720D8}" type="parTrans" cxnId="{4489F380-817D-4B67-91E6-0376479A4B5B}">
      <dgm:prSet/>
      <dgm:spPr/>
      <dgm:t>
        <a:bodyPr/>
        <a:lstStyle/>
        <a:p>
          <a:endParaRPr lang="en-US"/>
        </a:p>
      </dgm:t>
    </dgm:pt>
    <dgm:pt modelId="{C9ED7B87-5CDD-459B-AD3D-D7DE79644E4A}" type="sibTrans" cxnId="{4489F380-817D-4B67-91E6-0376479A4B5B}">
      <dgm:prSet/>
      <dgm:spPr/>
      <dgm:t>
        <a:bodyPr/>
        <a:lstStyle/>
        <a:p>
          <a:endParaRPr lang="en-US"/>
        </a:p>
      </dgm:t>
    </dgm:pt>
    <dgm:pt modelId="{24A4DC68-21E2-4F8E-8FA1-9DDF4BFDF6EC}" type="pres">
      <dgm:prSet presAssocID="{CDB77324-11D3-451A-9A38-9E6CF250A592}" presName="Name0" presStyleCnt="0">
        <dgm:presLayoutVars>
          <dgm:dir/>
          <dgm:animLvl val="lvl"/>
          <dgm:resizeHandles val="exact"/>
        </dgm:presLayoutVars>
      </dgm:prSet>
      <dgm:spPr/>
    </dgm:pt>
    <dgm:pt modelId="{D7EA63F6-8276-4426-9452-FAB1DE46136C}" type="pres">
      <dgm:prSet presAssocID="{605AC196-7531-4A3A-BA0F-F183BA17D95B}" presName="linNode" presStyleCnt="0"/>
      <dgm:spPr/>
    </dgm:pt>
    <dgm:pt modelId="{1832182B-FFB2-48E3-8478-612FD90D2EC4}" type="pres">
      <dgm:prSet presAssocID="{605AC196-7531-4A3A-BA0F-F183BA17D95B}" presName="parentText" presStyleLbl="node1" presStyleIdx="0" presStyleCnt="4" custScaleX="60657" custLinFactNeighborX="-2158" custLinFactNeighborY="-48">
        <dgm:presLayoutVars>
          <dgm:chMax val="1"/>
          <dgm:bulletEnabled val="1"/>
        </dgm:presLayoutVars>
      </dgm:prSet>
      <dgm:spPr/>
    </dgm:pt>
    <dgm:pt modelId="{AD784516-C829-4938-A67F-A9C7876742AA}" type="pres">
      <dgm:prSet presAssocID="{605AC196-7531-4A3A-BA0F-F183BA17D95B}" presName="descendantText" presStyleLbl="alignAccFollowNode1" presStyleIdx="0" presStyleCnt="4" custScaleX="117814" custLinFactNeighborX="-3973" custLinFactNeighborY="-870">
        <dgm:presLayoutVars>
          <dgm:bulletEnabled val="1"/>
        </dgm:presLayoutVars>
      </dgm:prSet>
      <dgm:spPr/>
    </dgm:pt>
    <dgm:pt modelId="{12509E02-736C-47C4-933E-62E2E5592451}" type="pres">
      <dgm:prSet presAssocID="{02C6C57E-1F0C-4DD5-9977-717F57DCFC83}" presName="sp" presStyleCnt="0"/>
      <dgm:spPr/>
    </dgm:pt>
    <dgm:pt modelId="{E5202F72-118A-4E98-883A-AD868EA79C9E}" type="pres">
      <dgm:prSet presAssocID="{63CF1F26-2C49-43DB-A345-48F74C28BA23}" presName="linNode" presStyleCnt="0"/>
      <dgm:spPr/>
    </dgm:pt>
    <dgm:pt modelId="{E3572DBE-9A59-4E15-8462-A4A24C889CCD}" type="pres">
      <dgm:prSet presAssocID="{63CF1F26-2C49-43DB-A345-48F74C28BA23}" presName="parentText" presStyleLbl="node1" presStyleIdx="1" presStyleCnt="4" custScaleX="60657" custLinFactNeighborX="-2158" custLinFactNeighborY="-48">
        <dgm:presLayoutVars>
          <dgm:chMax val="1"/>
          <dgm:bulletEnabled val="1"/>
        </dgm:presLayoutVars>
      </dgm:prSet>
      <dgm:spPr/>
    </dgm:pt>
    <dgm:pt modelId="{223DB282-B47E-4ABD-9C24-E856C163B4F1}" type="pres">
      <dgm:prSet presAssocID="{63CF1F26-2C49-43DB-A345-48F74C28BA23}" presName="descendantText" presStyleLbl="alignAccFollowNode1" presStyleIdx="1" presStyleCnt="4" custScaleX="117814" custLinFactNeighborX="-3973" custLinFactNeighborY="-870">
        <dgm:presLayoutVars>
          <dgm:bulletEnabled val="1"/>
        </dgm:presLayoutVars>
      </dgm:prSet>
      <dgm:spPr/>
    </dgm:pt>
    <dgm:pt modelId="{93E01947-6EF0-4B09-8A4B-30EF0A37AC4F}" type="pres">
      <dgm:prSet presAssocID="{A40C8604-4D3E-405F-90EE-9804B018DB7C}" presName="sp" presStyleCnt="0"/>
      <dgm:spPr/>
    </dgm:pt>
    <dgm:pt modelId="{B9FBECBB-7C09-46D9-87ED-12FF95E8DC22}" type="pres">
      <dgm:prSet presAssocID="{E7C7EC4A-8EC1-4FC3-800E-D8DAF5A44813}" presName="linNode" presStyleCnt="0"/>
      <dgm:spPr/>
    </dgm:pt>
    <dgm:pt modelId="{4A2AD729-7F4F-4D92-80C9-0DFB935F298F}" type="pres">
      <dgm:prSet presAssocID="{E7C7EC4A-8EC1-4FC3-800E-D8DAF5A44813}" presName="parentText" presStyleLbl="node1" presStyleIdx="2" presStyleCnt="4" custScaleX="60657" custLinFactNeighborX="-7337">
        <dgm:presLayoutVars>
          <dgm:chMax val="1"/>
          <dgm:bulletEnabled val="1"/>
        </dgm:presLayoutVars>
      </dgm:prSet>
      <dgm:spPr/>
    </dgm:pt>
    <dgm:pt modelId="{EBDCF185-59BA-46AC-B615-1BFD8D6FF2E0}" type="pres">
      <dgm:prSet presAssocID="{E7C7EC4A-8EC1-4FC3-800E-D8DAF5A44813}" presName="descendantText" presStyleLbl="alignAccFollowNode1" presStyleIdx="2" presStyleCnt="4" custScaleX="117814" custLinFactNeighborX="-3973">
        <dgm:presLayoutVars>
          <dgm:bulletEnabled val="1"/>
        </dgm:presLayoutVars>
      </dgm:prSet>
      <dgm:spPr/>
    </dgm:pt>
    <dgm:pt modelId="{AFAA400F-F83F-4301-9D75-E9D1EB0E6826}" type="pres">
      <dgm:prSet presAssocID="{D9C50FFF-504F-4EED-A5B8-5AC7865DF6DF}" presName="sp" presStyleCnt="0"/>
      <dgm:spPr/>
    </dgm:pt>
    <dgm:pt modelId="{0E6A626B-46F2-425B-86EC-50BD88E9DB1E}" type="pres">
      <dgm:prSet presAssocID="{557BAC87-963C-4050-9E15-9F25EF3CD4BA}" presName="linNode" presStyleCnt="0"/>
      <dgm:spPr/>
    </dgm:pt>
    <dgm:pt modelId="{163BA0A4-5FB8-43FB-8896-61420378DA70}" type="pres">
      <dgm:prSet presAssocID="{557BAC87-963C-4050-9E15-9F25EF3CD4BA}" presName="parentText" presStyleLbl="node1" presStyleIdx="3" presStyleCnt="4" custScaleX="60657" custLinFactNeighborX="-7337">
        <dgm:presLayoutVars>
          <dgm:chMax val="1"/>
          <dgm:bulletEnabled val="1"/>
        </dgm:presLayoutVars>
      </dgm:prSet>
      <dgm:spPr/>
    </dgm:pt>
    <dgm:pt modelId="{14679BB8-A35C-43F5-872A-0FC176A96265}" type="pres">
      <dgm:prSet presAssocID="{557BAC87-963C-4050-9E15-9F25EF3CD4BA}" presName="descendantText" presStyleLbl="alignAccFollowNode1" presStyleIdx="3" presStyleCnt="4" custScaleX="117814" custLinFactNeighborX="-3973">
        <dgm:presLayoutVars>
          <dgm:bulletEnabled val="1"/>
        </dgm:presLayoutVars>
      </dgm:prSet>
      <dgm:spPr/>
    </dgm:pt>
  </dgm:ptLst>
  <dgm:cxnLst>
    <dgm:cxn modelId="{FF763104-BA16-4103-B51B-05412FE87C31}" type="presOf" srcId="{CDB77324-11D3-451A-9A38-9E6CF250A592}" destId="{24A4DC68-21E2-4F8E-8FA1-9DDF4BFDF6EC}" srcOrd="0" destOrd="0" presId="urn:microsoft.com/office/officeart/2005/8/layout/vList5"/>
    <dgm:cxn modelId="{5C3F600E-F1A0-4EBE-B5B5-3C70ADD961A8}" srcId="{605AC196-7531-4A3A-BA0F-F183BA17D95B}" destId="{E9BDF49E-2F96-4F82-AD26-C469CEFA998F}" srcOrd="0" destOrd="0" parTransId="{88B86709-70A8-4BF5-9F92-26C8EA0BA331}" sibTransId="{AEEDE742-F41F-4FFA-B9C2-4E4CFED8B357}"/>
    <dgm:cxn modelId="{AFD5D616-CE61-4E5C-986E-98C2FB8D440D}" srcId="{CDB77324-11D3-451A-9A38-9E6CF250A592}" destId="{557BAC87-963C-4050-9E15-9F25EF3CD4BA}" srcOrd="3" destOrd="0" parTransId="{26142936-1EC3-4582-B830-F14CD904B3DA}" sibTransId="{6A73AB96-FCD0-44F5-8720-FAE78A3E8A9B}"/>
    <dgm:cxn modelId="{8452FE17-2CF8-4EAF-B089-8C107C78B086}" type="presOf" srcId="{E9BDF49E-2F96-4F82-AD26-C469CEFA998F}" destId="{AD784516-C829-4938-A67F-A9C7876742AA}" srcOrd="0" destOrd="0" presId="urn:microsoft.com/office/officeart/2005/8/layout/vList5"/>
    <dgm:cxn modelId="{345A252C-19FB-4C5B-B4A0-C052FEB36663}" type="presOf" srcId="{605AC196-7531-4A3A-BA0F-F183BA17D95B}" destId="{1832182B-FFB2-48E3-8478-612FD90D2EC4}" srcOrd="0" destOrd="0" presId="urn:microsoft.com/office/officeart/2005/8/layout/vList5"/>
    <dgm:cxn modelId="{49B5AC35-2FEA-4247-9D02-2DA18B160C07}" type="presOf" srcId="{557BAC87-963C-4050-9E15-9F25EF3CD4BA}" destId="{163BA0A4-5FB8-43FB-8896-61420378DA70}" srcOrd="0" destOrd="0" presId="urn:microsoft.com/office/officeart/2005/8/layout/vList5"/>
    <dgm:cxn modelId="{6FE92436-D46E-426C-BE60-69E78AF35E20}" srcId="{CDB77324-11D3-451A-9A38-9E6CF250A592}" destId="{E7C7EC4A-8EC1-4FC3-800E-D8DAF5A44813}" srcOrd="2" destOrd="0" parTransId="{C77750F9-ACAE-49A0-8D31-0550E65AFE85}" sibTransId="{D9C50FFF-504F-4EED-A5B8-5AC7865DF6DF}"/>
    <dgm:cxn modelId="{A9055F65-97CB-40D3-8807-A1540CE3E12C}" type="presOf" srcId="{8B98B9CB-9E15-46FD-A8CB-54139133EE1A}" destId="{223DB282-B47E-4ABD-9C24-E856C163B4F1}" srcOrd="0" destOrd="0" presId="urn:microsoft.com/office/officeart/2005/8/layout/vList5"/>
    <dgm:cxn modelId="{0DF69776-A635-4163-8325-5149FAF5501C}" type="presOf" srcId="{718C1345-4ED0-4A1F-BAA3-C53BE52EB7CF}" destId="{14679BB8-A35C-43F5-872A-0FC176A96265}" srcOrd="0" destOrd="0" presId="urn:microsoft.com/office/officeart/2005/8/layout/vList5"/>
    <dgm:cxn modelId="{4489F380-817D-4B67-91E6-0376479A4B5B}" srcId="{63CF1F26-2C49-43DB-A345-48F74C28BA23}" destId="{8B98B9CB-9E15-46FD-A8CB-54139133EE1A}" srcOrd="0" destOrd="0" parTransId="{D3066D65-ED4D-455B-83DC-695F14A720D8}" sibTransId="{C9ED7B87-5CDD-459B-AD3D-D7DE79644E4A}"/>
    <dgm:cxn modelId="{EF91BBA2-952A-468D-B59E-57AE64EBC7B9}" srcId="{557BAC87-963C-4050-9E15-9F25EF3CD4BA}" destId="{718C1345-4ED0-4A1F-BAA3-C53BE52EB7CF}" srcOrd="0" destOrd="0" parTransId="{869F634B-5E99-45CC-9F5D-16EDA5161C9A}" sibTransId="{C33F9AF4-DCF4-41AB-85B5-D2BF149D6A42}"/>
    <dgm:cxn modelId="{D03238A6-4225-49D7-ACD2-A2FAF57D3955}" srcId="{CDB77324-11D3-451A-9A38-9E6CF250A592}" destId="{605AC196-7531-4A3A-BA0F-F183BA17D95B}" srcOrd="0" destOrd="0" parTransId="{067FD0B8-26C6-4008-81DD-5D412006EFAE}" sibTransId="{02C6C57E-1F0C-4DD5-9977-717F57DCFC83}"/>
    <dgm:cxn modelId="{8017EDCC-2609-48EC-B4CD-3A49D5DE61BC}" type="presOf" srcId="{63CF1F26-2C49-43DB-A345-48F74C28BA23}" destId="{E3572DBE-9A59-4E15-8462-A4A24C889CCD}" srcOrd="0" destOrd="0" presId="urn:microsoft.com/office/officeart/2005/8/layout/vList5"/>
    <dgm:cxn modelId="{2F103BD4-995D-4610-A80A-22ACBD195627}" srcId="{E7C7EC4A-8EC1-4FC3-800E-D8DAF5A44813}" destId="{691C9D0F-4575-40F3-BA01-0E4B81C6100D}" srcOrd="0" destOrd="0" parTransId="{3D121E40-CBE9-4221-AC90-236D6CEC79B7}" sibTransId="{E1808C77-FB1A-4908-86E1-8EA7B72F433A}"/>
    <dgm:cxn modelId="{B5E1F8EC-2B2A-4353-9FFA-679B1ECAFD45}" srcId="{CDB77324-11D3-451A-9A38-9E6CF250A592}" destId="{63CF1F26-2C49-43DB-A345-48F74C28BA23}" srcOrd="1" destOrd="0" parTransId="{A31D2370-16BC-4F3C-9A3F-85BF2823967E}" sibTransId="{A40C8604-4D3E-405F-90EE-9804B018DB7C}"/>
    <dgm:cxn modelId="{6D7470F3-DAE7-4CEF-AF97-C2AB6F612A71}" type="presOf" srcId="{691C9D0F-4575-40F3-BA01-0E4B81C6100D}" destId="{EBDCF185-59BA-46AC-B615-1BFD8D6FF2E0}" srcOrd="0" destOrd="0" presId="urn:microsoft.com/office/officeart/2005/8/layout/vList5"/>
    <dgm:cxn modelId="{2C3E48F9-49EB-4009-9AFC-4275A35F7351}" type="presOf" srcId="{E7C7EC4A-8EC1-4FC3-800E-D8DAF5A44813}" destId="{4A2AD729-7F4F-4D92-80C9-0DFB935F298F}" srcOrd="0" destOrd="0" presId="urn:microsoft.com/office/officeart/2005/8/layout/vList5"/>
    <dgm:cxn modelId="{A507B1C2-B90D-4D5A-8C68-333C854F1135}" type="presParOf" srcId="{24A4DC68-21E2-4F8E-8FA1-9DDF4BFDF6EC}" destId="{D7EA63F6-8276-4426-9452-FAB1DE46136C}" srcOrd="0" destOrd="0" presId="urn:microsoft.com/office/officeart/2005/8/layout/vList5"/>
    <dgm:cxn modelId="{F88DC956-33BD-455D-88FA-460DA857049A}" type="presParOf" srcId="{D7EA63F6-8276-4426-9452-FAB1DE46136C}" destId="{1832182B-FFB2-48E3-8478-612FD90D2EC4}" srcOrd="0" destOrd="0" presId="urn:microsoft.com/office/officeart/2005/8/layout/vList5"/>
    <dgm:cxn modelId="{E767B343-3A66-49D7-8E07-62E264F005C8}" type="presParOf" srcId="{D7EA63F6-8276-4426-9452-FAB1DE46136C}" destId="{AD784516-C829-4938-A67F-A9C7876742AA}" srcOrd="1" destOrd="0" presId="urn:microsoft.com/office/officeart/2005/8/layout/vList5"/>
    <dgm:cxn modelId="{EF74EB57-0676-4D5B-83E6-918F9472DF47}" type="presParOf" srcId="{24A4DC68-21E2-4F8E-8FA1-9DDF4BFDF6EC}" destId="{12509E02-736C-47C4-933E-62E2E5592451}" srcOrd="1" destOrd="0" presId="urn:microsoft.com/office/officeart/2005/8/layout/vList5"/>
    <dgm:cxn modelId="{BC554D9E-6474-4A7D-BF01-904D1CAD5AE9}" type="presParOf" srcId="{24A4DC68-21E2-4F8E-8FA1-9DDF4BFDF6EC}" destId="{E5202F72-118A-4E98-883A-AD868EA79C9E}" srcOrd="2" destOrd="0" presId="urn:microsoft.com/office/officeart/2005/8/layout/vList5"/>
    <dgm:cxn modelId="{F406BC44-EFC2-4041-A7B1-71718B3A0C16}" type="presParOf" srcId="{E5202F72-118A-4E98-883A-AD868EA79C9E}" destId="{E3572DBE-9A59-4E15-8462-A4A24C889CCD}" srcOrd="0" destOrd="0" presId="urn:microsoft.com/office/officeart/2005/8/layout/vList5"/>
    <dgm:cxn modelId="{62CBAAFB-890A-45F7-BCE0-124906B38E7B}" type="presParOf" srcId="{E5202F72-118A-4E98-883A-AD868EA79C9E}" destId="{223DB282-B47E-4ABD-9C24-E856C163B4F1}" srcOrd="1" destOrd="0" presId="urn:microsoft.com/office/officeart/2005/8/layout/vList5"/>
    <dgm:cxn modelId="{B753EE8A-E02E-4F08-9AAC-194C40ADBC3C}" type="presParOf" srcId="{24A4DC68-21E2-4F8E-8FA1-9DDF4BFDF6EC}" destId="{93E01947-6EF0-4B09-8A4B-30EF0A37AC4F}" srcOrd="3" destOrd="0" presId="urn:microsoft.com/office/officeart/2005/8/layout/vList5"/>
    <dgm:cxn modelId="{286DF9E0-91D3-4016-9D85-A9C759507AA0}" type="presParOf" srcId="{24A4DC68-21E2-4F8E-8FA1-9DDF4BFDF6EC}" destId="{B9FBECBB-7C09-46D9-87ED-12FF95E8DC22}" srcOrd="4" destOrd="0" presId="urn:microsoft.com/office/officeart/2005/8/layout/vList5"/>
    <dgm:cxn modelId="{32C60369-A5C0-497C-B96A-708F5653B69B}" type="presParOf" srcId="{B9FBECBB-7C09-46D9-87ED-12FF95E8DC22}" destId="{4A2AD729-7F4F-4D92-80C9-0DFB935F298F}" srcOrd="0" destOrd="0" presId="urn:microsoft.com/office/officeart/2005/8/layout/vList5"/>
    <dgm:cxn modelId="{B26CB5C6-3705-4A7D-90A7-B3C0E488056E}" type="presParOf" srcId="{B9FBECBB-7C09-46D9-87ED-12FF95E8DC22}" destId="{EBDCF185-59BA-46AC-B615-1BFD8D6FF2E0}" srcOrd="1" destOrd="0" presId="urn:microsoft.com/office/officeart/2005/8/layout/vList5"/>
    <dgm:cxn modelId="{C2D1E6DA-B514-4B91-AFA5-BB79E88846A4}" type="presParOf" srcId="{24A4DC68-21E2-4F8E-8FA1-9DDF4BFDF6EC}" destId="{AFAA400F-F83F-4301-9D75-E9D1EB0E6826}" srcOrd="5" destOrd="0" presId="urn:microsoft.com/office/officeart/2005/8/layout/vList5"/>
    <dgm:cxn modelId="{68FCD3BA-2C0C-4E72-98EC-3011C787FD6A}" type="presParOf" srcId="{24A4DC68-21E2-4F8E-8FA1-9DDF4BFDF6EC}" destId="{0E6A626B-46F2-425B-86EC-50BD88E9DB1E}" srcOrd="6" destOrd="0" presId="urn:microsoft.com/office/officeart/2005/8/layout/vList5"/>
    <dgm:cxn modelId="{96568634-C28C-41C8-A4CA-49657C891DD9}" type="presParOf" srcId="{0E6A626B-46F2-425B-86EC-50BD88E9DB1E}" destId="{163BA0A4-5FB8-43FB-8896-61420378DA70}" srcOrd="0" destOrd="0" presId="urn:microsoft.com/office/officeart/2005/8/layout/vList5"/>
    <dgm:cxn modelId="{8F0B2A92-C8E8-4871-B697-20C044EB09A6}" type="presParOf" srcId="{0E6A626B-46F2-425B-86EC-50BD88E9DB1E}" destId="{14679BB8-A35C-43F5-872A-0FC176A962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0CCCAB-27B1-4439-AA69-AD042ABBCF0F}" type="doc">
      <dgm:prSet loTypeId="urn:microsoft.com/office/officeart/2005/8/layout/l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5513890-B7BE-4566-B6E2-C8E876702069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pPr rtl="0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Standalone Data Analysis </a:t>
          </a:r>
          <a:b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and Visualization</a:t>
          </a:r>
        </a:p>
      </dgm:t>
    </dgm:pt>
    <dgm:pt modelId="{9C51A211-32DC-46F7-9F3F-03BC397726CA}" type="parTrans" cxnId="{2B82EB0D-1BB9-45A3-8835-43FF9C01FF79}">
      <dgm:prSet/>
      <dgm:spPr/>
      <dgm:t>
        <a:bodyPr/>
        <a:lstStyle/>
        <a:p>
          <a:endParaRPr lang="en-US"/>
        </a:p>
      </dgm:t>
    </dgm:pt>
    <dgm:pt modelId="{B424E76D-C283-4970-9910-053B0C17CE0D}" type="sibTrans" cxnId="{2B82EB0D-1BB9-45A3-8835-43FF9C01FF79}">
      <dgm:prSet/>
      <dgm:spPr/>
      <dgm:t>
        <a:bodyPr/>
        <a:lstStyle/>
        <a:p>
          <a:endParaRPr lang="en-US"/>
        </a:p>
      </dgm:t>
    </dgm:pt>
    <dgm:pt modelId="{79877308-C9D3-4273-BABA-195C1196919C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5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Experiment with data sources to discover if they provide useful information. Handle data that can’t be processed using existing systems. </a:t>
          </a:r>
        </a:p>
      </dgm:t>
    </dgm:pt>
    <dgm:pt modelId="{CEBE6BDC-20CE-4E0A-8D43-97539C823CEA}" type="parTrans" cxnId="{C656B79D-FFC9-493A-9CC5-2548EE683A02}">
      <dgm:prSet/>
      <dgm:spPr/>
      <dgm:t>
        <a:bodyPr/>
        <a:lstStyle/>
        <a:p>
          <a:endParaRPr lang="en-US"/>
        </a:p>
      </dgm:t>
    </dgm:pt>
    <dgm:pt modelId="{E091E8EE-CA8F-4EF9-A7A6-9D9F03FC5795}" type="sibTrans" cxnId="{C656B79D-FFC9-493A-9CC5-2548EE683A02}">
      <dgm:prSet/>
      <dgm:spPr/>
      <dgm:t>
        <a:bodyPr/>
        <a:lstStyle/>
        <a:p>
          <a:endParaRPr lang="en-US"/>
        </a:p>
      </dgm:t>
    </dgm:pt>
    <dgm:pt modelId="{4BF45CFD-CBF2-4CE2-975E-4C39C3B01BD1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pPr rtl="0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 Transfer, Cleansing or ETL</a:t>
          </a:r>
        </a:p>
      </dgm:t>
    </dgm:pt>
    <dgm:pt modelId="{66BA3361-117F-4D6A-86B0-D4EDDFC260C3}" type="parTrans" cxnId="{C1D00563-BF20-484E-B328-6881D5B99895}">
      <dgm:prSet/>
      <dgm:spPr/>
      <dgm:t>
        <a:bodyPr/>
        <a:lstStyle/>
        <a:p>
          <a:endParaRPr lang="en-US"/>
        </a:p>
      </dgm:t>
    </dgm:pt>
    <dgm:pt modelId="{C68C8577-F27D-4C5A-B5F9-91994C585BF9}" type="sibTrans" cxnId="{C1D00563-BF20-484E-B328-6881D5B99895}">
      <dgm:prSet/>
      <dgm:spPr/>
      <dgm:t>
        <a:bodyPr/>
        <a:lstStyle/>
        <a:p>
          <a:endParaRPr lang="en-US"/>
        </a:p>
      </dgm:t>
    </dgm:pt>
    <dgm:pt modelId="{C23908D6-3D7C-42D3-8BCB-93A4116E7E75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Extract and transform data before loading it into existing databases.  Categorize, normalize, and extract summary </a:t>
          </a:r>
          <a:br>
            <a: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results to remove duplication and redundancy.  </a:t>
          </a:r>
        </a:p>
      </dgm:t>
    </dgm:pt>
    <dgm:pt modelId="{EA21F663-9C76-41A3-B62D-851BA1AD43CA}" type="parTrans" cxnId="{2D812661-0648-47B1-AD6B-3560275F609C}">
      <dgm:prSet/>
      <dgm:spPr/>
      <dgm:t>
        <a:bodyPr/>
        <a:lstStyle/>
        <a:p>
          <a:endParaRPr lang="en-US"/>
        </a:p>
      </dgm:t>
    </dgm:pt>
    <dgm:pt modelId="{F03EE815-F58B-4480-B1F3-4C48C02DF318}" type="sibTrans" cxnId="{2D812661-0648-47B1-AD6B-3560275F609C}">
      <dgm:prSet/>
      <dgm:spPr/>
      <dgm:t>
        <a:bodyPr/>
        <a:lstStyle/>
        <a:p>
          <a:endParaRPr lang="en-US"/>
        </a:p>
      </dgm:t>
    </dgm:pt>
    <dgm:pt modelId="{7525B1EE-24D1-4787-84FD-CE56814A95D7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pPr rtl="0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 Warehouse </a:t>
          </a:r>
          <a:b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or Data Storage</a:t>
          </a:r>
        </a:p>
      </dgm:t>
    </dgm:pt>
    <dgm:pt modelId="{2C7C43BA-E4D0-481E-97C6-FAB3028F2C3B}" type="parTrans" cxnId="{9612E092-166D-4D42-85EF-2A16BC77D9F6}">
      <dgm:prSet/>
      <dgm:spPr/>
      <dgm:t>
        <a:bodyPr/>
        <a:lstStyle/>
        <a:p>
          <a:endParaRPr lang="en-US"/>
        </a:p>
      </dgm:t>
    </dgm:pt>
    <dgm:pt modelId="{E3333CB8-011C-4A21-B1B3-282167BA7EA2}" type="sibTrans" cxnId="{9612E092-166D-4D42-85EF-2A16BC77D9F6}">
      <dgm:prSet/>
      <dgm:spPr/>
      <dgm:t>
        <a:bodyPr/>
        <a:lstStyle/>
        <a:p>
          <a:endParaRPr lang="en-US"/>
        </a:p>
      </dgm:t>
    </dgm:pt>
    <dgm:pt modelId="{596B1640-0E32-4B74-8B31-CC5AF0878E58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Create robust data repositories that are reasonably inexpensive to maintain. Especially useful for storing and managing huge data volumes. </a:t>
          </a:r>
        </a:p>
      </dgm:t>
    </dgm:pt>
    <dgm:pt modelId="{6437CCF8-6CA0-4460-BC8A-D95CE4C56EA1}" type="parTrans" cxnId="{FEB0772A-CE15-4AB4-B148-D23B1EF838AC}">
      <dgm:prSet/>
      <dgm:spPr/>
      <dgm:t>
        <a:bodyPr/>
        <a:lstStyle/>
        <a:p>
          <a:endParaRPr lang="en-US"/>
        </a:p>
      </dgm:t>
    </dgm:pt>
    <dgm:pt modelId="{55798B93-30AA-44A8-BB28-C343D5F0D729}" type="sibTrans" cxnId="{FEB0772A-CE15-4AB4-B148-D23B1EF838AC}">
      <dgm:prSet/>
      <dgm:spPr/>
      <dgm:t>
        <a:bodyPr/>
        <a:lstStyle/>
        <a:p>
          <a:endParaRPr lang="en-US"/>
        </a:p>
      </dgm:t>
    </dgm:pt>
    <dgm:pt modelId="{F49AF70B-44AF-4B69-A71A-93260BBDF343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pPr rtl="0"/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Integrate with Existing</a:t>
          </a:r>
          <a:b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EDW and BI Systems</a:t>
          </a:r>
        </a:p>
      </dgm:t>
    </dgm:pt>
    <dgm:pt modelId="{5CB80009-540C-48BA-B9AA-938D2420A38A}" type="parTrans" cxnId="{2A9B7795-8C10-429B-A716-16DC3D02DDC5}">
      <dgm:prSet/>
      <dgm:spPr/>
      <dgm:t>
        <a:bodyPr/>
        <a:lstStyle/>
        <a:p>
          <a:endParaRPr lang="en-US"/>
        </a:p>
      </dgm:t>
    </dgm:pt>
    <dgm:pt modelId="{4D6F0DAE-2AAC-4A6E-AF30-7F653E5CC685}" type="sibTrans" cxnId="{2A9B7795-8C10-429B-A716-16DC3D02DDC5}">
      <dgm:prSet/>
      <dgm:spPr/>
      <dgm:t>
        <a:bodyPr/>
        <a:lstStyle/>
        <a:p>
          <a:endParaRPr lang="en-US"/>
        </a:p>
      </dgm:t>
    </dgm:pt>
    <dgm:pt modelId="{8506EC5D-0871-4C62-9CBF-AEBDDACF2CC3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400" b="0" dirty="0"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Integrate Big Data at different levels; EDW, OLAP, Excel PowerPivot.  Also, APS enables querying Hadoop to integrate Big Data with existing dimension &amp; fact data.</a:t>
          </a:r>
        </a:p>
      </dgm:t>
    </dgm:pt>
    <dgm:pt modelId="{88D719D1-36E9-4D13-B158-0A083F7CD043}" type="parTrans" cxnId="{690C0750-419A-47C5-88A6-07D7EDCA5A78}">
      <dgm:prSet/>
      <dgm:spPr/>
      <dgm:t>
        <a:bodyPr/>
        <a:lstStyle/>
        <a:p>
          <a:endParaRPr lang="en-US"/>
        </a:p>
      </dgm:t>
    </dgm:pt>
    <dgm:pt modelId="{35070E63-D4ED-4D4C-9380-A5FDA53AE2A9}" type="sibTrans" cxnId="{690C0750-419A-47C5-88A6-07D7EDCA5A78}">
      <dgm:prSet/>
      <dgm:spPr/>
      <dgm:t>
        <a:bodyPr/>
        <a:lstStyle/>
        <a:p>
          <a:endParaRPr lang="en-US"/>
        </a:p>
      </dgm:t>
    </dgm:pt>
    <dgm:pt modelId="{D99EAFA0-4233-4804-B653-54D29C32ABEF}" type="pres">
      <dgm:prSet presAssocID="{840CCCAB-27B1-4439-AA69-AD042ABBCF0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2312423-F82D-418D-8376-6EB29DB8C9D4}" type="pres">
      <dgm:prSet presAssocID="{E5513890-B7BE-4566-B6E2-C8E876702069}" presName="horFlow" presStyleCnt="0"/>
      <dgm:spPr/>
    </dgm:pt>
    <dgm:pt modelId="{2B1530A4-E60D-4335-88E7-5C9D9248B603}" type="pres">
      <dgm:prSet presAssocID="{E5513890-B7BE-4566-B6E2-C8E876702069}" presName="bigChev" presStyleLbl="node1" presStyleIdx="0" presStyleCnt="4" custScaleX="291498" custScaleY="173171" custLinFactX="-689" custLinFactNeighborX="-100000"/>
      <dgm:spPr/>
    </dgm:pt>
    <dgm:pt modelId="{E9A7D39D-E73D-478F-9C45-762A518D8F24}" type="pres">
      <dgm:prSet presAssocID="{CEBE6BDC-20CE-4E0A-8D43-97539C823CEA}" presName="parTrans" presStyleCnt="0"/>
      <dgm:spPr/>
    </dgm:pt>
    <dgm:pt modelId="{349C96F6-D8CA-44BA-A291-8A8BD9B01FF6}" type="pres">
      <dgm:prSet presAssocID="{79877308-C9D3-4273-BABA-195C1196919C}" presName="node" presStyleLbl="alignAccFollowNode1" presStyleIdx="0" presStyleCnt="4" custScaleX="580022" custScaleY="173171" custLinFactNeighborX="-82890">
        <dgm:presLayoutVars>
          <dgm:bulletEnabled val="1"/>
        </dgm:presLayoutVars>
      </dgm:prSet>
      <dgm:spPr/>
    </dgm:pt>
    <dgm:pt modelId="{C3790F95-09A1-4FA7-A0EA-C4FB4A2AF2C3}" type="pres">
      <dgm:prSet presAssocID="{E5513890-B7BE-4566-B6E2-C8E876702069}" presName="vSp" presStyleCnt="0"/>
      <dgm:spPr/>
    </dgm:pt>
    <dgm:pt modelId="{8B820703-1CDE-4079-ADAA-34CB22A09C47}" type="pres">
      <dgm:prSet presAssocID="{4BF45CFD-CBF2-4CE2-975E-4C39C3B01BD1}" presName="horFlow" presStyleCnt="0"/>
      <dgm:spPr/>
    </dgm:pt>
    <dgm:pt modelId="{CF61E8B0-C764-484C-9710-CFDE19F684C1}" type="pres">
      <dgm:prSet presAssocID="{4BF45CFD-CBF2-4CE2-975E-4C39C3B01BD1}" presName="bigChev" presStyleLbl="node1" presStyleIdx="1" presStyleCnt="4" custScaleX="291498" custScaleY="173171" custLinFactX="-689" custLinFactNeighborX="-100000"/>
      <dgm:spPr/>
    </dgm:pt>
    <dgm:pt modelId="{992D16A9-D787-4BE4-AAD7-EBFAB3B7CC59}" type="pres">
      <dgm:prSet presAssocID="{EA21F663-9C76-41A3-B62D-851BA1AD43CA}" presName="parTrans" presStyleCnt="0"/>
      <dgm:spPr/>
    </dgm:pt>
    <dgm:pt modelId="{380B2EF0-A13E-407E-9F97-23949543E5FF}" type="pres">
      <dgm:prSet presAssocID="{C23908D6-3D7C-42D3-8BCB-93A4116E7E75}" presName="node" presStyleLbl="alignAccFollowNode1" presStyleIdx="1" presStyleCnt="4" custScaleX="580022" custScaleY="173171" custLinFactNeighborX="-82890">
        <dgm:presLayoutVars>
          <dgm:bulletEnabled val="1"/>
        </dgm:presLayoutVars>
      </dgm:prSet>
      <dgm:spPr/>
    </dgm:pt>
    <dgm:pt modelId="{9EE0E7E9-DD2C-474C-A76A-09B245BE4930}" type="pres">
      <dgm:prSet presAssocID="{4BF45CFD-CBF2-4CE2-975E-4C39C3B01BD1}" presName="vSp" presStyleCnt="0"/>
      <dgm:spPr/>
    </dgm:pt>
    <dgm:pt modelId="{62AC67AF-4C3D-4004-8EE7-11F07568912B}" type="pres">
      <dgm:prSet presAssocID="{7525B1EE-24D1-4787-84FD-CE56814A95D7}" presName="horFlow" presStyleCnt="0"/>
      <dgm:spPr/>
    </dgm:pt>
    <dgm:pt modelId="{9FF1FB99-15AA-46EE-A844-3F64080EF3D0}" type="pres">
      <dgm:prSet presAssocID="{7525B1EE-24D1-4787-84FD-CE56814A95D7}" presName="bigChev" presStyleLbl="node1" presStyleIdx="2" presStyleCnt="4" custScaleX="291498" custScaleY="173171" custLinFactX="-689" custLinFactNeighborX="-100000"/>
      <dgm:spPr/>
    </dgm:pt>
    <dgm:pt modelId="{6103052A-C9BD-4D3A-9388-3B430A0833EF}" type="pres">
      <dgm:prSet presAssocID="{6437CCF8-6CA0-4460-BC8A-D95CE4C56EA1}" presName="parTrans" presStyleCnt="0"/>
      <dgm:spPr/>
    </dgm:pt>
    <dgm:pt modelId="{583B85B8-094C-4C1A-8228-4C4784462C06}" type="pres">
      <dgm:prSet presAssocID="{596B1640-0E32-4B74-8B31-CC5AF0878E58}" presName="node" presStyleLbl="alignAccFollowNode1" presStyleIdx="2" presStyleCnt="4" custScaleX="580022" custScaleY="173171" custLinFactNeighborX="-82890">
        <dgm:presLayoutVars>
          <dgm:bulletEnabled val="1"/>
        </dgm:presLayoutVars>
      </dgm:prSet>
      <dgm:spPr/>
    </dgm:pt>
    <dgm:pt modelId="{09745C85-4F34-4B14-BD1B-9D789046987E}" type="pres">
      <dgm:prSet presAssocID="{7525B1EE-24D1-4787-84FD-CE56814A95D7}" presName="vSp" presStyleCnt="0"/>
      <dgm:spPr/>
    </dgm:pt>
    <dgm:pt modelId="{9153F15C-4E17-429D-A99F-B4FF8B0F1BD0}" type="pres">
      <dgm:prSet presAssocID="{F49AF70B-44AF-4B69-A71A-93260BBDF343}" presName="horFlow" presStyleCnt="0"/>
      <dgm:spPr/>
    </dgm:pt>
    <dgm:pt modelId="{C233A739-B12F-4888-A271-43D29FB7CE3D}" type="pres">
      <dgm:prSet presAssocID="{F49AF70B-44AF-4B69-A71A-93260BBDF343}" presName="bigChev" presStyleLbl="node1" presStyleIdx="3" presStyleCnt="4" custScaleX="291498" custScaleY="173171" custLinFactX="-689" custLinFactNeighborX="-100000"/>
      <dgm:spPr/>
    </dgm:pt>
    <dgm:pt modelId="{178B6063-81EA-4C88-ABA4-E7F0833AFA52}" type="pres">
      <dgm:prSet presAssocID="{88D719D1-36E9-4D13-B158-0A083F7CD043}" presName="parTrans" presStyleCnt="0"/>
      <dgm:spPr/>
    </dgm:pt>
    <dgm:pt modelId="{F89E667E-E654-46E0-BC4B-37B2B94FCA94}" type="pres">
      <dgm:prSet presAssocID="{8506EC5D-0871-4C62-9CBF-AEBDDACF2CC3}" presName="node" presStyleLbl="alignAccFollowNode1" presStyleIdx="3" presStyleCnt="4" custScaleX="580022" custScaleY="173171" custLinFactNeighborX="-82890">
        <dgm:presLayoutVars>
          <dgm:bulletEnabled val="1"/>
        </dgm:presLayoutVars>
      </dgm:prSet>
      <dgm:spPr/>
    </dgm:pt>
  </dgm:ptLst>
  <dgm:cxnLst>
    <dgm:cxn modelId="{2B82EB0D-1BB9-45A3-8835-43FF9C01FF79}" srcId="{840CCCAB-27B1-4439-AA69-AD042ABBCF0F}" destId="{E5513890-B7BE-4566-B6E2-C8E876702069}" srcOrd="0" destOrd="0" parTransId="{9C51A211-32DC-46F7-9F3F-03BC397726CA}" sibTransId="{B424E76D-C283-4970-9910-053B0C17CE0D}"/>
    <dgm:cxn modelId="{8CA6FC17-DB6C-40CA-8069-461EE507E6FA}" type="presOf" srcId="{E5513890-B7BE-4566-B6E2-C8E876702069}" destId="{2B1530A4-E60D-4335-88E7-5C9D9248B603}" srcOrd="0" destOrd="0" presId="urn:microsoft.com/office/officeart/2005/8/layout/lProcess3"/>
    <dgm:cxn modelId="{FEB0772A-CE15-4AB4-B148-D23B1EF838AC}" srcId="{7525B1EE-24D1-4787-84FD-CE56814A95D7}" destId="{596B1640-0E32-4B74-8B31-CC5AF0878E58}" srcOrd="0" destOrd="0" parTransId="{6437CCF8-6CA0-4460-BC8A-D95CE4C56EA1}" sibTransId="{55798B93-30AA-44A8-BB28-C343D5F0D729}"/>
    <dgm:cxn modelId="{AF45DB32-6164-444C-A2B5-68F995E3B601}" type="presOf" srcId="{596B1640-0E32-4B74-8B31-CC5AF0878E58}" destId="{583B85B8-094C-4C1A-8228-4C4784462C06}" srcOrd="0" destOrd="0" presId="urn:microsoft.com/office/officeart/2005/8/layout/lProcess3"/>
    <dgm:cxn modelId="{D80BCA3A-F16F-4473-A02C-767115BCE16A}" type="presOf" srcId="{7525B1EE-24D1-4787-84FD-CE56814A95D7}" destId="{9FF1FB99-15AA-46EE-A844-3F64080EF3D0}" srcOrd="0" destOrd="0" presId="urn:microsoft.com/office/officeart/2005/8/layout/lProcess3"/>
    <dgm:cxn modelId="{6ECA863F-1D0E-4B8E-9B0E-1AF084EF7BD9}" type="presOf" srcId="{79877308-C9D3-4273-BABA-195C1196919C}" destId="{349C96F6-D8CA-44BA-A291-8A8BD9B01FF6}" srcOrd="0" destOrd="0" presId="urn:microsoft.com/office/officeart/2005/8/layout/lProcess3"/>
    <dgm:cxn modelId="{ECB8304A-B2C3-4F00-807C-59B59D85A484}" type="presOf" srcId="{840CCCAB-27B1-4439-AA69-AD042ABBCF0F}" destId="{D99EAFA0-4233-4804-B653-54D29C32ABEF}" srcOrd="0" destOrd="0" presId="urn:microsoft.com/office/officeart/2005/8/layout/lProcess3"/>
    <dgm:cxn modelId="{690C0750-419A-47C5-88A6-07D7EDCA5A78}" srcId="{F49AF70B-44AF-4B69-A71A-93260BBDF343}" destId="{8506EC5D-0871-4C62-9CBF-AEBDDACF2CC3}" srcOrd="0" destOrd="0" parTransId="{88D719D1-36E9-4D13-B158-0A083F7CD043}" sibTransId="{35070E63-D4ED-4D4C-9380-A5FDA53AE2A9}"/>
    <dgm:cxn modelId="{2D812661-0648-47B1-AD6B-3560275F609C}" srcId="{4BF45CFD-CBF2-4CE2-975E-4C39C3B01BD1}" destId="{C23908D6-3D7C-42D3-8BCB-93A4116E7E75}" srcOrd="0" destOrd="0" parTransId="{EA21F663-9C76-41A3-B62D-851BA1AD43CA}" sibTransId="{F03EE815-F58B-4480-B1F3-4C48C02DF318}"/>
    <dgm:cxn modelId="{068A8561-0333-46A6-8EDE-E1CEC4565E8F}" type="presOf" srcId="{8506EC5D-0871-4C62-9CBF-AEBDDACF2CC3}" destId="{F89E667E-E654-46E0-BC4B-37B2B94FCA94}" srcOrd="0" destOrd="0" presId="urn:microsoft.com/office/officeart/2005/8/layout/lProcess3"/>
    <dgm:cxn modelId="{C1D00563-BF20-484E-B328-6881D5B99895}" srcId="{840CCCAB-27B1-4439-AA69-AD042ABBCF0F}" destId="{4BF45CFD-CBF2-4CE2-975E-4C39C3B01BD1}" srcOrd="1" destOrd="0" parTransId="{66BA3361-117F-4D6A-86B0-D4EDDFC260C3}" sibTransId="{C68C8577-F27D-4C5A-B5F9-91994C585BF9}"/>
    <dgm:cxn modelId="{E452FA76-99A5-48AE-9A15-6A3C3940CEF5}" type="presOf" srcId="{F49AF70B-44AF-4B69-A71A-93260BBDF343}" destId="{C233A739-B12F-4888-A271-43D29FB7CE3D}" srcOrd="0" destOrd="0" presId="urn:microsoft.com/office/officeart/2005/8/layout/lProcess3"/>
    <dgm:cxn modelId="{9612E092-166D-4D42-85EF-2A16BC77D9F6}" srcId="{840CCCAB-27B1-4439-AA69-AD042ABBCF0F}" destId="{7525B1EE-24D1-4787-84FD-CE56814A95D7}" srcOrd="2" destOrd="0" parTransId="{2C7C43BA-E4D0-481E-97C6-FAB3028F2C3B}" sibTransId="{E3333CB8-011C-4A21-B1B3-282167BA7EA2}"/>
    <dgm:cxn modelId="{2A9B7795-8C10-429B-A716-16DC3D02DDC5}" srcId="{840CCCAB-27B1-4439-AA69-AD042ABBCF0F}" destId="{F49AF70B-44AF-4B69-A71A-93260BBDF343}" srcOrd="3" destOrd="0" parTransId="{5CB80009-540C-48BA-B9AA-938D2420A38A}" sibTransId="{4D6F0DAE-2AAC-4A6E-AF30-7F653E5CC685}"/>
    <dgm:cxn modelId="{C656B79D-FFC9-493A-9CC5-2548EE683A02}" srcId="{E5513890-B7BE-4566-B6E2-C8E876702069}" destId="{79877308-C9D3-4273-BABA-195C1196919C}" srcOrd="0" destOrd="0" parTransId="{CEBE6BDC-20CE-4E0A-8D43-97539C823CEA}" sibTransId="{E091E8EE-CA8F-4EF9-A7A6-9D9F03FC5795}"/>
    <dgm:cxn modelId="{6390E9A6-0546-4171-903F-7C3B256C4514}" type="presOf" srcId="{C23908D6-3D7C-42D3-8BCB-93A4116E7E75}" destId="{380B2EF0-A13E-407E-9F97-23949543E5FF}" srcOrd="0" destOrd="0" presId="urn:microsoft.com/office/officeart/2005/8/layout/lProcess3"/>
    <dgm:cxn modelId="{747E9FE1-932A-4DB8-8D5C-383293C8BF18}" type="presOf" srcId="{4BF45CFD-CBF2-4CE2-975E-4C39C3B01BD1}" destId="{CF61E8B0-C764-484C-9710-CFDE19F684C1}" srcOrd="0" destOrd="0" presId="urn:microsoft.com/office/officeart/2005/8/layout/lProcess3"/>
    <dgm:cxn modelId="{4A3182A5-C54C-4720-B2BE-977194C6ACC6}" type="presParOf" srcId="{D99EAFA0-4233-4804-B653-54D29C32ABEF}" destId="{A2312423-F82D-418D-8376-6EB29DB8C9D4}" srcOrd="0" destOrd="0" presId="urn:microsoft.com/office/officeart/2005/8/layout/lProcess3"/>
    <dgm:cxn modelId="{91549F4A-A416-4A0F-8A85-D912DFA55DCD}" type="presParOf" srcId="{A2312423-F82D-418D-8376-6EB29DB8C9D4}" destId="{2B1530A4-E60D-4335-88E7-5C9D9248B603}" srcOrd="0" destOrd="0" presId="urn:microsoft.com/office/officeart/2005/8/layout/lProcess3"/>
    <dgm:cxn modelId="{B88F0F32-1B94-4B12-A3E8-D32DEAB0334D}" type="presParOf" srcId="{A2312423-F82D-418D-8376-6EB29DB8C9D4}" destId="{E9A7D39D-E73D-478F-9C45-762A518D8F24}" srcOrd="1" destOrd="0" presId="urn:microsoft.com/office/officeart/2005/8/layout/lProcess3"/>
    <dgm:cxn modelId="{43F27CD8-6599-4A15-BC19-336A640C7433}" type="presParOf" srcId="{A2312423-F82D-418D-8376-6EB29DB8C9D4}" destId="{349C96F6-D8CA-44BA-A291-8A8BD9B01FF6}" srcOrd="2" destOrd="0" presId="urn:microsoft.com/office/officeart/2005/8/layout/lProcess3"/>
    <dgm:cxn modelId="{A6A41E32-2BB1-4E60-B795-7F287C9AB82F}" type="presParOf" srcId="{D99EAFA0-4233-4804-B653-54D29C32ABEF}" destId="{C3790F95-09A1-4FA7-A0EA-C4FB4A2AF2C3}" srcOrd="1" destOrd="0" presId="urn:microsoft.com/office/officeart/2005/8/layout/lProcess3"/>
    <dgm:cxn modelId="{6B93A09E-4557-443B-AB51-88FE13ADF80D}" type="presParOf" srcId="{D99EAFA0-4233-4804-B653-54D29C32ABEF}" destId="{8B820703-1CDE-4079-ADAA-34CB22A09C47}" srcOrd="2" destOrd="0" presId="urn:microsoft.com/office/officeart/2005/8/layout/lProcess3"/>
    <dgm:cxn modelId="{0A2F375A-0541-4ADE-AD89-E37A2C375BB7}" type="presParOf" srcId="{8B820703-1CDE-4079-ADAA-34CB22A09C47}" destId="{CF61E8B0-C764-484C-9710-CFDE19F684C1}" srcOrd="0" destOrd="0" presId="urn:microsoft.com/office/officeart/2005/8/layout/lProcess3"/>
    <dgm:cxn modelId="{D6A6EE45-CB61-42CA-9A54-D1587426F474}" type="presParOf" srcId="{8B820703-1CDE-4079-ADAA-34CB22A09C47}" destId="{992D16A9-D787-4BE4-AAD7-EBFAB3B7CC59}" srcOrd="1" destOrd="0" presId="urn:microsoft.com/office/officeart/2005/8/layout/lProcess3"/>
    <dgm:cxn modelId="{2F605728-263B-433C-9EEA-21E5FE2B4329}" type="presParOf" srcId="{8B820703-1CDE-4079-ADAA-34CB22A09C47}" destId="{380B2EF0-A13E-407E-9F97-23949543E5FF}" srcOrd="2" destOrd="0" presId="urn:microsoft.com/office/officeart/2005/8/layout/lProcess3"/>
    <dgm:cxn modelId="{16F59A29-D2C3-400C-993F-BF6D105BF37A}" type="presParOf" srcId="{D99EAFA0-4233-4804-B653-54D29C32ABEF}" destId="{9EE0E7E9-DD2C-474C-A76A-09B245BE4930}" srcOrd="3" destOrd="0" presId="urn:microsoft.com/office/officeart/2005/8/layout/lProcess3"/>
    <dgm:cxn modelId="{AEE398BD-25F3-47C9-B81E-D8383FD2301E}" type="presParOf" srcId="{D99EAFA0-4233-4804-B653-54D29C32ABEF}" destId="{62AC67AF-4C3D-4004-8EE7-11F07568912B}" srcOrd="4" destOrd="0" presId="urn:microsoft.com/office/officeart/2005/8/layout/lProcess3"/>
    <dgm:cxn modelId="{E0489A37-BDE2-4E0E-96FE-F656A780F7E4}" type="presParOf" srcId="{62AC67AF-4C3D-4004-8EE7-11F07568912B}" destId="{9FF1FB99-15AA-46EE-A844-3F64080EF3D0}" srcOrd="0" destOrd="0" presId="urn:microsoft.com/office/officeart/2005/8/layout/lProcess3"/>
    <dgm:cxn modelId="{5EB36B49-706F-4F88-8A70-9134D4FE860B}" type="presParOf" srcId="{62AC67AF-4C3D-4004-8EE7-11F07568912B}" destId="{6103052A-C9BD-4D3A-9388-3B430A0833EF}" srcOrd="1" destOrd="0" presId="urn:microsoft.com/office/officeart/2005/8/layout/lProcess3"/>
    <dgm:cxn modelId="{49057E87-869F-495B-B648-117C76D7E4B4}" type="presParOf" srcId="{62AC67AF-4C3D-4004-8EE7-11F07568912B}" destId="{583B85B8-094C-4C1A-8228-4C4784462C06}" srcOrd="2" destOrd="0" presId="urn:microsoft.com/office/officeart/2005/8/layout/lProcess3"/>
    <dgm:cxn modelId="{FA3A1EF6-369F-43C7-9885-82B784535763}" type="presParOf" srcId="{D99EAFA0-4233-4804-B653-54D29C32ABEF}" destId="{09745C85-4F34-4B14-BD1B-9D789046987E}" srcOrd="5" destOrd="0" presId="urn:microsoft.com/office/officeart/2005/8/layout/lProcess3"/>
    <dgm:cxn modelId="{FDFC2ECA-C645-434B-B4BE-638D66CCCE99}" type="presParOf" srcId="{D99EAFA0-4233-4804-B653-54D29C32ABEF}" destId="{9153F15C-4E17-429D-A99F-B4FF8B0F1BD0}" srcOrd="6" destOrd="0" presId="urn:microsoft.com/office/officeart/2005/8/layout/lProcess3"/>
    <dgm:cxn modelId="{297DDC4A-D9DE-4524-A301-BD04800643EF}" type="presParOf" srcId="{9153F15C-4E17-429D-A99F-B4FF8B0F1BD0}" destId="{C233A739-B12F-4888-A271-43D29FB7CE3D}" srcOrd="0" destOrd="0" presId="urn:microsoft.com/office/officeart/2005/8/layout/lProcess3"/>
    <dgm:cxn modelId="{28574A6B-1F81-4FC8-A7C8-8724B3348B34}" type="presParOf" srcId="{9153F15C-4E17-429D-A99F-B4FF8B0F1BD0}" destId="{178B6063-81EA-4C88-ABA4-E7F0833AFA52}" srcOrd="1" destOrd="0" presId="urn:microsoft.com/office/officeart/2005/8/layout/lProcess3"/>
    <dgm:cxn modelId="{2562FC10-82FA-4363-8BDB-69B5F9583F52}" type="presParOf" srcId="{9153F15C-4E17-429D-A99F-B4FF8B0F1BD0}" destId="{F89E667E-E654-46E0-BC4B-37B2B94FCA94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1A07E6-4B89-4A78-8C37-422EDBD40A7D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4CC3B78-D95A-4C4D-9A23-10F198A1B5EB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Key-value </a:t>
          </a:r>
          <a:b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stores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4EEC90E-3AF8-4D8F-9B34-D8F2B61F7214}" type="parTrans" cxnId="{B5D33563-C746-416B-8279-4F4E697F6787}">
      <dgm:prSet/>
      <dgm:spPr/>
      <dgm:t>
        <a:bodyPr/>
        <a:lstStyle/>
        <a:p>
          <a:endParaRPr lang="en-US"/>
        </a:p>
      </dgm:t>
    </dgm:pt>
    <dgm:pt modelId="{1EDA4147-BC36-47D3-9D23-EAC017B0C392}" type="sibTrans" cxnId="{B5D33563-C746-416B-8279-4F4E697F6787}">
      <dgm:prSet/>
      <dgm:spPr/>
      <dgm:t>
        <a:bodyPr/>
        <a:lstStyle/>
        <a:p>
          <a:endParaRPr lang="en-US"/>
        </a:p>
      </dgm:t>
    </dgm:pt>
    <dgm:pt modelId="{569DA793-EA2C-42B3-8F64-8B4D11F2EB5A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 simplest NoSQL database; based on “dictionaries” or “maps”. </a:t>
          </a:r>
        </a:p>
      </dgm:t>
    </dgm:pt>
    <dgm:pt modelId="{E8AB62FD-4E50-4946-80FB-4CAD8210BF92}" type="parTrans" cxnId="{C847C39A-33B4-4046-892E-FF6DD4526C79}">
      <dgm:prSet/>
      <dgm:spPr/>
      <dgm:t>
        <a:bodyPr/>
        <a:lstStyle/>
        <a:p>
          <a:endParaRPr lang="en-US"/>
        </a:p>
      </dgm:t>
    </dgm:pt>
    <dgm:pt modelId="{7D597EB1-7E2A-47F4-B79D-C8B6F5CDB41B}" type="sibTrans" cxnId="{C847C39A-33B4-4046-892E-FF6DD4526C79}">
      <dgm:prSet/>
      <dgm:spPr/>
      <dgm:t>
        <a:bodyPr/>
        <a:lstStyle/>
        <a:p>
          <a:endParaRPr lang="en-US"/>
        </a:p>
      </dgm:t>
    </dgm:pt>
    <dgm:pt modelId="{09E1A425-66DA-4E01-90DA-3C532B3F116A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Items are stored in associative arrays; pairing a name (or "key"), with a value. </a:t>
          </a:r>
        </a:p>
      </dgm:t>
    </dgm:pt>
    <dgm:pt modelId="{829D47C7-2907-4409-A139-1D5E592DA884}" type="parTrans" cxnId="{C3003B36-E950-4B33-92B4-B473794E11DA}">
      <dgm:prSet/>
      <dgm:spPr/>
      <dgm:t>
        <a:bodyPr/>
        <a:lstStyle/>
        <a:p>
          <a:endParaRPr lang="en-US"/>
        </a:p>
      </dgm:t>
    </dgm:pt>
    <dgm:pt modelId="{63ACE804-49FB-4739-BD13-CB06988F96DF}" type="sibTrans" cxnId="{C3003B36-E950-4B33-92B4-B473794E11DA}">
      <dgm:prSet/>
      <dgm:spPr/>
      <dgm:t>
        <a:bodyPr/>
        <a:lstStyle/>
        <a:p>
          <a:endParaRPr lang="en-US"/>
        </a:p>
      </dgm:t>
    </dgm:pt>
    <dgm:pt modelId="{89F99527-F8E2-437E-A1BF-87794B121C5E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Riak, FoundationDB, and Redis</a:t>
          </a:r>
        </a:p>
      </dgm:t>
    </dgm:pt>
    <dgm:pt modelId="{0F4326EB-E1F8-4F98-BD46-3C10426316DC}" type="parTrans" cxnId="{C36C44BD-87F8-4D85-86F0-9EEC932AB725}">
      <dgm:prSet/>
      <dgm:spPr/>
      <dgm:t>
        <a:bodyPr/>
        <a:lstStyle/>
        <a:p>
          <a:endParaRPr lang="en-US"/>
        </a:p>
      </dgm:t>
    </dgm:pt>
    <dgm:pt modelId="{0F4E849B-0C89-400E-B7D4-4BACB043DF7D}" type="sibTrans" cxnId="{C36C44BD-87F8-4D85-86F0-9EEC932AB725}">
      <dgm:prSet/>
      <dgm:spPr/>
      <dgm:t>
        <a:bodyPr/>
        <a:lstStyle/>
        <a:p>
          <a:endParaRPr lang="en-US"/>
        </a:p>
      </dgm:t>
    </dgm:pt>
    <dgm:pt modelId="{8526A0C5-2F30-4001-9C45-336B277BCB1E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Pairs keys with complex data structures (documents) using XML, JSON or BSON.</a:t>
          </a:r>
        </a:p>
      </dgm:t>
    </dgm:pt>
    <dgm:pt modelId="{1B7CAD3E-243B-4DB2-A4E2-87664B3A97BC}" type="parTrans" cxnId="{39F8A001-5262-4FA8-8521-4CA492B63464}">
      <dgm:prSet/>
      <dgm:spPr/>
      <dgm:t>
        <a:bodyPr/>
        <a:lstStyle/>
        <a:p>
          <a:endParaRPr lang="en-US"/>
        </a:p>
      </dgm:t>
    </dgm:pt>
    <dgm:pt modelId="{B30A602E-4576-47C2-A7D4-922F0008698A}" type="sibTrans" cxnId="{39F8A001-5262-4FA8-8521-4CA492B63464}">
      <dgm:prSet/>
      <dgm:spPr/>
      <dgm:t>
        <a:bodyPr/>
        <a:lstStyle/>
        <a:p>
          <a:endParaRPr lang="en-US"/>
        </a:p>
      </dgm:t>
    </dgm:pt>
    <dgm:pt modelId="{959194F4-635E-4050-9A7E-99F5BB29AA0B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Documents may contain key-value pairs, key-array pairs, and nested documents.</a:t>
          </a:r>
        </a:p>
      </dgm:t>
    </dgm:pt>
    <dgm:pt modelId="{96114FF7-2C09-4F72-816D-0DFEB063EBD9}" type="parTrans" cxnId="{DC58485D-79DD-451F-9C2E-42D34E63928C}">
      <dgm:prSet/>
      <dgm:spPr/>
      <dgm:t>
        <a:bodyPr/>
        <a:lstStyle/>
        <a:p>
          <a:endParaRPr lang="en-US"/>
        </a:p>
      </dgm:t>
    </dgm:pt>
    <dgm:pt modelId="{E3AAC128-E9BB-4C81-9BC4-272511A4F249}" type="sibTrans" cxnId="{DC58485D-79DD-451F-9C2E-42D34E63928C}">
      <dgm:prSet/>
      <dgm:spPr/>
      <dgm:t>
        <a:bodyPr/>
        <a:lstStyle/>
        <a:p>
          <a:endParaRPr lang="en-US"/>
        </a:p>
      </dgm:t>
    </dgm:pt>
    <dgm:pt modelId="{56F76BAC-4F93-4CB7-9248-D98CCFBDC4F2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MongoDB, MarkLogic, and Apache CouchDB</a:t>
          </a:r>
        </a:p>
      </dgm:t>
    </dgm:pt>
    <dgm:pt modelId="{D908B8C1-ACDD-46A5-B435-004F59D7691A}" type="parTrans" cxnId="{66F67EEA-64A2-4F84-B132-C4616028CD2B}">
      <dgm:prSet/>
      <dgm:spPr/>
      <dgm:t>
        <a:bodyPr/>
        <a:lstStyle/>
        <a:p>
          <a:endParaRPr lang="en-US"/>
        </a:p>
      </dgm:t>
    </dgm:pt>
    <dgm:pt modelId="{AE38F99E-EDDF-4573-A457-908323313CA8}" type="sibTrans" cxnId="{66F67EEA-64A2-4F84-B132-C4616028CD2B}">
      <dgm:prSet/>
      <dgm:spPr/>
      <dgm:t>
        <a:bodyPr/>
        <a:lstStyle/>
        <a:p>
          <a:endParaRPr lang="en-US"/>
        </a:p>
      </dgm:t>
    </dgm:pt>
    <dgm:pt modelId="{25CD7FF9-1BB1-49AE-8529-9E721E4B4E92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Graph stores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189DAC5-CC5C-4F3B-AA4E-5BBBB84AD23B}" type="parTrans" cxnId="{D5C8E2A0-6297-4DB5-A62B-96B2DC59395B}">
      <dgm:prSet/>
      <dgm:spPr/>
      <dgm:t>
        <a:bodyPr/>
        <a:lstStyle/>
        <a:p>
          <a:endParaRPr lang="en-US"/>
        </a:p>
      </dgm:t>
    </dgm:pt>
    <dgm:pt modelId="{E4AF65D4-16C8-46F2-9A3C-0E52F9BE26D6}" type="sibTrans" cxnId="{D5C8E2A0-6297-4DB5-A62B-96B2DC59395B}">
      <dgm:prSet/>
      <dgm:spPr/>
      <dgm:t>
        <a:bodyPr/>
        <a:lstStyle/>
        <a:p>
          <a:endParaRPr lang="en-US"/>
        </a:p>
      </dgm:t>
    </dgm:pt>
    <dgm:pt modelId="{2AA01230-733C-4002-946A-DE671D2B6462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Stores interrelated networks of data such as social connections, or network topologies.</a:t>
          </a:r>
        </a:p>
      </dgm:t>
    </dgm:pt>
    <dgm:pt modelId="{AB94F932-C073-4923-BCF4-24F458197374}" type="parTrans" cxnId="{4ECA55E0-517F-4856-929A-FAA1D17287D5}">
      <dgm:prSet/>
      <dgm:spPr/>
      <dgm:t>
        <a:bodyPr/>
        <a:lstStyle/>
        <a:p>
          <a:endParaRPr lang="en-US"/>
        </a:p>
      </dgm:t>
    </dgm:pt>
    <dgm:pt modelId="{9D6E1992-B5EF-4AFA-B97C-4587DE97DB3D}" type="sibTrans" cxnId="{4ECA55E0-517F-4856-929A-FAA1D17287D5}">
      <dgm:prSet/>
      <dgm:spPr/>
      <dgm:t>
        <a:bodyPr/>
        <a:lstStyle/>
        <a:p>
          <a:endParaRPr lang="en-US"/>
        </a:p>
      </dgm:t>
    </dgm:pt>
    <dgm:pt modelId="{4A701E5E-BB4E-4C85-84C1-C3E4C31EBD3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Optimized for interconnected data elements with an undetermined number of relations.</a:t>
          </a:r>
        </a:p>
      </dgm:t>
    </dgm:pt>
    <dgm:pt modelId="{05409F1C-7CA1-4A87-BEC8-426D86CE4A53}" type="parTrans" cxnId="{1E5E4F02-4794-4222-9D96-9E15120F70F5}">
      <dgm:prSet/>
      <dgm:spPr/>
      <dgm:t>
        <a:bodyPr/>
        <a:lstStyle/>
        <a:p>
          <a:endParaRPr lang="en-US"/>
        </a:p>
      </dgm:t>
    </dgm:pt>
    <dgm:pt modelId="{C9EA73A8-D78A-492B-B6A5-50FF9BD5466D}" type="sibTrans" cxnId="{1E5E4F02-4794-4222-9D96-9E15120F70F5}">
      <dgm:prSet/>
      <dgm:spPr/>
      <dgm:t>
        <a:bodyPr/>
        <a:lstStyle/>
        <a:p>
          <a:endParaRPr lang="en-US"/>
        </a:p>
      </dgm:t>
    </dgm:pt>
    <dgm:pt modelId="{4E03BA4D-DEE0-4952-AB98-42521697765B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AllegroGraph, Neo4J and HyperGraphDB</a:t>
          </a:r>
          <a:r>
            <a: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BD1A6765-6A38-4601-99FF-15F38B5D903E}" type="parTrans" cxnId="{B31DFC2D-840B-4842-9FC9-39878DFB398D}">
      <dgm:prSet/>
      <dgm:spPr/>
      <dgm:t>
        <a:bodyPr/>
        <a:lstStyle/>
        <a:p>
          <a:endParaRPr lang="en-US"/>
        </a:p>
      </dgm:t>
    </dgm:pt>
    <dgm:pt modelId="{E99A6BFE-FE80-41A4-A478-F99271AAC49F}" type="sibTrans" cxnId="{B31DFC2D-840B-4842-9FC9-39878DFB398D}">
      <dgm:prSet/>
      <dgm:spPr/>
      <dgm:t>
        <a:bodyPr/>
        <a:lstStyle/>
        <a:p>
          <a:endParaRPr lang="en-US"/>
        </a:p>
      </dgm:t>
    </dgm:pt>
    <dgm:pt modelId="{A6D9F736-D7EF-48A0-8EAF-DD230E088CBB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Column stores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C7F8443-5CA1-45A7-B012-BB5AD2EF6F9C}" type="parTrans" cxnId="{1C3BED7E-98D0-4FD3-B129-40D6EE0E9A1F}">
      <dgm:prSet/>
      <dgm:spPr/>
      <dgm:t>
        <a:bodyPr/>
        <a:lstStyle/>
        <a:p>
          <a:endParaRPr lang="en-US"/>
        </a:p>
      </dgm:t>
    </dgm:pt>
    <dgm:pt modelId="{527E70E6-D64D-4E6C-9862-F4C2818D8B91}" type="sibTrans" cxnId="{1C3BED7E-98D0-4FD3-B129-40D6EE0E9A1F}">
      <dgm:prSet/>
      <dgm:spPr/>
      <dgm:t>
        <a:bodyPr/>
        <a:lstStyle/>
        <a:p>
          <a:endParaRPr lang="en-US"/>
        </a:p>
      </dgm:t>
    </dgm:pt>
    <dgm:pt modelId="{837F44F8-09C0-44A5-8A20-8FC0EEAE0EE5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Combines a key, value and timestamp for each item.</a:t>
          </a:r>
        </a:p>
      </dgm:t>
    </dgm:pt>
    <dgm:pt modelId="{C05EB01A-10BA-4A67-9AD4-3C24CD1246BA}" type="parTrans" cxnId="{EF522292-05A3-48CB-B6B6-5C51E16648D7}">
      <dgm:prSet/>
      <dgm:spPr/>
      <dgm:t>
        <a:bodyPr/>
        <a:lstStyle/>
        <a:p>
          <a:endParaRPr lang="en-US"/>
        </a:p>
      </dgm:t>
    </dgm:pt>
    <dgm:pt modelId="{57DDCDDF-B6F8-42CD-AAB0-0675B635F756}" type="sibTrans" cxnId="{EF522292-05A3-48CB-B6B6-5C51E16648D7}">
      <dgm:prSet/>
      <dgm:spPr/>
      <dgm:t>
        <a:bodyPr/>
        <a:lstStyle/>
        <a:p>
          <a:endParaRPr lang="en-US"/>
        </a:p>
      </dgm:t>
    </dgm:pt>
    <dgm:pt modelId="{900B9B9B-5A1A-4D64-A4D3-532E8A9D0D9B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Optimized for large datasets by storing columns of data together, rather than in rows.</a:t>
          </a:r>
        </a:p>
      </dgm:t>
    </dgm:pt>
    <dgm:pt modelId="{51065825-A6FA-4D65-A7AF-BD1EEE16E9D0}" type="parTrans" cxnId="{28F2C769-5C6D-43A0-827C-AFD214E17F7E}">
      <dgm:prSet/>
      <dgm:spPr/>
      <dgm:t>
        <a:bodyPr/>
        <a:lstStyle/>
        <a:p>
          <a:endParaRPr lang="en-US"/>
        </a:p>
      </dgm:t>
    </dgm:pt>
    <dgm:pt modelId="{24AB993F-8BD4-4751-8442-4BE7201771EC}" type="sibTrans" cxnId="{28F2C769-5C6D-43A0-827C-AFD214E17F7E}">
      <dgm:prSet/>
      <dgm:spPr/>
      <dgm:t>
        <a:bodyPr/>
        <a:lstStyle/>
        <a:p>
          <a:endParaRPr lang="en-US"/>
        </a:p>
      </dgm:t>
    </dgm:pt>
    <dgm:pt modelId="{E80471E4-BFA2-4F8C-87CC-CAD2812CC22A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5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Cassandra, BigTable and HBase</a:t>
          </a:r>
        </a:p>
      </dgm:t>
    </dgm:pt>
    <dgm:pt modelId="{B22D1897-233E-442E-8875-82BC20B17958}" type="parTrans" cxnId="{5BB195FB-D7EC-4405-948D-85B32D8836B0}">
      <dgm:prSet/>
      <dgm:spPr/>
      <dgm:t>
        <a:bodyPr/>
        <a:lstStyle/>
        <a:p>
          <a:endParaRPr lang="en-US"/>
        </a:p>
      </dgm:t>
    </dgm:pt>
    <dgm:pt modelId="{8DF033F0-A191-4570-B743-7CD14C878B8C}" type="sibTrans" cxnId="{5BB195FB-D7EC-4405-948D-85B32D8836B0}">
      <dgm:prSet/>
      <dgm:spPr/>
      <dgm:t>
        <a:bodyPr/>
        <a:lstStyle/>
        <a:p>
          <a:endParaRPr lang="en-US"/>
        </a:p>
      </dgm:t>
    </dgm:pt>
    <dgm:pt modelId="{D4308A34-25D1-43A4-A2E3-FA3A529C06C2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Document </a:t>
          </a:r>
          <a:b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databases</a:t>
          </a:r>
          <a:endParaRPr lang="en-US" dirty="0"/>
        </a:p>
      </dgm:t>
    </dgm:pt>
    <dgm:pt modelId="{079DEFAD-BEE9-41DF-A896-E0ED89DB74FB}" type="parTrans" cxnId="{F0C63E98-E3B5-4EFC-B5CB-6F686D17ED4F}">
      <dgm:prSet/>
      <dgm:spPr/>
      <dgm:t>
        <a:bodyPr/>
        <a:lstStyle/>
        <a:p>
          <a:endParaRPr lang="en-US"/>
        </a:p>
      </dgm:t>
    </dgm:pt>
    <dgm:pt modelId="{B076942A-DC0D-4348-89CB-838F46FB536A}" type="sibTrans" cxnId="{F0C63E98-E3B5-4EFC-B5CB-6F686D17ED4F}">
      <dgm:prSet/>
      <dgm:spPr/>
      <dgm:t>
        <a:bodyPr/>
        <a:lstStyle/>
        <a:p>
          <a:endParaRPr lang="en-US"/>
        </a:p>
      </dgm:t>
    </dgm:pt>
    <dgm:pt modelId="{DED691EE-98CD-4606-AA75-5818A5400ABB}" type="pres">
      <dgm:prSet presAssocID="{AD1A07E6-4B89-4A78-8C37-422EDBD40A7D}" presName="Name0" presStyleCnt="0">
        <dgm:presLayoutVars>
          <dgm:dir/>
          <dgm:animLvl val="lvl"/>
          <dgm:resizeHandles val="exact"/>
        </dgm:presLayoutVars>
      </dgm:prSet>
      <dgm:spPr/>
    </dgm:pt>
    <dgm:pt modelId="{56253412-1595-4B94-B03F-4B0250B0C46B}" type="pres">
      <dgm:prSet presAssocID="{04CC3B78-D95A-4C4D-9A23-10F198A1B5EB}" presName="linNode" presStyleCnt="0"/>
      <dgm:spPr/>
    </dgm:pt>
    <dgm:pt modelId="{75FB5E20-E7EC-4954-99F4-C29EF2D93019}" type="pres">
      <dgm:prSet presAssocID="{04CC3B78-D95A-4C4D-9A23-10F198A1B5EB}" presName="parentText" presStyleLbl="node1" presStyleIdx="0" presStyleCnt="4" custScaleX="59498" custLinFactNeighborX="-11335">
        <dgm:presLayoutVars>
          <dgm:chMax val="1"/>
          <dgm:bulletEnabled val="1"/>
        </dgm:presLayoutVars>
      </dgm:prSet>
      <dgm:spPr/>
    </dgm:pt>
    <dgm:pt modelId="{80B847BE-E4E7-424E-B564-9DB8575F1EBC}" type="pres">
      <dgm:prSet presAssocID="{04CC3B78-D95A-4C4D-9A23-10F198A1B5EB}" presName="descendantText" presStyleLbl="alignAccFollowNode1" presStyleIdx="0" presStyleCnt="4" custScaleX="122401" custLinFactNeighborY="2035">
        <dgm:presLayoutVars>
          <dgm:bulletEnabled val="1"/>
        </dgm:presLayoutVars>
      </dgm:prSet>
      <dgm:spPr/>
    </dgm:pt>
    <dgm:pt modelId="{9A440816-4EF3-4DC7-A8E5-469A25908AD0}" type="pres">
      <dgm:prSet presAssocID="{1EDA4147-BC36-47D3-9D23-EAC017B0C392}" presName="sp" presStyleCnt="0"/>
      <dgm:spPr/>
    </dgm:pt>
    <dgm:pt modelId="{763A4535-82E0-4645-B81B-AC30E4A3F522}" type="pres">
      <dgm:prSet presAssocID="{A6D9F736-D7EF-48A0-8EAF-DD230E088CBB}" presName="linNode" presStyleCnt="0"/>
      <dgm:spPr/>
    </dgm:pt>
    <dgm:pt modelId="{AF94E28D-C000-48A9-B81D-D5679D3F72F5}" type="pres">
      <dgm:prSet presAssocID="{A6D9F736-D7EF-48A0-8EAF-DD230E088CBB}" presName="parentText" presStyleLbl="node1" presStyleIdx="1" presStyleCnt="4" custScaleX="59499">
        <dgm:presLayoutVars>
          <dgm:chMax val="1"/>
          <dgm:bulletEnabled val="1"/>
        </dgm:presLayoutVars>
      </dgm:prSet>
      <dgm:spPr/>
    </dgm:pt>
    <dgm:pt modelId="{D7554BF2-B97D-467F-8864-1B51C1666BDF}" type="pres">
      <dgm:prSet presAssocID="{A6D9F736-D7EF-48A0-8EAF-DD230E088CBB}" presName="descendantText" presStyleLbl="alignAccFollowNode1" presStyleIdx="1" presStyleCnt="4" custScaleX="122401" custLinFactNeighborY="2035">
        <dgm:presLayoutVars>
          <dgm:bulletEnabled val="1"/>
        </dgm:presLayoutVars>
      </dgm:prSet>
      <dgm:spPr/>
    </dgm:pt>
    <dgm:pt modelId="{5335CD32-1008-4219-9882-827F7C642EA5}" type="pres">
      <dgm:prSet presAssocID="{527E70E6-D64D-4E6C-9862-F4C2818D8B91}" presName="sp" presStyleCnt="0"/>
      <dgm:spPr/>
    </dgm:pt>
    <dgm:pt modelId="{BEE9E0E1-786F-4329-AE23-6829EC0C02CC}" type="pres">
      <dgm:prSet presAssocID="{D4308A34-25D1-43A4-A2E3-FA3A529C06C2}" presName="linNode" presStyleCnt="0"/>
      <dgm:spPr/>
    </dgm:pt>
    <dgm:pt modelId="{0F17FD06-DCD7-46A5-BD50-6B7BA3250711}" type="pres">
      <dgm:prSet presAssocID="{D4308A34-25D1-43A4-A2E3-FA3A529C06C2}" presName="parentText" presStyleLbl="node1" presStyleIdx="2" presStyleCnt="4" custScaleX="59499">
        <dgm:presLayoutVars>
          <dgm:chMax val="1"/>
          <dgm:bulletEnabled val="1"/>
        </dgm:presLayoutVars>
      </dgm:prSet>
      <dgm:spPr/>
    </dgm:pt>
    <dgm:pt modelId="{E3C8300D-BF78-4BB1-AE1F-E670377A0A36}" type="pres">
      <dgm:prSet presAssocID="{D4308A34-25D1-43A4-A2E3-FA3A529C06C2}" presName="descendantText" presStyleLbl="alignAccFollowNode1" presStyleIdx="2" presStyleCnt="4" custScaleX="122401" custLinFactNeighborY="0">
        <dgm:presLayoutVars>
          <dgm:bulletEnabled val="1"/>
        </dgm:presLayoutVars>
      </dgm:prSet>
      <dgm:spPr/>
    </dgm:pt>
    <dgm:pt modelId="{CE74F68C-FBDD-46BF-AA0F-1BEBDC7F41E3}" type="pres">
      <dgm:prSet presAssocID="{B076942A-DC0D-4348-89CB-838F46FB536A}" presName="sp" presStyleCnt="0"/>
      <dgm:spPr/>
    </dgm:pt>
    <dgm:pt modelId="{F70452F7-210E-4B35-8D17-068D8D7A9C50}" type="pres">
      <dgm:prSet presAssocID="{25CD7FF9-1BB1-49AE-8529-9E721E4B4E92}" presName="linNode" presStyleCnt="0"/>
      <dgm:spPr/>
    </dgm:pt>
    <dgm:pt modelId="{1A45F34A-2A85-438C-896C-8FA31A7C097C}" type="pres">
      <dgm:prSet presAssocID="{25CD7FF9-1BB1-49AE-8529-9E721E4B4E92}" presName="parentText" presStyleLbl="node1" presStyleIdx="3" presStyleCnt="4" custScaleX="59498" custLinFactNeighborX="-11335">
        <dgm:presLayoutVars>
          <dgm:chMax val="1"/>
          <dgm:bulletEnabled val="1"/>
        </dgm:presLayoutVars>
      </dgm:prSet>
      <dgm:spPr/>
    </dgm:pt>
    <dgm:pt modelId="{0E1C7A03-C0E9-4026-93BF-F98E873E5F72}" type="pres">
      <dgm:prSet presAssocID="{25CD7FF9-1BB1-49AE-8529-9E721E4B4E92}" presName="descendantText" presStyleLbl="alignAccFollowNode1" presStyleIdx="3" presStyleCnt="4" custScaleX="122402">
        <dgm:presLayoutVars>
          <dgm:bulletEnabled val="1"/>
        </dgm:presLayoutVars>
      </dgm:prSet>
      <dgm:spPr/>
    </dgm:pt>
  </dgm:ptLst>
  <dgm:cxnLst>
    <dgm:cxn modelId="{39F8A001-5262-4FA8-8521-4CA492B63464}" srcId="{D4308A34-25D1-43A4-A2E3-FA3A529C06C2}" destId="{8526A0C5-2F30-4001-9C45-336B277BCB1E}" srcOrd="0" destOrd="0" parTransId="{1B7CAD3E-243B-4DB2-A4E2-87664B3A97BC}" sibTransId="{B30A602E-4576-47C2-A7D4-922F0008698A}"/>
    <dgm:cxn modelId="{1E5E4F02-4794-4222-9D96-9E15120F70F5}" srcId="{25CD7FF9-1BB1-49AE-8529-9E721E4B4E92}" destId="{4A701E5E-BB4E-4C85-84C1-C3E4C31EBD3F}" srcOrd="1" destOrd="0" parTransId="{05409F1C-7CA1-4A87-BEC8-426D86CE4A53}" sibTransId="{C9EA73A8-D78A-492B-B6A5-50FF9BD5466D}"/>
    <dgm:cxn modelId="{BDD21304-8C21-483A-90FD-72475488653B}" type="presOf" srcId="{E80471E4-BFA2-4F8C-87CC-CAD2812CC22A}" destId="{D7554BF2-B97D-467F-8864-1B51C1666BDF}" srcOrd="0" destOrd="2" presId="urn:microsoft.com/office/officeart/2005/8/layout/vList5"/>
    <dgm:cxn modelId="{03752818-4A72-477B-AE06-0F922FD3540E}" type="presOf" srcId="{4A701E5E-BB4E-4C85-84C1-C3E4C31EBD3F}" destId="{0E1C7A03-C0E9-4026-93BF-F98E873E5F72}" srcOrd="0" destOrd="1" presId="urn:microsoft.com/office/officeart/2005/8/layout/vList5"/>
    <dgm:cxn modelId="{2CE14F21-09AF-4E8F-9191-60903C51EE24}" type="presOf" srcId="{837F44F8-09C0-44A5-8A20-8FC0EEAE0EE5}" destId="{D7554BF2-B97D-467F-8864-1B51C1666BDF}" srcOrd="0" destOrd="0" presId="urn:microsoft.com/office/officeart/2005/8/layout/vList5"/>
    <dgm:cxn modelId="{FC310B22-6C4A-4171-8B16-EA019A651F5F}" type="presOf" srcId="{4E03BA4D-DEE0-4952-AB98-42521697765B}" destId="{0E1C7A03-C0E9-4026-93BF-F98E873E5F72}" srcOrd="0" destOrd="2" presId="urn:microsoft.com/office/officeart/2005/8/layout/vList5"/>
    <dgm:cxn modelId="{B31DFC2D-840B-4842-9FC9-39878DFB398D}" srcId="{25CD7FF9-1BB1-49AE-8529-9E721E4B4E92}" destId="{4E03BA4D-DEE0-4952-AB98-42521697765B}" srcOrd="2" destOrd="0" parTransId="{BD1A6765-6A38-4601-99FF-15F38B5D903E}" sibTransId="{E99A6BFE-FE80-41A4-A478-F99271AAC49F}"/>
    <dgm:cxn modelId="{B3168A35-ABAF-474B-92E8-02FCDDE5A801}" type="presOf" srcId="{900B9B9B-5A1A-4D64-A4D3-532E8A9D0D9B}" destId="{D7554BF2-B97D-467F-8864-1B51C1666BDF}" srcOrd="0" destOrd="1" presId="urn:microsoft.com/office/officeart/2005/8/layout/vList5"/>
    <dgm:cxn modelId="{C3003B36-E950-4B33-92B4-B473794E11DA}" srcId="{04CC3B78-D95A-4C4D-9A23-10F198A1B5EB}" destId="{09E1A425-66DA-4E01-90DA-3C532B3F116A}" srcOrd="1" destOrd="0" parTransId="{829D47C7-2907-4409-A139-1D5E592DA884}" sibTransId="{63ACE804-49FB-4739-BD13-CB06988F96DF}"/>
    <dgm:cxn modelId="{94C01037-C867-4982-85EC-6B2901A9D8E1}" type="presOf" srcId="{09E1A425-66DA-4E01-90DA-3C532B3F116A}" destId="{80B847BE-E4E7-424E-B564-9DB8575F1EBC}" srcOrd="0" destOrd="1" presId="urn:microsoft.com/office/officeart/2005/8/layout/vList5"/>
    <dgm:cxn modelId="{77BB4B38-03F0-4B21-AB40-C516939808BE}" type="presOf" srcId="{2AA01230-733C-4002-946A-DE671D2B6462}" destId="{0E1C7A03-C0E9-4026-93BF-F98E873E5F72}" srcOrd="0" destOrd="0" presId="urn:microsoft.com/office/officeart/2005/8/layout/vList5"/>
    <dgm:cxn modelId="{B3D5A04A-9C33-490A-B9E0-01EBCD37E449}" type="presOf" srcId="{A6D9F736-D7EF-48A0-8EAF-DD230E088CBB}" destId="{AF94E28D-C000-48A9-B81D-D5679D3F72F5}" srcOrd="0" destOrd="0" presId="urn:microsoft.com/office/officeart/2005/8/layout/vList5"/>
    <dgm:cxn modelId="{DC58485D-79DD-451F-9C2E-42D34E63928C}" srcId="{D4308A34-25D1-43A4-A2E3-FA3A529C06C2}" destId="{959194F4-635E-4050-9A7E-99F5BB29AA0B}" srcOrd="1" destOrd="0" parTransId="{96114FF7-2C09-4F72-816D-0DFEB063EBD9}" sibTransId="{E3AAC128-E9BB-4C81-9BC4-272511A4F249}"/>
    <dgm:cxn modelId="{B5D33563-C746-416B-8279-4F4E697F6787}" srcId="{AD1A07E6-4B89-4A78-8C37-422EDBD40A7D}" destId="{04CC3B78-D95A-4C4D-9A23-10F198A1B5EB}" srcOrd="0" destOrd="0" parTransId="{C4EEC90E-3AF8-4D8F-9B34-D8F2B61F7214}" sibTransId="{1EDA4147-BC36-47D3-9D23-EAC017B0C392}"/>
    <dgm:cxn modelId="{B9917B63-DAB5-4CC9-881F-7D76E30672C1}" type="presOf" srcId="{56F76BAC-4F93-4CB7-9248-D98CCFBDC4F2}" destId="{E3C8300D-BF78-4BB1-AE1F-E670377A0A36}" srcOrd="0" destOrd="2" presId="urn:microsoft.com/office/officeart/2005/8/layout/vList5"/>
    <dgm:cxn modelId="{28F2C769-5C6D-43A0-827C-AFD214E17F7E}" srcId="{A6D9F736-D7EF-48A0-8EAF-DD230E088CBB}" destId="{900B9B9B-5A1A-4D64-A4D3-532E8A9D0D9B}" srcOrd="1" destOrd="0" parTransId="{51065825-A6FA-4D65-A7AF-BD1EEE16E9D0}" sibTransId="{24AB993F-8BD4-4751-8442-4BE7201771EC}"/>
    <dgm:cxn modelId="{80405773-DD66-422B-8079-3DCF6704B08B}" type="presOf" srcId="{89F99527-F8E2-437E-A1BF-87794B121C5E}" destId="{80B847BE-E4E7-424E-B564-9DB8575F1EBC}" srcOrd="0" destOrd="2" presId="urn:microsoft.com/office/officeart/2005/8/layout/vList5"/>
    <dgm:cxn modelId="{E256EC77-21C9-45AC-B925-E7478C5DF77C}" type="presOf" srcId="{AD1A07E6-4B89-4A78-8C37-422EDBD40A7D}" destId="{DED691EE-98CD-4606-AA75-5818A5400ABB}" srcOrd="0" destOrd="0" presId="urn:microsoft.com/office/officeart/2005/8/layout/vList5"/>
    <dgm:cxn modelId="{1C3BED7E-98D0-4FD3-B129-40D6EE0E9A1F}" srcId="{AD1A07E6-4B89-4A78-8C37-422EDBD40A7D}" destId="{A6D9F736-D7EF-48A0-8EAF-DD230E088CBB}" srcOrd="1" destOrd="0" parTransId="{9C7F8443-5CA1-45A7-B012-BB5AD2EF6F9C}" sibTransId="{527E70E6-D64D-4E6C-9862-F4C2818D8B91}"/>
    <dgm:cxn modelId="{2FA45C8B-1C8B-4E3A-8EB3-74DF513B9D3E}" type="presOf" srcId="{569DA793-EA2C-42B3-8F64-8B4D11F2EB5A}" destId="{80B847BE-E4E7-424E-B564-9DB8575F1EBC}" srcOrd="0" destOrd="0" presId="urn:microsoft.com/office/officeart/2005/8/layout/vList5"/>
    <dgm:cxn modelId="{EF522292-05A3-48CB-B6B6-5C51E16648D7}" srcId="{A6D9F736-D7EF-48A0-8EAF-DD230E088CBB}" destId="{837F44F8-09C0-44A5-8A20-8FC0EEAE0EE5}" srcOrd="0" destOrd="0" parTransId="{C05EB01A-10BA-4A67-9AD4-3C24CD1246BA}" sibTransId="{57DDCDDF-B6F8-42CD-AAB0-0675B635F756}"/>
    <dgm:cxn modelId="{F0C63E98-E3B5-4EFC-B5CB-6F686D17ED4F}" srcId="{AD1A07E6-4B89-4A78-8C37-422EDBD40A7D}" destId="{D4308A34-25D1-43A4-A2E3-FA3A529C06C2}" srcOrd="2" destOrd="0" parTransId="{079DEFAD-BEE9-41DF-A896-E0ED89DB74FB}" sibTransId="{B076942A-DC0D-4348-89CB-838F46FB536A}"/>
    <dgm:cxn modelId="{C847C39A-33B4-4046-892E-FF6DD4526C79}" srcId="{04CC3B78-D95A-4C4D-9A23-10F198A1B5EB}" destId="{569DA793-EA2C-42B3-8F64-8B4D11F2EB5A}" srcOrd="0" destOrd="0" parTransId="{E8AB62FD-4E50-4946-80FB-4CAD8210BF92}" sibTransId="{7D597EB1-7E2A-47F4-B79D-C8B6F5CDB41B}"/>
    <dgm:cxn modelId="{7F9ACC9D-6C54-4E2F-94E7-D374C5390F5D}" type="presOf" srcId="{8526A0C5-2F30-4001-9C45-336B277BCB1E}" destId="{E3C8300D-BF78-4BB1-AE1F-E670377A0A36}" srcOrd="0" destOrd="0" presId="urn:microsoft.com/office/officeart/2005/8/layout/vList5"/>
    <dgm:cxn modelId="{D5C8E2A0-6297-4DB5-A62B-96B2DC59395B}" srcId="{AD1A07E6-4B89-4A78-8C37-422EDBD40A7D}" destId="{25CD7FF9-1BB1-49AE-8529-9E721E4B4E92}" srcOrd="3" destOrd="0" parTransId="{E189DAC5-CC5C-4F3B-AA4E-5BBBB84AD23B}" sibTransId="{E4AF65D4-16C8-46F2-9A3C-0E52F9BE26D6}"/>
    <dgm:cxn modelId="{57ED79AB-C8EC-4900-A473-43C96D614FDC}" type="presOf" srcId="{04CC3B78-D95A-4C4D-9A23-10F198A1B5EB}" destId="{75FB5E20-E7EC-4954-99F4-C29EF2D93019}" srcOrd="0" destOrd="0" presId="urn:microsoft.com/office/officeart/2005/8/layout/vList5"/>
    <dgm:cxn modelId="{C36C44BD-87F8-4D85-86F0-9EEC932AB725}" srcId="{04CC3B78-D95A-4C4D-9A23-10F198A1B5EB}" destId="{89F99527-F8E2-437E-A1BF-87794B121C5E}" srcOrd="2" destOrd="0" parTransId="{0F4326EB-E1F8-4F98-BD46-3C10426316DC}" sibTransId="{0F4E849B-0C89-400E-B7D4-4BACB043DF7D}"/>
    <dgm:cxn modelId="{9B59D2C8-7275-4F0D-99D1-1D9ACA06403D}" type="presOf" srcId="{D4308A34-25D1-43A4-A2E3-FA3A529C06C2}" destId="{0F17FD06-DCD7-46A5-BD50-6B7BA3250711}" srcOrd="0" destOrd="0" presId="urn:microsoft.com/office/officeart/2005/8/layout/vList5"/>
    <dgm:cxn modelId="{CB3D24D5-7166-4EEF-B541-C41A56AF418D}" type="presOf" srcId="{959194F4-635E-4050-9A7E-99F5BB29AA0B}" destId="{E3C8300D-BF78-4BB1-AE1F-E670377A0A36}" srcOrd="0" destOrd="1" presId="urn:microsoft.com/office/officeart/2005/8/layout/vList5"/>
    <dgm:cxn modelId="{4ECA55E0-517F-4856-929A-FAA1D17287D5}" srcId="{25CD7FF9-1BB1-49AE-8529-9E721E4B4E92}" destId="{2AA01230-733C-4002-946A-DE671D2B6462}" srcOrd="0" destOrd="0" parTransId="{AB94F932-C073-4923-BCF4-24F458197374}" sibTransId="{9D6E1992-B5EF-4AFA-B97C-4587DE97DB3D}"/>
    <dgm:cxn modelId="{66F67EEA-64A2-4F84-B132-C4616028CD2B}" srcId="{D4308A34-25D1-43A4-A2E3-FA3A529C06C2}" destId="{56F76BAC-4F93-4CB7-9248-D98CCFBDC4F2}" srcOrd="2" destOrd="0" parTransId="{D908B8C1-ACDD-46A5-B435-004F59D7691A}" sibTransId="{AE38F99E-EDDF-4573-A457-908323313CA8}"/>
    <dgm:cxn modelId="{594A8DF1-BE4C-4A15-B120-5EA58BF9DAD3}" type="presOf" srcId="{25CD7FF9-1BB1-49AE-8529-9E721E4B4E92}" destId="{1A45F34A-2A85-438C-896C-8FA31A7C097C}" srcOrd="0" destOrd="0" presId="urn:microsoft.com/office/officeart/2005/8/layout/vList5"/>
    <dgm:cxn modelId="{5BB195FB-D7EC-4405-948D-85B32D8836B0}" srcId="{A6D9F736-D7EF-48A0-8EAF-DD230E088CBB}" destId="{E80471E4-BFA2-4F8C-87CC-CAD2812CC22A}" srcOrd="2" destOrd="0" parTransId="{B22D1897-233E-442E-8875-82BC20B17958}" sibTransId="{8DF033F0-A191-4570-B743-7CD14C878B8C}"/>
    <dgm:cxn modelId="{23875CA2-54BE-49A2-BAF9-D9DFAA078A54}" type="presParOf" srcId="{DED691EE-98CD-4606-AA75-5818A5400ABB}" destId="{56253412-1595-4B94-B03F-4B0250B0C46B}" srcOrd="0" destOrd="0" presId="urn:microsoft.com/office/officeart/2005/8/layout/vList5"/>
    <dgm:cxn modelId="{2DE1EA47-098B-455E-8817-CB5D89F50338}" type="presParOf" srcId="{56253412-1595-4B94-B03F-4B0250B0C46B}" destId="{75FB5E20-E7EC-4954-99F4-C29EF2D93019}" srcOrd="0" destOrd="0" presId="urn:microsoft.com/office/officeart/2005/8/layout/vList5"/>
    <dgm:cxn modelId="{CD151BA6-A743-4955-8700-2D64E5B1AC9B}" type="presParOf" srcId="{56253412-1595-4B94-B03F-4B0250B0C46B}" destId="{80B847BE-E4E7-424E-B564-9DB8575F1EBC}" srcOrd="1" destOrd="0" presId="urn:microsoft.com/office/officeart/2005/8/layout/vList5"/>
    <dgm:cxn modelId="{392AB507-0731-4E30-B532-7D7B0869AF2E}" type="presParOf" srcId="{DED691EE-98CD-4606-AA75-5818A5400ABB}" destId="{9A440816-4EF3-4DC7-A8E5-469A25908AD0}" srcOrd="1" destOrd="0" presId="urn:microsoft.com/office/officeart/2005/8/layout/vList5"/>
    <dgm:cxn modelId="{E3717D81-A964-48AF-B7A3-7F8F2BA4AB17}" type="presParOf" srcId="{DED691EE-98CD-4606-AA75-5818A5400ABB}" destId="{763A4535-82E0-4645-B81B-AC30E4A3F522}" srcOrd="2" destOrd="0" presId="urn:microsoft.com/office/officeart/2005/8/layout/vList5"/>
    <dgm:cxn modelId="{01974734-5E2D-41D7-8735-E5F9EC311058}" type="presParOf" srcId="{763A4535-82E0-4645-B81B-AC30E4A3F522}" destId="{AF94E28D-C000-48A9-B81D-D5679D3F72F5}" srcOrd="0" destOrd="0" presId="urn:microsoft.com/office/officeart/2005/8/layout/vList5"/>
    <dgm:cxn modelId="{5E8D2446-F05B-40BF-A7C2-E70A954D4069}" type="presParOf" srcId="{763A4535-82E0-4645-B81B-AC30E4A3F522}" destId="{D7554BF2-B97D-467F-8864-1B51C1666BDF}" srcOrd="1" destOrd="0" presId="urn:microsoft.com/office/officeart/2005/8/layout/vList5"/>
    <dgm:cxn modelId="{CB0A7704-EE9D-404A-809F-EB1F5925DB6F}" type="presParOf" srcId="{DED691EE-98CD-4606-AA75-5818A5400ABB}" destId="{5335CD32-1008-4219-9882-827F7C642EA5}" srcOrd="3" destOrd="0" presId="urn:microsoft.com/office/officeart/2005/8/layout/vList5"/>
    <dgm:cxn modelId="{850487F5-D631-4C7C-8638-600981656FDD}" type="presParOf" srcId="{DED691EE-98CD-4606-AA75-5818A5400ABB}" destId="{BEE9E0E1-786F-4329-AE23-6829EC0C02CC}" srcOrd="4" destOrd="0" presId="urn:microsoft.com/office/officeart/2005/8/layout/vList5"/>
    <dgm:cxn modelId="{0CC14DC9-0273-4AF4-B35F-A24D6E304514}" type="presParOf" srcId="{BEE9E0E1-786F-4329-AE23-6829EC0C02CC}" destId="{0F17FD06-DCD7-46A5-BD50-6B7BA3250711}" srcOrd="0" destOrd="0" presId="urn:microsoft.com/office/officeart/2005/8/layout/vList5"/>
    <dgm:cxn modelId="{B0230368-887B-4DC0-BB4E-46568445E668}" type="presParOf" srcId="{BEE9E0E1-786F-4329-AE23-6829EC0C02CC}" destId="{E3C8300D-BF78-4BB1-AE1F-E670377A0A36}" srcOrd="1" destOrd="0" presId="urn:microsoft.com/office/officeart/2005/8/layout/vList5"/>
    <dgm:cxn modelId="{619D2DEF-84C3-463F-9720-BFB0E5773AAE}" type="presParOf" srcId="{DED691EE-98CD-4606-AA75-5818A5400ABB}" destId="{CE74F68C-FBDD-46BF-AA0F-1BEBDC7F41E3}" srcOrd="5" destOrd="0" presId="urn:microsoft.com/office/officeart/2005/8/layout/vList5"/>
    <dgm:cxn modelId="{58428ACA-BBA8-4979-89FA-78F226861BC2}" type="presParOf" srcId="{DED691EE-98CD-4606-AA75-5818A5400ABB}" destId="{F70452F7-210E-4B35-8D17-068D8D7A9C50}" srcOrd="6" destOrd="0" presId="urn:microsoft.com/office/officeart/2005/8/layout/vList5"/>
    <dgm:cxn modelId="{01553BF9-0C1A-426A-B5D5-70EA06C733DB}" type="presParOf" srcId="{F70452F7-210E-4B35-8D17-068D8D7A9C50}" destId="{1A45F34A-2A85-438C-896C-8FA31A7C097C}" srcOrd="0" destOrd="0" presId="urn:microsoft.com/office/officeart/2005/8/layout/vList5"/>
    <dgm:cxn modelId="{CF5F9631-8339-4F34-A95A-9F0AB27BFCF8}" type="presParOf" srcId="{F70452F7-210E-4B35-8D17-068D8D7A9C50}" destId="{0E1C7A03-C0E9-4026-93BF-F98E873E5F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3667E4-7D30-4B18-91E5-FA3359F9AB9B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0A9C5EA-AB71-4403-AE3E-A9AA34E8C9E5}">
      <dgm:prSet/>
      <dgm:spPr>
        <a:solidFill>
          <a:srgbClr val="24323E"/>
        </a:solidFill>
        <a:ln>
          <a:solidFill>
            <a:srgbClr val="F67132"/>
          </a:solidFill>
        </a:ln>
      </dgm:spPr>
      <dgm:t>
        <a:bodyPr/>
        <a:lstStyle/>
        <a:p>
          <a:pPr rtl="0"/>
          <a:r>
            <a:rPr lang="en-US" dirty="0"/>
            <a:t> 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SELECT * FROM 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[Table] 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WHERE…</a:t>
          </a:r>
        </a:p>
      </dgm:t>
    </dgm:pt>
    <dgm:pt modelId="{55DBE21A-2E16-4189-B804-E84FB5CE87DA}" type="parTrans" cxnId="{9EAF4E81-7CCA-4128-9ABA-741E1B8A4119}">
      <dgm:prSet/>
      <dgm:spPr/>
      <dgm:t>
        <a:bodyPr/>
        <a:lstStyle/>
        <a:p>
          <a:endParaRPr lang="en-US"/>
        </a:p>
      </dgm:t>
    </dgm:pt>
    <dgm:pt modelId="{13C49774-7D53-4710-A694-0AC9CE65609F}" type="sibTrans" cxnId="{9EAF4E81-7CCA-4128-9ABA-741E1B8A4119}">
      <dgm:prSet/>
      <dgm:spPr/>
      <dgm:t>
        <a:bodyPr/>
        <a:lstStyle/>
        <a:p>
          <a:endParaRPr lang="en-US"/>
        </a:p>
      </dgm:t>
    </dgm:pt>
    <dgm:pt modelId="{FFDEBD30-7BB2-4C17-BD11-A4D15FA0BE01}">
      <dgm:prSet/>
      <dgm:spPr>
        <a:solidFill>
          <a:srgbClr val="24323E"/>
        </a:solidFill>
        <a:ln>
          <a:solidFill>
            <a:srgbClr val="F67132"/>
          </a:solidFill>
        </a:ln>
      </dgm:spPr>
      <dgm:t>
        <a:bodyPr/>
        <a:lstStyle/>
        <a:p>
          <a:pPr rtl="0"/>
          <a:r>
            <a:rPr lang="en-US" dirty="0"/>
            <a:t> 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INSERT INTO 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[Table] 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(Col1, Col1)</a:t>
          </a:r>
        </a:p>
      </dgm:t>
    </dgm:pt>
    <dgm:pt modelId="{BA8387D8-9163-474B-87AC-4EC460EA12A4}" type="parTrans" cxnId="{8B899385-9921-477B-9538-8604E1963F00}">
      <dgm:prSet/>
      <dgm:spPr/>
      <dgm:t>
        <a:bodyPr/>
        <a:lstStyle/>
        <a:p>
          <a:endParaRPr lang="en-US"/>
        </a:p>
      </dgm:t>
    </dgm:pt>
    <dgm:pt modelId="{9A819576-170B-47D0-A94B-5DA5D0761154}" type="sibTrans" cxnId="{8B899385-9921-477B-9538-8604E1963F00}">
      <dgm:prSet/>
      <dgm:spPr/>
      <dgm:t>
        <a:bodyPr/>
        <a:lstStyle/>
        <a:p>
          <a:endParaRPr lang="en-US"/>
        </a:p>
      </dgm:t>
    </dgm:pt>
    <dgm:pt modelId="{18B1D712-A8E8-4969-A1ED-A34FE6371B9B}">
      <dgm:prSet/>
      <dgm:spPr>
        <a:solidFill>
          <a:srgbClr val="24323E"/>
        </a:solidFill>
        <a:ln>
          <a:solidFill>
            <a:srgbClr val="F67132"/>
          </a:solidFill>
        </a:ln>
      </dgm:spPr>
      <dgm:t>
        <a:bodyPr/>
        <a:lstStyle/>
        <a:p>
          <a:pPr rtl="0"/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DELETE FROM 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[Table]  WHERE…</a:t>
          </a:r>
          <a:endParaRPr lang="en-US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97F9136-B72C-46E8-A88A-3B8E1AAA9562}" type="parTrans" cxnId="{96E6B82D-957B-4CB3-B58D-6FB9C3E0A637}">
      <dgm:prSet/>
      <dgm:spPr/>
      <dgm:t>
        <a:bodyPr/>
        <a:lstStyle/>
        <a:p>
          <a:endParaRPr lang="en-US"/>
        </a:p>
      </dgm:t>
    </dgm:pt>
    <dgm:pt modelId="{5249C3B5-DF81-4D7F-9D88-1F74A34C640A}" type="sibTrans" cxnId="{96E6B82D-957B-4CB3-B58D-6FB9C3E0A637}">
      <dgm:prSet/>
      <dgm:spPr/>
      <dgm:t>
        <a:bodyPr/>
        <a:lstStyle/>
        <a:p>
          <a:endParaRPr lang="en-US"/>
        </a:p>
      </dgm:t>
    </dgm:pt>
    <dgm:pt modelId="{C8DC7CD3-1811-458F-B55E-9DEC43FB06CA}">
      <dgm:prSet/>
      <dgm:spPr>
        <a:solidFill>
          <a:srgbClr val="24323E"/>
        </a:solidFill>
        <a:ln>
          <a:solidFill>
            <a:srgbClr val="F67132"/>
          </a:solidFill>
        </a:ln>
      </dgm:spPr>
      <dgm:t>
        <a:bodyPr/>
        <a:lstStyle/>
        <a:p>
          <a:pPr rtl="0"/>
          <a:r>
            <a:rPr lang="en-US" dirty="0"/>
            <a:t> 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UPDATE 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[Table]  SET [Col1] = ‘value’</a:t>
          </a:r>
          <a:endParaRPr lang="en-US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60DAFB2-B404-4573-9F82-F8C522EA0A5F}" type="parTrans" cxnId="{DB0CEFA9-9765-4032-81BF-457D0CFBD067}">
      <dgm:prSet/>
      <dgm:spPr/>
      <dgm:t>
        <a:bodyPr/>
        <a:lstStyle/>
        <a:p>
          <a:endParaRPr lang="en-US"/>
        </a:p>
      </dgm:t>
    </dgm:pt>
    <dgm:pt modelId="{AF44EF45-C780-4C32-AFE8-FE294DF84281}" type="sibTrans" cxnId="{DB0CEFA9-9765-4032-81BF-457D0CFBD067}">
      <dgm:prSet/>
      <dgm:spPr/>
      <dgm:t>
        <a:bodyPr/>
        <a:lstStyle/>
        <a:p>
          <a:endParaRPr lang="en-US"/>
        </a:p>
      </dgm:t>
    </dgm:pt>
    <dgm:pt modelId="{DCB11629-C18F-47AB-96D5-B063C78B1352}" type="pres">
      <dgm:prSet presAssocID="{873667E4-7D30-4B18-91E5-FA3359F9AB9B}" presName="linear" presStyleCnt="0">
        <dgm:presLayoutVars>
          <dgm:animLvl val="lvl"/>
          <dgm:resizeHandles val="exact"/>
        </dgm:presLayoutVars>
      </dgm:prSet>
      <dgm:spPr/>
    </dgm:pt>
    <dgm:pt modelId="{86DF20A4-6ECA-4B1B-9175-51C79371ACAE}" type="pres">
      <dgm:prSet presAssocID="{F0A9C5EA-AB71-4403-AE3E-A9AA34E8C9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1BB9DB-0468-405A-89C3-FCF708BA8DFA}" type="pres">
      <dgm:prSet presAssocID="{13C49774-7D53-4710-A694-0AC9CE65609F}" presName="spacer" presStyleCnt="0"/>
      <dgm:spPr/>
    </dgm:pt>
    <dgm:pt modelId="{A31FCC2E-9D2F-4AD1-8F5C-2165A57E489B}" type="pres">
      <dgm:prSet presAssocID="{FFDEBD30-7BB2-4C17-BD11-A4D15FA0BE0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813C616-1D40-4908-BCBE-DF4609158C11}" type="pres">
      <dgm:prSet presAssocID="{9A819576-170B-47D0-A94B-5DA5D0761154}" presName="spacer" presStyleCnt="0"/>
      <dgm:spPr/>
    </dgm:pt>
    <dgm:pt modelId="{8F088CCF-5437-4A50-9300-85BCAEA88B07}" type="pres">
      <dgm:prSet presAssocID="{C8DC7CD3-1811-458F-B55E-9DEC43FB06C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DB5EFC-B5E2-4D15-BCF1-0317927F2134}" type="pres">
      <dgm:prSet presAssocID="{AF44EF45-C780-4C32-AFE8-FE294DF84281}" presName="spacer" presStyleCnt="0"/>
      <dgm:spPr/>
    </dgm:pt>
    <dgm:pt modelId="{7507DA53-1EBC-446E-8EDA-9BB7978EF117}" type="pres">
      <dgm:prSet presAssocID="{18B1D712-A8E8-4969-A1ED-A34FE6371B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1B77913-0909-4F82-9BE4-BB7025DFF2D9}" type="presOf" srcId="{C8DC7CD3-1811-458F-B55E-9DEC43FB06CA}" destId="{8F088CCF-5437-4A50-9300-85BCAEA88B07}" srcOrd="0" destOrd="0" presId="urn:microsoft.com/office/officeart/2005/8/layout/vList2"/>
    <dgm:cxn modelId="{96E6B82D-957B-4CB3-B58D-6FB9C3E0A637}" srcId="{873667E4-7D30-4B18-91E5-FA3359F9AB9B}" destId="{18B1D712-A8E8-4969-A1ED-A34FE6371B9B}" srcOrd="3" destOrd="0" parTransId="{697F9136-B72C-46E8-A88A-3B8E1AAA9562}" sibTransId="{5249C3B5-DF81-4D7F-9D88-1F74A34C640A}"/>
    <dgm:cxn modelId="{9EAF4E81-7CCA-4128-9ABA-741E1B8A4119}" srcId="{873667E4-7D30-4B18-91E5-FA3359F9AB9B}" destId="{F0A9C5EA-AB71-4403-AE3E-A9AA34E8C9E5}" srcOrd="0" destOrd="0" parTransId="{55DBE21A-2E16-4189-B804-E84FB5CE87DA}" sibTransId="{13C49774-7D53-4710-A694-0AC9CE65609F}"/>
    <dgm:cxn modelId="{8B899385-9921-477B-9538-8604E1963F00}" srcId="{873667E4-7D30-4B18-91E5-FA3359F9AB9B}" destId="{FFDEBD30-7BB2-4C17-BD11-A4D15FA0BE01}" srcOrd="1" destOrd="0" parTransId="{BA8387D8-9163-474B-87AC-4EC460EA12A4}" sibTransId="{9A819576-170B-47D0-A94B-5DA5D0761154}"/>
    <dgm:cxn modelId="{4D2BA98D-9F5C-4872-98AB-A90BC88DC17E}" type="presOf" srcId="{FFDEBD30-7BB2-4C17-BD11-A4D15FA0BE01}" destId="{A31FCC2E-9D2F-4AD1-8F5C-2165A57E489B}" srcOrd="0" destOrd="0" presId="urn:microsoft.com/office/officeart/2005/8/layout/vList2"/>
    <dgm:cxn modelId="{DB0CEFA9-9765-4032-81BF-457D0CFBD067}" srcId="{873667E4-7D30-4B18-91E5-FA3359F9AB9B}" destId="{C8DC7CD3-1811-458F-B55E-9DEC43FB06CA}" srcOrd="2" destOrd="0" parTransId="{060DAFB2-B404-4573-9F82-F8C522EA0A5F}" sibTransId="{AF44EF45-C780-4C32-AFE8-FE294DF84281}"/>
    <dgm:cxn modelId="{F07CA5B4-6C9F-4504-AE23-FEAAB8F52031}" type="presOf" srcId="{873667E4-7D30-4B18-91E5-FA3359F9AB9B}" destId="{DCB11629-C18F-47AB-96D5-B063C78B1352}" srcOrd="0" destOrd="0" presId="urn:microsoft.com/office/officeart/2005/8/layout/vList2"/>
    <dgm:cxn modelId="{F8650DD5-185A-4198-B45C-39C428839840}" type="presOf" srcId="{18B1D712-A8E8-4969-A1ED-A34FE6371B9B}" destId="{7507DA53-1EBC-446E-8EDA-9BB7978EF117}" srcOrd="0" destOrd="0" presId="urn:microsoft.com/office/officeart/2005/8/layout/vList2"/>
    <dgm:cxn modelId="{9F0664F8-F533-4E27-B21B-1C869E0F6887}" type="presOf" srcId="{F0A9C5EA-AB71-4403-AE3E-A9AA34E8C9E5}" destId="{86DF20A4-6ECA-4B1B-9175-51C79371ACAE}" srcOrd="0" destOrd="0" presId="urn:microsoft.com/office/officeart/2005/8/layout/vList2"/>
    <dgm:cxn modelId="{D8AA29F8-C0FF-4A7F-961E-39D5758C3050}" type="presParOf" srcId="{DCB11629-C18F-47AB-96D5-B063C78B1352}" destId="{86DF20A4-6ECA-4B1B-9175-51C79371ACAE}" srcOrd="0" destOrd="0" presId="urn:microsoft.com/office/officeart/2005/8/layout/vList2"/>
    <dgm:cxn modelId="{0080F10F-CCE6-4FB7-8E18-952D2F1F1EE1}" type="presParOf" srcId="{DCB11629-C18F-47AB-96D5-B063C78B1352}" destId="{A51BB9DB-0468-405A-89C3-FCF708BA8DFA}" srcOrd="1" destOrd="0" presId="urn:microsoft.com/office/officeart/2005/8/layout/vList2"/>
    <dgm:cxn modelId="{0C0E3512-0AF5-4B1E-8191-77BC709D001A}" type="presParOf" srcId="{DCB11629-C18F-47AB-96D5-B063C78B1352}" destId="{A31FCC2E-9D2F-4AD1-8F5C-2165A57E489B}" srcOrd="2" destOrd="0" presId="urn:microsoft.com/office/officeart/2005/8/layout/vList2"/>
    <dgm:cxn modelId="{F2A0B133-FEEA-4FAD-ADFB-BE26842B21B1}" type="presParOf" srcId="{DCB11629-C18F-47AB-96D5-B063C78B1352}" destId="{3813C616-1D40-4908-BCBE-DF4609158C11}" srcOrd="3" destOrd="0" presId="urn:microsoft.com/office/officeart/2005/8/layout/vList2"/>
    <dgm:cxn modelId="{FBA65F2E-7080-4336-B83F-A9A3A80A4112}" type="presParOf" srcId="{DCB11629-C18F-47AB-96D5-B063C78B1352}" destId="{8F088CCF-5437-4A50-9300-85BCAEA88B07}" srcOrd="4" destOrd="0" presId="urn:microsoft.com/office/officeart/2005/8/layout/vList2"/>
    <dgm:cxn modelId="{9CCD34C6-1F04-449A-8F25-0D491DC1D3A9}" type="presParOf" srcId="{DCB11629-C18F-47AB-96D5-B063C78B1352}" destId="{8EDB5EFC-B5E2-4D15-BCF1-0317927F2134}" srcOrd="5" destOrd="0" presId="urn:microsoft.com/office/officeart/2005/8/layout/vList2"/>
    <dgm:cxn modelId="{7F8DB01E-E341-41A4-BA41-1D124BC6A400}" type="presParOf" srcId="{DCB11629-C18F-47AB-96D5-B063C78B1352}" destId="{7507DA53-1EBC-446E-8EDA-9BB7978EF11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FD3D19-7023-4C5A-805D-82C06C49C40A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FC3F920-EB6C-4A4E-8B81-6D6015917C78}">
      <dgm:prSet/>
      <dgm:spPr>
        <a:solidFill>
          <a:srgbClr val="24323E"/>
        </a:solidFill>
        <a:ln>
          <a:solidFill>
            <a:srgbClr val="F67132"/>
          </a:solidFill>
        </a:ln>
      </dgm:spPr>
      <dgm:t>
        <a:bodyPr/>
        <a:lstStyle/>
        <a:p>
          <a:pPr rtl="0"/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db.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collection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.find( { 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criteria 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}, { 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projection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} )</a:t>
          </a:r>
        </a:p>
      </dgm:t>
    </dgm:pt>
    <dgm:pt modelId="{44F99859-A4F5-44AD-8E9B-031607EE37B4}" type="parTrans" cxnId="{B512E033-06B8-430E-A7E8-F65EBB316722}">
      <dgm:prSet/>
      <dgm:spPr/>
      <dgm:t>
        <a:bodyPr/>
        <a:lstStyle/>
        <a:p>
          <a:endParaRPr lang="en-US"/>
        </a:p>
      </dgm:t>
    </dgm:pt>
    <dgm:pt modelId="{BB9A9BA8-E365-4D9E-A366-64116F655CB4}" type="sibTrans" cxnId="{B512E033-06B8-430E-A7E8-F65EBB316722}">
      <dgm:prSet/>
      <dgm:spPr/>
      <dgm:t>
        <a:bodyPr/>
        <a:lstStyle/>
        <a:p>
          <a:endParaRPr lang="en-US"/>
        </a:p>
      </dgm:t>
    </dgm:pt>
    <dgm:pt modelId="{43908103-0934-4A63-997B-53BEEFABD70C}">
      <dgm:prSet/>
      <dgm:spPr>
        <a:solidFill>
          <a:srgbClr val="24323E"/>
        </a:solidFill>
        <a:ln>
          <a:solidFill>
            <a:srgbClr val="F67132"/>
          </a:solidFill>
        </a:ln>
      </dgm:spPr>
      <dgm:t>
        <a:bodyPr/>
        <a:lstStyle/>
        <a:p>
          <a:pPr rtl="0"/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db.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collection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.insert( { 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field : ‘value’ 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} )</a:t>
          </a:r>
        </a:p>
      </dgm:t>
    </dgm:pt>
    <dgm:pt modelId="{7F156112-0719-403D-A9AD-006718DBED88}" type="parTrans" cxnId="{8623656A-BB1B-41AE-8335-0C2ECC3F964B}">
      <dgm:prSet/>
      <dgm:spPr/>
      <dgm:t>
        <a:bodyPr/>
        <a:lstStyle/>
        <a:p>
          <a:endParaRPr lang="en-US"/>
        </a:p>
      </dgm:t>
    </dgm:pt>
    <dgm:pt modelId="{F3DEDACA-8340-46D5-BC2D-144F06E6D2F9}" type="sibTrans" cxnId="{8623656A-BB1B-41AE-8335-0C2ECC3F964B}">
      <dgm:prSet/>
      <dgm:spPr/>
      <dgm:t>
        <a:bodyPr/>
        <a:lstStyle/>
        <a:p>
          <a:endParaRPr lang="en-US"/>
        </a:p>
      </dgm:t>
    </dgm:pt>
    <dgm:pt modelId="{A87CAE54-7780-4CB9-985F-B53A30CB7F64}">
      <dgm:prSet/>
      <dgm:spPr>
        <a:solidFill>
          <a:srgbClr val="24323E"/>
        </a:solidFill>
        <a:ln>
          <a:solidFill>
            <a:srgbClr val="F67132"/>
          </a:solidFill>
        </a:ln>
      </dgm:spPr>
      <dgm:t>
        <a:bodyPr/>
        <a:lstStyle/>
        <a:p>
          <a:pPr rtl="0"/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db.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collection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.update( { 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criteria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}, { 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action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} )</a:t>
          </a:r>
        </a:p>
      </dgm:t>
    </dgm:pt>
    <dgm:pt modelId="{B896F4BD-263E-4248-857A-D5A0758DE6BB}" type="parTrans" cxnId="{209FBFC7-B009-4B6D-BF62-9F6643548497}">
      <dgm:prSet/>
      <dgm:spPr/>
      <dgm:t>
        <a:bodyPr/>
        <a:lstStyle/>
        <a:p>
          <a:endParaRPr lang="en-US"/>
        </a:p>
      </dgm:t>
    </dgm:pt>
    <dgm:pt modelId="{C6349BF4-1F29-497C-B796-23C8F4125E39}" type="sibTrans" cxnId="{209FBFC7-B009-4B6D-BF62-9F6643548497}">
      <dgm:prSet/>
      <dgm:spPr/>
      <dgm:t>
        <a:bodyPr/>
        <a:lstStyle/>
        <a:p>
          <a:endParaRPr lang="en-US"/>
        </a:p>
      </dgm:t>
    </dgm:pt>
    <dgm:pt modelId="{BA03E8DB-9984-4D55-9E45-77570BF2C928}">
      <dgm:prSet/>
      <dgm:spPr>
        <a:solidFill>
          <a:srgbClr val="24323E"/>
        </a:solidFill>
        <a:ln>
          <a:solidFill>
            <a:srgbClr val="F67132"/>
          </a:solidFill>
        </a:ln>
      </dgm:spPr>
      <dgm:t>
        <a:bodyPr/>
        <a:lstStyle/>
        <a:p>
          <a:pPr rtl="0"/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db.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collection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.remove( { </a:t>
          </a:r>
          <a:r>
            <a: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criteria</a:t>
          </a:r>
          <a:r>
            <a: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} )</a:t>
          </a:r>
        </a:p>
      </dgm:t>
    </dgm:pt>
    <dgm:pt modelId="{BE4DCA3B-38A0-4CCB-9800-9A923EB6ED18}" type="parTrans" cxnId="{C74A7A04-EC60-419D-B3CD-838A0F8C0C4B}">
      <dgm:prSet/>
      <dgm:spPr/>
      <dgm:t>
        <a:bodyPr/>
        <a:lstStyle/>
        <a:p>
          <a:endParaRPr lang="en-US"/>
        </a:p>
      </dgm:t>
    </dgm:pt>
    <dgm:pt modelId="{8B7C05AA-D362-44C3-BCA6-5AEE2C483CAB}" type="sibTrans" cxnId="{C74A7A04-EC60-419D-B3CD-838A0F8C0C4B}">
      <dgm:prSet/>
      <dgm:spPr/>
      <dgm:t>
        <a:bodyPr/>
        <a:lstStyle/>
        <a:p>
          <a:endParaRPr lang="en-US"/>
        </a:p>
      </dgm:t>
    </dgm:pt>
    <dgm:pt modelId="{DC2E0242-1912-4998-909C-7CA8A252B1D5}" type="pres">
      <dgm:prSet presAssocID="{BDFD3D19-7023-4C5A-805D-82C06C49C40A}" presName="linear" presStyleCnt="0">
        <dgm:presLayoutVars>
          <dgm:animLvl val="lvl"/>
          <dgm:resizeHandles val="exact"/>
        </dgm:presLayoutVars>
      </dgm:prSet>
      <dgm:spPr/>
    </dgm:pt>
    <dgm:pt modelId="{891F16FD-5D78-402A-8948-D990B41D2369}" type="pres">
      <dgm:prSet presAssocID="{AFC3F920-EB6C-4A4E-8B81-6D6015917C7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9BA078-B4D0-45CC-BC27-3652A6D17D40}" type="pres">
      <dgm:prSet presAssocID="{BB9A9BA8-E365-4D9E-A366-64116F655CB4}" presName="spacer" presStyleCnt="0"/>
      <dgm:spPr/>
    </dgm:pt>
    <dgm:pt modelId="{F2C77C04-5F6E-4A24-9833-3C4A6B20EFE5}" type="pres">
      <dgm:prSet presAssocID="{43908103-0934-4A63-997B-53BEEFABD70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D45D626-23D4-4850-BAD2-8B0C2BE7E3FF}" type="pres">
      <dgm:prSet presAssocID="{F3DEDACA-8340-46D5-BC2D-144F06E6D2F9}" presName="spacer" presStyleCnt="0"/>
      <dgm:spPr/>
    </dgm:pt>
    <dgm:pt modelId="{9299CFC9-4EC3-4D52-9600-878CE424C8F2}" type="pres">
      <dgm:prSet presAssocID="{A87CAE54-7780-4CB9-985F-B53A30CB7F6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B35E9B3-42BD-4C63-82FD-5E15399E48BC}" type="pres">
      <dgm:prSet presAssocID="{C6349BF4-1F29-497C-B796-23C8F4125E39}" presName="spacer" presStyleCnt="0"/>
      <dgm:spPr/>
    </dgm:pt>
    <dgm:pt modelId="{7203CA00-F720-4D73-B75A-CEDB411F7FF5}" type="pres">
      <dgm:prSet presAssocID="{BA03E8DB-9984-4D55-9E45-77570BF2C92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74A7A04-EC60-419D-B3CD-838A0F8C0C4B}" srcId="{BDFD3D19-7023-4C5A-805D-82C06C49C40A}" destId="{BA03E8DB-9984-4D55-9E45-77570BF2C928}" srcOrd="3" destOrd="0" parTransId="{BE4DCA3B-38A0-4CCB-9800-9A923EB6ED18}" sibTransId="{8B7C05AA-D362-44C3-BCA6-5AEE2C483CAB}"/>
    <dgm:cxn modelId="{8A5C291C-C8D7-45CE-8284-B67A0CCE7B0B}" type="presOf" srcId="{AFC3F920-EB6C-4A4E-8B81-6D6015917C78}" destId="{891F16FD-5D78-402A-8948-D990B41D2369}" srcOrd="0" destOrd="0" presId="urn:microsoft.com/office/officeart/2005/8/layout/vList2"/>
    <dgm:cxn modelId="{68EBDF31-4D36-4F76-AFB8-4A530708C140}" type="presOf" srcId="{A87CAE54-7780-4CB9-985F-B53A30CB7F64}" destId="{9299CFC9-4EC3-4D52-9600-878CE424C8F2}" srcOrd="0" destOrd="0" presId="urn:microsoft.com/office/officeart/2005/8/layout/vList2"/>
    <dgm:cxn modelId="{B512E033-06B8-430E-A7E8-F65EBB316722}" srcId="{BDFD3D19-7023-4C5A-805D-82C06C49C40A}" destId="{AFC3F920-EB6C-4A4E-8B81-6D6015917C78}" srcOrd="0" destOrd="0" parTransId="{44F99859-A4F5-44AD-8E9B-031607EE37B4}" sibTransId="{BB9A9BA8-E365-4D9E-A366-64116F655CB4}"/>
    <dgm:cxn modelId="{9F55F140-693C-458F-9959-FEDD4651071E}" type="presOf" srcId="{43908103-0934-4A63-997B-53BEEFABD70C}" destId="{F2C77C04-5F6E-4A24-9833-3C4A6B20EFE5}" srcOrd="0" destOrd="0" presId="urn:microsoft.com/office/officeart/2005/8/layout/vList2"/>
    <dgm:cxn modelId="{8623656A-BB1B-41AE-8335-0C2ECC3F964B}" srcId="{BDFD3D19-7023-4C5A-805D-82C06C49C40A}" destId="{43908103-0934-4A63-997B-53BEEFABD70C}" srcOrd="1" destOrd="0" parTransId="{7F156112-0719-403D-A9AD-006718DBED88}" sibTransId="{F3DEDACA-8340-46D5-BC2D-144F06E6D2F9}"/>
    <dgm:cxn modelId="{F26A569C-FCAD-4931-B5E6-7CF4BEA6E706}" type="presOf" srcId="{BDFD3D19-7023-4C5A-805D-82C06C49C40A}" destId="{DC2E0242-1912-4998-909C-7CA8A252B1D5}" srcOrd="0" destOrd="0" presId="urn:microsoft.com/office/officeart/2005/8/layout/vList2"/>
    <dgm:cxn modelId="{209FBFC7-B009-4B6D-BF62-9F6643548497}" srcId="{BDFD3D19-7023-4C5A-805D-82C06C49C40A}" destId="{A87CAE54-7780-4CB9-985F-B53A30CB7F64}" srcOrd="2" destOrd="0" parTransId="{B896F4BD-263E-4248-857A-D5A0758DE6BB}" sibTransId="{C6349BF4-1F29-497C-B796-23C8F4125E39}"/>
    <dgm:cxn modelId="{9E01EFF5-3B59-4FB2-8A87-B5E419394433}" type="presOf" srcId="{BA03E8DB-9984-4D55-9E45-77570BF2C928}" destId="{7203CA00-F720-4D73-B75A-CEDB411F7FF5}" srcOrd="0" destOrd="0" presId="urn:microsoft.com/office/officeart/2005/8/layout/vList2"/>
    <dgm:cxn modelId="{6361295D-32C8-4B7C-9321-45C4ACC5717E}" type="presParOf" srcId="{DC2E0242-1912-4998-909C-7CA8A252B1D5}" destId="{891F16FD-5D78-402A-8948-D990B41D2369}" srcOrd="0" destOrd="0" presId="urn:microsoft.com/office/officeart/2005/8/layout/vList2"/>
    <dgm:cxn modelId="{315F619D-BAEB-4C2F-B03D-D5CC7BADBFFA}" type="presParOf" srcId="{DC2E0242-1912-4998-909C-7CA8A252B1D5}" destId="{179BA078-B4D0-45CC-BC27-3652A6D17D40}" srcOrd="1" destOrd="0" presId="urn:microsoft.com/office/officeart/2005/8/layout/vList2"/>
    <dgm:cxn modelId="{226BC2C6-8547-40EF-A643-A2ADF1640460}" type="presParOf" srcId="{DC2E0242-1912-4998-909C-7CA8A252B1D5}" destId="{F2C77C04-5F6E-4A24-9833-3C4A6B20EFE5}" srcOrd="2" destOrd="0" presId="urn:microsoft.com/office/officeart/2005/8/layout/vList2"/>
    <dgm:cxn modelId="{451BB4AA-89BF-423D-A1E0-14FDCE941B43}" type="presParOf" srcId="{DC2E0242-1912-4998-909C-7CA8A252B1D5}" destId="{6D45D626-23D4-4850-BAD2-8B0C2BE7E3FF}" srcOrd="3" destOrd="0" presId="urn:microsoft.com/office/officeart/2005/8/layout/vList2"/>
    <dgm:cxn modelId="{74E61AD6-E258-4744-8C20-9F1DF5B866AB}" type="presParOf" srcId="{DC2E0242-1912-4998-909C-7CA8A252B1D5}" destId="{9299CFC9-4EC3-4D52-9600-878CE424C8F2}" srcOrd="4" destOrd="0" presId="urn:microsoft.com/office/officeart/2005/8/layout/vList2"/>
    <dgm:cxn modelId="{D66516FC-F541-4F27-9DFF-FC81B506C192}" type="presParOf" srcId="{DC2E0242-1912-4998-909C-7CA8A252B1D5}" destId="{3B35E9B3-42BD-4C63-82FD-5E15399E48BC}" srcOrd="5" destOrd="0" presId="urn:microsoft.com/office/officeart/2005/8/layout/vList2"/>
    <dgm:cxn modelId="{3B27C2A4-21A3-45DD-B3CA-76125769E0E3}" type="presParOf" srcId="{DC2E0242-1912-4998-909C-7CA8A252B1D5}" destId="{7203CA00-F720-4D73-B75A-CEDB411F7FF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0FD11D-F285-4EB7-8BB5-2FC168DC49A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B40453-B7F3-4F30-866E-FB5A31A3EE67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800" b="1" dirty="0"/>
            <a:t>Single Field Indexes:</a:t>
          </a:r>
        </a:p>
      </dgm:t>
    </dgm:pt>
    <dgm:pt modelId="{BEC8979A-083A-4DC0-9367-9AE70A8FA207}" type="parTrans" cxnId="{1158F04D-5B3D-4CBA-861A-C1AA67A2AEE0}">
      <dgm:prSet/>
      <dgm:spPr/>
      <dgm:t>
        <a:bodyPr/>
        <a:lstStyle/>
        <a:p>
          <a:endParaRPr lang="en-US"/>
        </a:p>
      </dgm:t>
    </dgm:pt>
    <dgm:pt modelId="{5D6D7A2A-5FB7-433F-8FD7-0EF4BC2E3A5F}" type="sibTrans" cxnId="{1158F04D-5B3D-4CBA-861A-C1AA67A2AEE0}">
      <dgm:prSet/>
      <dgm:spPr/>
      <dgm:t>
        <a:bodyPr/>
        <a:lstStyle/>
        <a:p>
          <a:endParaRPr lang="en-US"/>
        </a:p>
      </dgm:t>
    </dgm:pt>
    <dgm:pt modelId="{4D3D57FD-9877-40B0-8910-899FDC15C20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r>
            <a:rPr lang="en-US" b="1"/>
            <a:t>db.coll.createIndex({name:1})</a:t>
          </a:r>
          <a:endParaRPr lang="en-US"/>
        </a:p>
      </dgm:t>
    </dgm:pt>
    <dgm:pt modelId="{C09BED5C-8022-406F-8FF8-BC58EB3D57BC}" type="parTrans" cxnId="{94CA814F-84A9-454A-B0D4-22B8F6C7CD74}">
      <dgm:prSet/>
      <dgm:spPr/>
      <dgm:t>
        <a:bodyPr/>
        <a:lstStyle/>
        <a:p>
          <a:endParaRPr lang="en-US"/>
        </a:p>
      </dgm:t>
    </dgm:pt>
    <dgm:pt modelId="{9DD76424-B206-405B-BA81-5108AA76C6C1}" type="sibTrans" cxnId="{94CA814F-84A9-454A-B0D4-22B8F6C7CD74}">
      <dgm:prSet/>
      <dgm:spPr/>
      <dgm:t>
        <a:bodyPr/>
        <a:lstStyle/>
        <a:p>
          <a:endParaRPr lang="en-US"/>
        </a:p>
      </dgm:t>
    </dgm:pt>
    <dgm:pt modelId="{13B2D51C-3608-4BEF-8641-EFE75CC6EF7F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800" b="1" dirty="0"/>
            <a:t>Compound indexes:</a:t>
          </a:r>
        </a:p>
      </dgm:t>
    </dgm:pt>
    <dgm:pt modelId="{88279317-5F5D-417E-8AA2-268D2BF08AD3}" type="parTrans" cxnId="{38CD37E6-8F22-485E-8FEB-3A3ED8A401F7}">
      <dgm:prSet/>
      <dgm:spPr/>
      <dgm:t>
        <a:bodyPr/>
        <a:lstStyle/>
        <a:p>
          <a:endParaRPr lang="en-US"/>
        </a:p>
      </dgm:t>
    </dgm:pt>
    <dgm:pt modelId="{53169135-FD49-4F6F-A984-58988C6E985C}" type="sibTrans" cxnId="{38CD37E6-8F22-485E-8FEB-3A3ED8A401F7}">
      <dgm:prSet/>
      <dgm:spPr/>
      <dgm:t>
        <a:bodyPr/>
        <a:lstStyle/>
        <a:p>
          <a:endParaRPr lang="en-US"/>
        </a:p>
      </dgm:t>
    </dgm:pt>
    <dgm:pt modelId="{B5E4BEB9-3777-44C0-80EC-9965F41D8C66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r>
            <a:rPr lang="en-US" b="1"/>
            <a:t>db.coll.createIndex({name:1,age:1})</a:t>
          </a:r>
          <a:endParaRPr lang="en-US"/>
        </a:p>
      </dgm:t>
    </dgm:pt>
    <dgm:pt modelId="{43BEE9A3-AE61-480C-97AD-4F1D61935128}" type="parTrans" cxnId="{BCE4C396-2662-4EE3-8F15-96E2112B7002}">
      <dgm:prSet/>
      <dgm:spPr/>
      <dgm:t>
        <a:bodyPr/>
        <a:lstStyle/>
        <a:p>
          <a:endParaRPr lang="en-US"/>
        </a:p>
      </dgm:t>
    </dgm:pt>
    <dgm:pt modelId="{18678F03-13F7-4A85-8633-35296193057A}" type="sibTrans" cxnId="{BCE4C396-2662-4EE3-8F15-96E2112B7002}">
      <dgm:prSet/>
      <dgm:spPr/>
      <dgm:t>
        <a:bodyPr/>
        <a:lstStyle/>
        <a:p>
          <a:endParaRPr lang="en-US"/>
        </a:p>
      </dgm:t>
    </dgm:pt>
    <dgm:pt modelId="{3C420804-809C-4B51-A7BE-AE3AEC2795BE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800" b="1" dirty="0"/>
            <a:t>Geospatial Indexes:</a:t>
          </a:r>
        </a:p>
      </dgm:t>
    </dgm:pt>
    <dgm:pt modelId="{DDA3D73A-B402-476B-93B8-B4CFB242EB79}" type="parTrans" cxnId="{331D0ADD-CB6B-4C9B-B6EE-FF9BD653A2FF}">
      <dgm:prSet/>
      <dgm:spPr/>
      <dgm:t>
        <a:bodyPr/>
        <a:lstStyle/>
        <a:p>
          <a:endParaRPr lang="en-US"/>
        </a:p>
      </dgm:t>
    </dgm:pt>
    <dgm:pt modelId="{C474EAA1-46F8-4A08-912D-0789136AF948}" type="sibTrans" cxnId="{331D0ADD-CB6B-4C9B-B6EE-FF9BD653A2FF}">
      <dgm:prSet/>
      <dgm:spPr/>
      <dgm:t>
        <a:bodyPr/>
        <a:lstStyle/>
        <a:p>
          <a:endParaRPr lang="en-US"/>
        </a:p>
      </dgm:t>
    </dgm:pt>
    <dgm:pt modelId="{70A40F74-0AB6-4474-828F-D3D4BD756F27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r>
            <a:rPr lang="en-US" b="1"/>
            <a:t>db.coll.createIndex({ location : "2dsphere" })</a:t>
          </a:r>
          <a:endParaRPr lang="en-US"/>
        </a:p>
      </dgm:t>
    </dgm:pt>
    <dgm:pt modelId="{3F9EE997-9707-481B-AAEC-96A2C7832372}" type="parTrans" cxnId="{42234E14-028A-4AB2-9AE1-CEE8EF608F5A}">
      <dgm:prSet/>
      <dgm:spPr/>
      <dgm:t>
        <a:bodyPr/>
        <a:lstStyle/>
        <a:p>
          <a:endParaRPr lang="en-US"/>
        </a:p>
      </dgm:t>
    </dgm:pt>
    <dgm:pt modelId="{DDA2A48E-6DDC-422B-AEB1-F26F3FA94BBB}" type="sibTrans" cxnId="{42234E14-028A-4AB2-9AE1-CEE8EF608F5A}">
      <dgm:prSet/>
      <dgm:spPr/>
      <dgm:t>
        <a:bodyPr/>
        <a:lstStyle/>
        <a:p>
          <a:endParaRPr lang="en-US"/>
        </a:p>
      </dgm:t>
    </dgm:pt>
    <dgm:pt modelId="{37AF2D2E-C174-4435-91FA-605E68B8D8FA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800" b="1" dirty="0"/>
            <a:t>Wildcard Indexes:</a:t>
          </a:r>
        </a:p>
      </dgm:t>
    </dgm:pt>
    <dgm:pt modelId="{12D2EE34-3BCC-4739-A2A8-9F2385FD59B4}" type="parTrans" cxnId="{28714EE7-D25E-49CC-B96D-E005990504D2}">
      <dgm:prSet/>
      <dgm:spPr/>
      <dgm:t>
        <a:bodyPr/>
        <a:lstStyle/>
        <a:p>
          <a:endParaRPr lang="en-US"/>
        </a:p>
      </dgm:t>
    </dgm:pt>
    <dgm:pt modelId="{474508BC-4597-4D12-91FB-61BE59DECA77}" type="sibTrans" cxnId="{28714EE7-D25E-49CC-B96D-E005990504D2}">
      <dgm:prSet/>
      <dgm:spPr/>
      <dgm:t>
        <a:bodyPr/>
        <a:lstStyle/>
        <a:p>
          <a:endParaRPr lang="en-US"/>
        </a:p>
      </dgm:t>
    </dgm:pt>
    <dgm:pt modelId="{41F702BE-D82F-42AB-8920-8F14CE73C510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r>
            <a:rPr lang="en-US" b="1"/>
            <a:t>db.coll.createIndex( { "$**" : 1 } )</a:t>
          </a:r>
          <a:endParaRPr lang="en-US"/>
        </a:p>
      </dgm:t>
    </dgm:pt>
    <dgm:pt modelId="{9C595146-6FBC-48ED-AE8C-17EAED75BEA0}" type="parTrans" cxnId="{C44DA852-0558-4FC7-9420-189D86CE4B0B}">
      <dgm:prSet/>
      <dgm:spPr/>
      <dgm:t>
        <a:bodyPr/>
        <a:lstStyle/>
        <a:p>
          <a:endParaRPr lang="en-US"/>
        </a:p>
      </dgm:t>
    </dgm:pt>
    <dgm:pt modelId="{986139F8-9310-4EA0-BF94-0EBB794D36C2}" type="sibTrans" cxnId="{C44DA852-0558-4FC7-9420-189D86CE4B0B}">
      <dgm:prSet/>
      <dgm:spPr/>
      <dgm:t>
        <a:bodyPr/>
        <a:lstStyle/>
        <a:p>
          <a:endParaRPr lang="en-US"/>
        </a:p>
      </dgm:t>
    </dgm:pt>
    <dgm:pt modelId="{97E95575-A41E-4E4B-8AE8-F2C6BB056406}" type="pres">
      <dgm:prSet presAssocID="{540FD11D-F285-4EB7-8BB5-2FC168DC49A4}" presName="Name0" presStyleCnt="0">
        <dgm:presLayoutVars>
          <dgm:dir/>
          <dgm:animLvl val="lvl"/>
          <dgm:resizeHandles val="exact"/>
        </dgm:presLayoutVars>
      </dgm:prSet>
      <dgm:spPr/>
    </dgm:pt>
    <dgm:pt modelId="{1AF4FBA9-DEBF-4BB4-A936-731D28DFB710}" type="pres">
      <dgm:prSet presAssocID="{AEB40453-B7F3-4F30-866E-FB5A31A3EE67}" presName="linNode" presStyleCnt="0"/>
      <dgm:spPr/>
    </dgm:pt>
    <dgm:pt modelId="{13277340-62B2-4E8B-8D57-EDAEC9EADA1D}" type="pres">
      <dgm:prSet presAssocID="{AEB40453-B7F3-4F30-866E-FB5A31A3EE6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7DAA084-C5B5-4B1D-A128-76C7DDF580CC}" type="pres">
      <dgm:prSet presAssocID="{AEB40453-B7F3-4F30-866E-FB5A31A3EE67}" presName="descendantText" presStyleLbl="alignAccFollowNode1" presStyleIdx="0" presStyleCnt="4">
        <dgm:presLayoutVars>
          <dgm:bulletEnabled val="1"/>
        </dgm:presLayoutVars>
      </dgm:prSet>
      <dgm:spPr/>
    </dgm:pt>
    <dgm:pt modelId="{1753856D-B609-43AC-940F-B8D4816972F5}" type="pres">
      <dgm:prSet presAssocID="{5D6D7A2A-5FB7-433F-8FD7-0EF4BC2E3A5F}" presName="sp" presStyleCnt="0"/>
      <dgm:spPr/>
    </dgm:pt>
    <dgm:pt modelId="{5D27FEA0-0B53-43C3-BF14-7FDD22F03FD2}" type="pres">
      <dgm:prSet presAssocID="{13B2D51C-3608-4BEF-8641-EFE75CC6EF7F}" presName="linNode" presStyleCnt="0"/>
      <dgm:spPr/>
    </dgm:pt>
    <dgm:pt modelId="{6A6EE688-E4E1-44C9-B3D1-D3F4C8BD8EEB}" type="pres">
      <dgm:prSet presAssocID="{13B2D51C-3608-4BEF-8641-EFE75CC6EF7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33E6FDB-A80F-49E3-B03F-859856C71D20}" type="pres">
      <dgm:prSet presAssocID="{13B2D51C-3608-4BEF-8641-EFE75CC6EF7F}" presName="descendantText" presStyleLbl="alignAccFollowNode1" presStyleIdx="1" presStyleCnt="4">
        <dgm:presLayoutVars>
          <dgm:bulletEnabled val="1"/>
        </dgm:presLayoutVars>
      </dgm:prSet>
      <dgm:spPr/>
    </dgm:pt>
    <dgm:pt modelId="{FCB94530-1A34-4E50-AC59-AA302BDFC357}" type="pres">
      <dgm:prSet presAssocID="{53169135-FD49-4F6F-A984-58988C6E985C}" presName="sp" presStyleCnt="0"/>
      <dgm:spPr/>
    </dgm:pt>
    <dgm:pt modelId="{7E899D14-763B-4333-9C23-4DBA39537442}" type="pres">
      <dgm:prSet presAssocID="{3C420804-809C-4B51-A7BE-AE3AEC2795BE}" presName="linNode" presStyleCnt="0"/>
      <dgm:spPr/>
    </dgm:pt>
    <dgm:pt modelId="{D82BD0AC-727B-414C-9CC8-9E8FB07DCF95}" type="pres">
      <dgm:prSet presAssocID="{3C420804-809C-4B51-A7BE-AE3AEC2795B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CDFC9E5-94D7-494D-BC72-35060755B641}" type="pres">
      <dgm:prSet presAssocID="{3C420804-809C-4B51-A7BE-AE3AEC2795BE}" presName="descendantText" presStyleLbl="alignAccFollowNode1" presStyleIdx="2" presStyleCnt="4">
        <dgm:presLayoutVars>
          <dgm:bulletEnabled val="1"/>
        </dgm:presLayoutVars>
      </dgm:prSet>
      <dgm:spPr/>
    </dgm:pt>
    <dgm:pt modelId="{A413D9A3-D45A-48CC-8E9F-6EC0C1FCBCF3}" type="pres">
      <dgm:prSet presAssocID="{C474EAA1-46F8-4A08-912D-0789136AF948}" presName="sp" presStyleCnt="0"/>
      <dgm:spPr/>
    </dgm:pt>
    <dgm:pt modelId="{661402AE-A7DD-4CAB-A8D2-08C1A79F5DC3}" type="pres">
      <dgm:prSet presAssocID="{37AF2D2E-C174-4435-91FA-605E68B8D8FA}" presName="linNode" presStyleCnt="0"/>
      <dgm:spPr/>
    </dgm:pt>
    <dgm:pt modelId="{A34496EA-6CC1-48FB-93EA-CC1AE9F72CCA}" type="pres">
      <dgm:prSet presAssocID="{37AF2D2E-C174-4435-91FA-605E68B8D8F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7CF8881-7FE9-4D2A-9278-B12E6AE5FC02}" type="pres">
      <dgm:prSet presAssocID="{37AF2D2E-C174-4435-91FA-605E68B8D8F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2234E14-028A-4AB2-9AE1-CEE8EF608F5A}" srcId="{3C420804-809C-4B51-A7BE-AE3AEC2795BE}" destId="{70A40F74-0AB6-4474-828F-D3D4BD756F27}" srcOrd="0" destOrd="0" parTransId="{3F9EE997-9707-481B-AAEC-96A2C7832372}" sibTransId="{DDA2A48E-6DDC-422B-AEB1-F26F3FA94BBB}"/>
    <dgm:cxn modelId="{3CFF6617-896F-4074-968B-69FB76E0B8D0}" type="presOf" srcId="{41F702BE-D82F-42AB-8920-8F14CE73C510}" destId="{97CF8881-7FE9-4D2A-9278-B12E6AE5FC02}" srcOrd="0" destOrd="0" presId="urn:microsoft.com/office/officeart/2005/8/layout/vList5"/>
    <dgm:cxn modelId="{14889F1E-6D23-4882-B064-8465750F6E3D}" type="presOf" srcId="{AEB40453-B7F3-4F30-866E-FB5A31A3EE67}" destId="{13277340-62B2-4E8B-8D57-EDAEC9EADA1D}" srcOrd="0" destOrd="0" presId="urn:microsoft.com/office/officeart/2005/8/layout/vList5"/>
    <dgm:cxn modelId="{B0F83C24-E4A6-4884-BAC2-6832D7D754E5}" type="presOf" srcId="{13B2D51C-3608-4BEF-8641-EFE75CC6EF7F}" destId="{6A6EE688-E4E1-44C9-B3D1-D3F4C8BD8EEB}" srcOrd="0" destOrd="0" presId="urn:microsoft.com/office/officeart/2005/8/layout/vList5"/>
    <dgm:cxn modelId="{DD1D622E-EC3E-47C2-BFFB-0A82CF20AEE7}" type="presOf" srcId="{3C420804-809C-4B51-A7BE-AE3AEC2795BE}" destId="{D82BD0AC-727B-414C-9CC8-9E8FB07DCF95}" srcOrd="0" destOrd="0" presId="urn:microsoft.com/office/officeart/2005/8/layout/vList5"/>
    <dgm:cxn modelId="{A132BF3C-3D10-4E3E-B98A-DE76222E15DF}" type="presOf" srcId="{4D3D57FD-9877-40B0-8910-899FDC15C204}" destId="{77DAA084-C5B5-4B1D-A128-76C7DDF580CC}" srcOrd="0" destOrd="0" presId="urn:microsoft.com/office/officeart/2005/8/layout/vList5"/>
    <dgm:cxn modelId="{1158F04D-5B3D-4CBA-861A-C1AA67A2AEE0}" srcId="{540FD11D-F285-4EB7-8BB5-2FC168DC49A4}" destId="{AEB40453-B7F3-4F30-866E-FB5A31A3EE67}" srcOrd="0" destOrd="0" parTransId="{BEC8979A-083A-4DC0-9367-9AE70A8FA207}" sibTransId="{5D6D7A2A-5FB7-433F-8FD7-0EF4BC2E3A5F}"/>
    <dgm:cxn modelId="{94CA814F-84A9-454A-B0D4-22B8F6C7CD74}" srcId="{AEB40453-B7F3-4F30-866E-FB5A31A3EE67}" destId="{4D3D57FD-9877-40B0-8910-899FDC15C204}" srcOrd="0" destOrd="0" parTransId="{C09BED5C-8022-406F-8FF8-BC58EB3D57BC}" sibTransId="{9DD76424-B206-405B-BA81-5108AA76C6C1}"/>
    <dgm:cxn modelId="{C44DA852-0558-4FC7-9420-189D86CE4B0B}" srcId="{37AF2D2E-C174-4435-91FA-605E68B8D8FA}" destId="{41F702BE-D82F-42AB-8920-8F14CE73C510}" srcOrd="0" destOrd="0" parTransId="{9C595146-6FBC-48ED-AE8C-17EAED75BEA0}" sibTransId="{986139F8-9310-4EA0-BF94-0EBB794D36C2}"/>
    <dgm:cxn modelId="{0F04DF6B-0FE3-4110-B1CD-A054FB05EB8A}" type="presOf" srcId="{37AF2D2E-C174-4435-91FA-605E68B8D8FA}" destId="{A34496EA-6CC1-48FB-93EA-CC1AE9F72CCA}" srcOrd="0" destOrd="0" presId="urn:microsoft.com/office/officeart/2005/8/layout/vList5"/>
    <dgm:cxn modelId="{BCE4C396-2662-4EE3-8F15-96E2112B7002}" srcId="{13B2D51C-3608-4BEF-8641-EFE75CC6EF7F}" destId="{B5E4BEB9-3777-44C0-80EC-9965F41D8C66}" srcOrd="0" destOrd="0" parTransId="{43BEE9A3-AE61-480C-97AD-4F1D61935128}" sibTransId="{18678F03-13F7-4A85-8633-35296193057A}"/>
    <dgm:cxn modelId="{A6C382B3-345D-41D6-A799-208A6CA26C47}" type="presOf" srcId="{B5E4BEB9-3777-44C0-80EC-9965F41D8C66}" destId="{E33E6FDB-A80F-49E3-B03F-859856C71D20}" srcOrd="0" destOrd="0" presId="urn:microsoft.com/office/officeart/2005/8/layout/vList5"/>
    <dgm:cxn modelId="{84A0DFC0-0C64-4A95-BB1B-B68EB20CA785}" type="presOf" srcId="{70A40F74-0AB6-4474-828F-D3D4BD756F27}" destId="{7CDFC9E5-94D7-494D-BC72-35060755B641}" srcOrd="0" destOrd="0" presId="urn:microsoft.com/office/officeart/2005/8/layout/vList5"/>
    <dgm:cxn modelId="{331D0ADD-CB6B-4C9B-B6EE-FF9BD653A2FF}" srcId="{540FD11D-F285-4EB7-8BB5-2FC168DC49A4}" destId="{3C420804-809C-4B51-A7BE-AE3AEC2795BE}" srcOrd="2" destOrd="0" parTransId="{DDA3D73A-B402-476B-93B8-B4CFB242EB79}" sibTransId="{C474EAA1-46F8-4A08-912D-0789136AF948}"/>
    <dgm:cxn modelId="{38CD37E6-8F22-485E-8FEB-3A3ED8A401F7}" srcId="{540FD11D-F285-4EB7-8BB5-2FC168DC49A4}" destId="{13B2D51C-3608-4BEF-8641-EFE75CC6EF7F}" srcOrd="1" destOrd="0" parTransId="{88279317-5F5D-417E-8AA2-268D2BF08AD3}" sibTransId="{53169135-FD49-4F6F-A984-58988C6E985C}"/>
    <dgm:cxn modelId="{28714EE7-D25E-49CC-B96D-E005990504D2}" srcId="{540FD11D-F285-4EB7-8BB5-2FC168DC49A4}" destId="{37AF2D2E-C174-4435-91FA-605E68B8D8FA}" srcOrd="3" destOrd="0" parTransId="{12D2EE34-3BCC-4739-A2A8-9F2385FD59B4}" sibTransId="{474508BC-4597-4D12-91FB-61BE59DECA77}"/>
    <dgm:cxn modelId="{A8D9E3F7-7758-4D0F-871B-9CAF238A1E7B}" type="presOf" srcId="{540FD11D-F285-4EB7-8BB5-2FC168DC49A4}" destId="{97E95575-A41E-4E4B-8AE8-F2C6BB056406}" srcOrd="0" destOrd="0" presId="urn:microsoft.com/office/officeart/2005/8/layout/vList5"/>
    <dgm:cxn modelId="{FBD02785-45BB-436F-9CDD-265D6AEC2CB7}" type="presParOf" srcId="{97E95575-A41E-4E4B-8AE8-F2C6BB056406}" destId="{1AF4FBA9-DEBF-4BB4-A936-731D28DFB710}" srcOrd="0" destOrd="0" presId="urn:microsoft.com/office/officeart/2005/8/layout/vList5"/>
    <dgm:cxn modelId="{26385EDC-F3F5-432A-AB7C-5EC67DA3FC5B}" type="presParOf" srcId="{1AF4FBA9-DEBF-4BB4-A936-731D28DFB710}" destId="{13277340-62B2-4E8B-8D57-EDAEC9EADA1D}" srcOrd="0" destOrd="0" presId="urn:microsoft.com/office/officeart/2005/8/layout/vList5"/>
    <dgm:cxn modelId="{A90665AA-B17A-4894-A7AD-F3755A43735F}" type="presParOf" srcId="{1AF4FBA9-DEBF-4BB4-A936-731D28DFB710}" destId="{77DAA084-C5B5-4B1D-A128-76C7DDF580CC}" srcOrd="1" destOrd="0" presId="urn:microsoft.com/office/officeart/2005/8/layout/vList5"/>
    <dgm:cxn modelId="{B24728DC-E8F8-464A-A22D-C540A5F0DF62}" type="presParOf" srcId="{97E95575-A41E-4E4B-8AE8-F2C6BB056406}" destId="{1753856D-B609-43AC-940F-B8D4816972F5}" srcOrd="1" destOrd="0" presId="urn:microsoft.com/office/officeart/2005/8/layout/vList5"/>
    <dgm:cxn modelId="{46036520-ECD8-4E51-9B96-BA3BF264F413}" type="presParOf" srcId="{97E95575-A41E-4E4B-8AE8-F2C6BB056406}" destId="{5D27FEA0-0B53-43C3-BF14-7FDD22F03FD2}" srcOrd="2" destOrd="0" presId="urn:microsoft.com/office/officeart/2005/8/layout/vList5"/>
    <dgm:cxn modelId="{7D01519F-A1D7-43CE-9A50-C33E92AC45C1}" type="presParOf" srcId="{5D27FEA0-0B53-43C3-BF14-7FDD22F03FD2}" destId="{6A6EE688-E4E1-44C9-B3D1-D3F4C8BD8EEB}" srcOrd="0" destOrd="0" presId="urn:microsoft.com/office/officeart/2005/8/layout/vList5"/>
    <dgm:cxn modelId="{47831881-9152-4B4D-9647-794DC94B2293}" type="presParOf" srcId="{5D27FEA0-0B53-43C3-BF14-7FDD22F03FD2}" destId="{E33E6FDB-A80F-49E3-B03F-859856C71D20}" srcOrd="1" destOrd="0" presId="urn:microsoft.com/office/officeart/2005/8/layout/vList5"/>
    <dgm:cxn modelId="{2BC0C3A6-8135-4FDD-AD7E-4B8E4FD826A0}" type="presParOf" srcId="{97E95575-A41E-4E4B-8AE8-F2C6BB056406}" destId="{FCB94530-1A34-4E50-AC59-AA302BDFC357}" srcOrd="3" destOrd="0" presId="urn:microsoft.com/office/officeart/2005/8/layout/vList5"/>
    <dgm:cxn modelId="{D523076B-B749-4A07-A0DF-6993F24864A7}" type="presParOf" srcId="{97E95575-A41E-4E4B-8AE8-F2C6BB056406}" destId="{7E899D14-763B-4333-9C23-4DBA39537442}" srcOrd="4" destOrd="0" presId="urn:microsoft.com/office/officeart/2005/8/layout/vList5"/>
    <dgm:cxn modelId="{3D8B3C5C-74DB-4275-BE0E-EE8DC47366DC}" type="presParOf" srcId="{7E899D14-763B-4333-9C23-4DBA39537442}" destId="{D82BD0AC-727B-414C-9CC8-9E8FB07DCF95}" srcOrd="0" destOrd="0" presId="urn:microsoft.com/office/officeart/2005/8/layout/vList5"/>
    <dgm:cxn modelId="{19F3E074-4E3E-4E1C-8130-B6DD2F08035E}" type="presParOf" srcId="{7E899D14-763B-4333-9C23-4DBA39537442}" destId="{7CDFC9E5-94D7-494D-BC72-35060755B641}" srcOrd="1" destOrd="0" presId="urn:microsoft.com/office/officeart/2005/8/layout/vList5"/>
    <dgm:cxn modelId="{17489D99-08AE-45E6-82D6-5FC00E0A02EE}" type="presParOf" srcId="{97E95575-A41E-4E4B-8AE8-F2C6BB056406}" destId="{A413D9A3-D45A-48CC-8E9F-6EC0C1FCBCF3}" srcOrd="5" destOrd="0" presId="urn:microsoft.com/office/officeart/2005/8/layout/vList5"/>
    <dgm:cxn modelId="{86B90E3E-38F4-49E1-A3B7-E4A3C078B730}" type="presParOf" srcId="{97E95575-A41E-4E4B-8AE8-F2C6BB056406}" destId="{661402AE-A7DD-4CAB-A8D2-08C1A79F5DC3}" srcOrd="6" destOrd="0" presId="urn:microsoft.com/office/officeart/2005/8/layout/vList5"/>
    <dgm:cxn modelId="{CFFF1B54-A632-408F-B76B-C43FBB5B124C}" type="presParOf" srcId="{661402AE-A7DD-4CAB-A8D2-08C1A79F5DC3}" destId="{A34496EA-6CC1-48FB-93EA-CC1AE9F72CCA}" srcOrd="0" destOrd="0" presId="urn:microsoft.com/office/officeart/2005/8/layout/vList5"/>
    <dgm:cxn modelId="{601A2C82-B503-49CB-802B-AFDBA29FAD5B}" type="presParOf" srcId="{661402AE-A7DD-4CAB-A8D2-08C1A79F5DC3}" destId="{97CF8881-7FE9-4D2A-9278-B12E6AE5FC0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84516-C829-4938-A67F-A9C7876742AA}">
      <dsp:nvSpPr>
        <dsp:cNvPr id="0" name=""/>
        <dsp:cNvSpPr/>
      </dsp:nvSpPr>
      <dsp:spPr>
        <a:xfrm rot="5400000">
          <a:off x="4998375" y="-2917308"/>
          <a:ext cx="829106" cy="6860882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Explosion in social media, mobile apps, digital sensors, RFID, GPS, and more have caused exponential data growth.</a:t>
          </a:r>
        </a:p>
      </dsp:txBody>
      <dsp:txXfrm rot="-5400000">
        <a:off x="1982487" y="139054"/>
        <a:ext cx="6820408" cy="748158"/>
      </dsp:txXfrm>
    </dsp:sp>
    <dsp:sp modelId="{1832182B-FFB2-48E3-8478-612FD90D2EC4}">
      <dsp:nvSpPr>
        <dsp:cNvPr id="0" name=""/>
        <dsp:cNvSpPr/>
      </dsp:nvSpPr>
      <dsp:spPr>
        <a:xfrm>
          <a:off x="12" y="1657"/>
          <a:ext cx="1986948" cy="1036383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olume</a:t>
          </a:r>
          <a:b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</a:br>
          <a:r>
            <a:rPr lang="en-US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(Size)</a:t>
          </a:r>
        </a:p>
      </dsp:txBody>
      <dsp:txXfrm>
        <a:off x="50604" y="52249"/>
        <a:ext cx="1885764" cy="935199"/>
      </dsp:txXfrm>
    </dsp:sp>
    <dsp:sp modelId="{223DB282-B47E-4ABD-9C24-E856C163B4F1}">
      <dsp:nvSpPr>
        <dsp:cNvPr id="0" name=""/>
        <dsp:cNvSpPr/>
      </dsp:nvSpPr>
      <dsp:spPr>
        <a:xfrm rot="5400000">
          <a:off x="4998375" y="-1829105"/>
          <a:ext cx="829106" cy="6860882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Sources like social networking and sensor signals create data at a tremendous rate; making it a challenge to capture, store, and analyze that data in a timely or economical manner.</a:t>
          </a:r>
        </a:p>
      </dsp:txBody>
      <dsp:txXfrm rot="-5400000">
        <a:off x="1982487" y="1227257"/>
        <a:ext cx="6820408" cy="748158"/>
      </dsp:txXfrm>
    </dsp:sp>
    <dsp:sp modelId="{E3572DBE-9A59-4E15-8462-A4A24C889CCD}">
      <dsp:nvSpPr>
        <dsp:cNvPr id="0" name=""/>
        <dsp:cNvSpPr/>
      </dsp:nvSpPr>
      <dsp:spPr>
        <a:xfrm>
          <a:off x="12" y="1089859"/>
          <a:ext cx="1986948" cy="1036383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elocity</a:t>
          </a: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(Speed)</a:t>
          </a:r>
          <a:endParaRPr lang="en-US" sz="1700" b="0" i="0" kern="1200" dirty="0">
            <a:latin typeface="Times New Roman" panose="02020603050405020304" pitchFamily="18" charset="0"/>
            <a:ea typeface="Segoe UI" panose="020B0502040204020203" pitchFamily="34" charset="0"/>
            <a:cs typeface="Times New Roman" panose="02020603050405020304" pitchFamily="18" charset="0"/>
          </a:endParaRPr>
        </a:p>
      </dsp:txBody>
      <dsp:txXfrm>
        <a:off x="50604" y="1140451"/>
        <a:ext cx="1885764" cy="935199"/>
      </dsp:txXfrm>
    </dsp:sp>
    <dsp:sp modelId="{EBDCF185-59BA-46AC-B615-1BFD8D6FF2E0}">
      <dsp:nvSpPr>
        <dsp:cNvPr id="0" name=""/>
        <dsp:cNvSpPr/>
      </dsp:nvSpPr>
      <dsp:spPr>
        <a:xfrm rot="5400000">
          <a:off x="4998375" y="-733690"/>
          <a:ext cx="829106" cy="6860882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Traditionally BI has sourced structured data, but now insight must be extracted from unstructured or poly-schematic data like large text blobs, digital media, sensor data, etc.</a:t>
          </a:r>
        </a:p>
      </dsp:txBody>
      <dsp:txXfrm rot="-5400000">
        <a:off x="1982487" y="2322672"/>
        <a:ext cx="6820408" cy="748158"/>
      </dsp:txXfrm>
    </dsp:sp>
    <dsp:sp modelId="{4A2AD729-7F4F-4D92-80C9-0DFB935F298F}">
      <dsp:nvSpPr>
        <dsp:cNvPr id="0" name=""/>
        <dsp:cNvSpPr/>
      </dsp:nvSpPr>
      <dsp:spPr>
        <a:xfrm>
          <a:off x="0" y="2178559"/>
          <a:ext cx="1986948" cy="1036383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ariety</a:t>
          </a:r>
          <a:r>
            <a:rPr 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(Structure)</a:t>
          </a:r>
        </a:p>
      </dsp:txBody>
      <dsp:txXfrm>
        <a:off x="50592" y="2229151"/>
        <a:ext cx="1885764" cy="935199"/>
      </dsp:txXfrm>
    </dsp:sp>
    <dsp:sp modelId="{14679BB8-A35C-43F5-872A-0FC176A96265}">
      <dsp:nvSpPr>
        <dsp:cNvPr id="0" name=""/>
        <dsp:cNvSpPr/>
      </dsp:nvSpPr>
      <dsp:spPr>
        <a:xfrm rot="5400000">
          <a:off x="4998375" y="354512"/>
          <a:ext cx="829106" cy="6860882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The anonymity of the WWW, incredible sources like social networking and duplicate systems bring into question the authenticity of the information being generated and collected.</a:t>
          </a:r>
        </a:p>
      </dsp:txBody>
      <dsp:txXfrm rot="-5400000">
        <a:off x="1982487" y="3410874"/>
        <a:ext cx="6820408" cy="748158"/>
      </dsp:txXfrm>
    </dsp:sp>
    <dsp:sp modelId="{163BA0A4-5FB8-43FB-8896-61420378DA70}">
      <dsp:nvSpPr>
        <dsp:cNvPr id="0" name=""/>
        <dsp:cNvSpPr/>
      </dsp:nvSpPr>
      <dsp:spPr>
        <a:xfrm>
          <a:off x="0" y="3266761"/>
          <a:ext cx="1986948" cy="1036383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eracity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(Quality)</a:t>
          </a:r>
        </a:p>
      </dsp:txBody>
      <dsp:txXfrm>
        <a:off x="50592" y="3317353"/>
        <a:ext cx="1885764" cy="93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530A4-E60D-4335-88E7-5C9D9248B603}">
      <dsp:nvSpPr>
        <dsp:cNvPr id="0" name=""/>
        <dsp:cNvSpPr/>
      </dsp:nvSpPr>
      <dsp:spPr>
        <a:xfrm>
          <a:off x="0" y="12512"/>
          <a:ext cx="4288191" cy="1018998"/>
        </a:xfrm>
        <a:prstGeom prst="chevron">
          <a:avLst/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Standalone Data Analysis </a:t>
          </a:r>
          <a:b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and Visualization</a:t>
          </a:r>
        </a:p>
      </dsp:txBody>
      <dsp:txXfrm>
        <a:off x="509499" y="12512"/>
        <a:ext cx="3269193" cy="1018998"/>
      </dsp:txXfrm>
    </dsp:sp>
    <dsp:sp modelId="{349C96F6-D8CA-44BA-A291-8A8BD9B01FF6}">
      <dsp:nvSpPr>
        <dsp:cNvPr id="0" name=""/>
        <dsp:cNvSpPr/>
      </dsp:nvSpPr>
      <dsp:spPr>
        <a:xfrm>
          <a:off x="3938499" y="99127"/>
          <a:ext cx="7082084" cy="845769"/>
        </a:xfrm>
        <a:prstGeom prst="chevron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Experiment with data sources to discover if they provide useful information. Handle data that can’t be processed using existing systems. </a:t>
          </a:r>
        </a:p>
      </dsp:txBody>
      <dsp:txXfrm>
        <a:off x="4361384" y="99127"/>
        <a:ext cx="6236315" cy="845769"/>
      </dsp:txXfrm>
    </dsp:sp>
    <dsp:sp modelId="{CF61E8B0-C764-484C-9710-CFDE19F684C1}">
      <dsp:nvSpPr>
        <dsp:cNvPr id="0" name=""/>
        <dsp:cNvSpPr/>
      </dsp:nvSpPr>
      <dsp:spPr>
        <a:xfrm>
          <a:off x="0" y="1113892"/>
          <a:ext cx="4288191" cy="1018998"/>
        </a:xfrm>
        <a:prstGeom prst="chevron">
          <a:avLst/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 Transfer, Cleansing or ETL</a:t>
          </a:r>
        </a:p>
      </dsp:txBody>
      <dsp:txXfrm>
        <a:off x="509499" y="1113892"/>
        <a:ext cx="3269193" cy="1018998"/>
      </dsp:txXfrm>
    </dsp:sp>
    <dsp:sp modelId="{380B2EF0-A13E-407E-9F97-23949543E5FF}">
      <dsp:nvSpPr>
        <dsp:cNvPr id="0" name=""/>
        <dsp:cNvSpPr/>
      </dsp:nvSpPr>
      <dsp:spPr>
        <a:xfrm>
          <a:off x="3938499" y="1200507"/>
          <a:ext cx="7082084" cy="845769"/>
        </a:xfrm>
        <a:prstGeom prst="chevron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Extract and transform data before loading it into existing databases.  Categorize, normalize, and extract summary </a:t>
          </a:r>
          <a:br>
            <a:rPr lang="en-US" sz="14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14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results to remove duplication and redundancy.  </a:t>
          </a:r>
        </a:p>
      </dsp:txBody>
      <dsp:txXfrm>
        <a:off x="4361384" y="1200507"/>
        <a:ext cx="6236315" cy="845769"/>
      </dsp:txXfrm>
    </dsp:sp>
    <dsp:sp modelId="{9FF1FB99-15AA-46EE-A844-3F64080EF3D0}">
      <dsp:nvSpPr>
        <dsp:cNvPr id="0" name=""/>
        <dsp:cNvSpPr/>
      </dsp:nvSpPr>
      <dsp:spPr>
        <a:xfrm>
          <a:off x="0" y="2215271"/>
          <a:ext cx="4288191" cy="1018998"/>
        </a:xfrm>
        <a:prstGeom prst="chevron">
          <a:avLst/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 Warehouse </a:t>
          </a:r>
          <a:b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or Data Storage</a:t>
          </a:r>
        </a:p>
      </dsp:txBody>
      <dsp:txXfrm>
        <a:off x="509499" y="2215271"/>
        <a:ext cx="3269193" cy="1018998"/>
      </dsp:txXfrm>
    </dsp:sp>
    <dsp:sp modelId="{583B85B8-094C-4C1A-8228-4C4784462C06}">
      <dsp:nvSpPr>
        <dsp:cNvPr id="0" name=""/>
        <dsp:cNvSpPr/>
      </dsp:nvSpPr>
      <dsp:spPr>
        <a:xfrm>
          <a:off x="3938499" y="2301886"/>
          <a:ext cx="7082084" cy="845769"/>
        </a:xfrm>
        <a:prstGeom prst="chevron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Create robust data repositories that are reasonably inexpensive to maintain. Especially useful for storing and managing huge data volumes. </a:t>
          </a:r>
        </a:p>
      </dsp:txBody>
      <dsp:txXfrm>
        <a:off x="4361384" y="2301886"/>
        <a:ext cx="6236315" cy="845769"/>
      </dsp:txXfrm>
    </dsp:sp>
    <dsp:sp modelId="{C233A739-B12F-4888-A271-43D29FB7CE3D}">
      <dsp:nvSpPr>
        <dsp:cNvPr id="0" name=""/>
        <dsp:cNvSpPr/>
      </dsp:nvSpPr>
      <dsp:spPr>
        <a:xfrm>
          <a:off x="0" y="3316651"/>
          <a:ext cx="4288191" cy="1018998"/>
        </a:xfrm>
        <a:prstGeom prst="chevron">
          <a:avLst/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Integrate with Existing</a:t>
          </a:r>
          <a:b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EDW and BI Systems</a:t>
          </a:r>
        </a:p>
      </dsp:txBody>
      <dsp:txXfrm>
        <a:off x="509499" y="3316651"/>
        <a:ext cx="3269193" cy="1018998"/>
      </dsp:txXfrm>
    </dsp:sp>
    <dsp:sp modelId="{F89E667E-E654-46E0-BC4B-37B2B94FCA94}">
      <dsp:nvSpPr>
        <dsp:cNvPr id="0" name=""/>
        <dsp:cNvSpPr/>
      </dsp:nvSpPr>
      <dsp:spPr>
        <a:xfrm>
          <a:off x="3938499" y="3403266"/>
          <a:ext cx="7082084" cy="845769"/>
        </a:xfrm>
        <a:prstGeom prst="chevron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Integrate Big Data at different levels; EDW, OLAP, Excel PowerPivot.  Also, APS enables querying Hadoop to integrate Big Data with existing dimension &amp; fact data.</a:t>
          </a:r>
        </a:p>
      </dsp:txBody>
      <dsp:txXfrm>
        <a:off x="4361384" y="3403266"/>
        <a:ext cx="6236315" cy="8457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847BE-E4E7-424E-B564-9DB8575F1EBC}">
      <dsp:nvSpPr>
        <dsp:cNvPr id="0" name=""/>
        <dsp:cNvSpPr/>
      </dsp:nvSpPr>
      <dsp:spPr>
        <a:xfrm rot="5400000">
          <a:off x="4962716" y="-2912979"/>
          <a:ext cx="887804" cy="6976463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 simplest NoSQL database; based on “dictionaries” or “maps”. 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Items are stored in associative arrays; pairing a name (or "key"), with a value. 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Riak, FoundationDB, and Redis</a:t>
          </a:r>
        </a:p>
      </dsp:txBody>
      <dsp:txXfrm rot="-5400000">
        <a:off x="1918387" y="174689"/>
        <a:ext cx="6933124" cy="801126"/>
      </dsp:txXfrm>
    </dsp:sp>
    <dsp:sp modelId="{75FB5E20-E7EC-4954-99F4-C29EF2D93019}">
      <dsp:nvSpPr>
        <dsp:cNvPr id="0" name=""/>
        <dsp:cNvSpPr/>
      </dsp:nvSpPr>
      <dsp:spPr>
        <a:xfrm>
          <a:off x="0" y="2307"/>
          <a:ext cx="1907547" cy="1109755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Key-value </a:t>
          </a:r>
          <a:b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stores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4174" y="56481"/>
        <a:ext cx="1799199" cy="1001407"/>
      </dsp:txXfrm>
    </dsp:sp>
    <dsp:sp modelId="{D7554BF2-B97D-467F-8864-1B51C1666BDF}">
      <dsp:nvSpPr>
        <dsp:cNvPr id="0" name=""/>
        <dsp:cNvSpPr/>
      </dsp:nvSpPr>
      <dsp:spPr>
        <a:xfrm rot="5400000">
          <a:off x="4962748" y="-1747736"/>
          <a:ext cx="887804" cy="6976463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556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5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Combines a key, value and timestamp for each item.</a:t>
          </a:r>
        </a:p>
        <a:p>
          <a:pPr marL="114300" lvl="1" indent="-114300" algn="l" defTabSz="5556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5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Optimized for large datasets by storing columns of data together, rather than in rows.</a:t>
          </a:r>
        </a:p>
        <a:p>
          <a:pPr marL="114300" lvl="1" indent="-114300" algn="l" defTabSz="5556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50" b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Cassandra, BigTable and HBase</a:t>
          </a:r>
        </a:p>
      </dsp:txBody>
      <dsp:txXfrm rot="-5400000">
        <a:off x="1918419" y="1339932"/>
        <a:ext cx="6933124" cy="801126"/>
      </dsp:txXfrm>
    </dsp:sp>
    <dsp:sp modelId="{AF94E28D-C000-48A9-B81D-D5679D3F72F5}">
      <dsp:nvSpPr>
        <dsp:cNvPr id="0" name=""/>
        <dsp:cNvSpPr/>
      </dsp:nvSpPr>
      <dsp:spPr>
        <a:xfrm>
          <a:off x="10840" y="1167550"/>
          <a:ext cx="1907579" cy="1109755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Column stores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5014" y="1221724"/>
        <a:ext cx="1799231" cy="1001407"/>
      </dsp:txXfrm>
    </dsp:sp>
    <dsp:sp modelId="{E3C8300D-BF78-4BB1-AE1F-E670377A0A36}">
      <dsp:nvSpPr>
        <dsp:cNvPr id="0" name=""/>
        <dsp:cNvSpPr/>
      </dsp:nvSpPr>
      <dsp:spPr>
        <a:xfrm rot="5400000">
          <a:off x="4962748" y="-600560"/>
          <a:ext cx="887804" cy="6976463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Pairs keys with complex data structures (documents) using XML, JSON or BSON.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Documents may contain key-value pairs, key-array pairs, and nested documents.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MongoDB, MarkLogic, and Apache CouchDB</a:t>
          </a:r>
        </a:p>
      </dsp:txBody>
      <dsp:txXfrm rot="-5400000">
        <a:off x="1918419" y="2487108"/>
        <a:ext cx="6933124" cy="801126"/>
      </dsp:txXfrm>
    </dsp:sp>
    <dsp:sp modelId="{0F17FD06-DCD7-46A5-BD50-6B7BA3250711}">
      <dsp:nvSpPr>
        <dsp:cNvPr id="0" name=""/>
        <dsp:cNvSpPr/>
      </dsp:nvSpPr>
      <dsp:spPr>
        <a:xfrm>
          <a:off x="10840" y="2332793"/>
          <a:ext cx="1907579" cy="1109755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Document </a:t>
          </a:r>
          <a:b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databases</a:t>
          </a:r>
          <a:endParaRPr lang="en-US" kern="1200" dirty="0"/>
        </a:p>
      </dsp:txBody>
      <dsp:txXfrm>
        <a:off x="65014" y="2386967"/>
        <a:ext cx="1799231" cy="1001407"/>
      </dsp:txXfrm>
    </dsp:sp>
    <dsp:sp modelId="{0E1C7A03-C0E9-4026-93BF-F98E873E5F72}">
      <dsp:nvSpPr>
        <dsp:cNvPr id="0" name=""/>
        <dsp:cNvSpPr/>
      </dsp:nvSpPr>
      <dsp:spPr>
        <a:xfrm rot="5400000">
          <a:off x="4962745" y="564654"/>
          <a:ext cx="887804" cy="6976520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Stores interrelated networks of data such as social connections, or network topologies.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Optimized for interconnected data elements with an undetermined number of relations.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AllegroGraph, Neo4J and HyperGraphDB</a:t>
          </a:r>
          <a:r>
            <a:rPr lang="en-US" sz="12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 rot="-5400000">
        <a:off x="1918388" y="3652351"/>
        <a:ext cx="6933181" cy="801126"/>
      </dsp:txXfrm>
    </dsp:sp>
    <dsp:sp modelId="{1A45F34A-2A85-438C-896C-8FA31A7C097C}">
      <dsp:nvSpPr>
        <dsp:cNvPr id="0" name=""/>
        <dsp:cNvSpPr/>
      </dsp:nvSpPr>
      <dsp:spPr>
        <a:xfrm>
          <a:off x="0" y="3498037"/>
          <a:ext cx="1907547" cy="1109755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Graph stores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4174" y="3552211"/>
        <a:ext cx="1799199" cy="1001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F20A4-6ECA-4B1B-9175-51C79371ACAE}">
      <dsp:nvSpPr>
        <dsp:cNvPr id="0" name=""/>
        <dsp:cNvSpPr/>
      </dsp:nvSpPr>
      <dsp:spPr>
        <a:xfrm>
          <a:off x="0" y="22808"/>
          <a:ext cx="4038600" cy="386100"/>
        </a:xfrm>
        <a:prstGeom prst="roundRect">
          <a:avLst/>
        </a:prstGeom>
        <a:solidFill>
          <a:srgbClr val="24323E"/>
        </a:solidFill>
        <a:ln w="1905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SELECT * FROM 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[Table] 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WHERE…</a:t>
          </a:r>
        </a:p>
      </dsp:txBody>
      <dsp:txXfrm>
        <a:off x="18848" y="41656"/>
        <a:ext cx="4000904" cy="348404"/>
      </dsp:txXfrm>
    </dsp:sp>
    <dsp:sp modelId="{A31FCC2E-9D2F-4AD1-8F5C-2165A57E489B}">
      <dsp:nvSpPr>
        <dsp:cNvPr id="0" name=""/>
        <dsp:cNvSpPr/>
      </dsp:nvSpPr>
      <dsp:spPr>
        <a:xfrm>
          <a:off x="0" y="452108"/>
          <a:ext cx="4038600" cy="386100"/>
        </a:xfrm>
        <a:prstGeom prst="roundRect">
          <a:avLst/>
        </a:prstGeom>
        <a:solidFill>
          <a:srgbClr val="24323E"/>
        </a:solidFill>
        <a:ln w="1905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INSERT INTO 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[Table] 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(Col1, Col1)</a:t>
          </a:r>
        </a:p>
      </dsp:txBody>
      <dsp:txXfrm>
        <a:off x="18848" y="470956"/>
        <a:ext cx="4000904" cy="348404"/>
      </dsp:txXfrm>
    </dsp:sp>
    <dsp:sp modelId="{8F088CCF-5437-4A50-9300-85BCAEA88B07}">
      <dsp:nvSpPr>
        <dsp:cNvPr id="0" name=""/>
        <dsp:cNvSpPr/>
      </dsp:nvSpPr>
      <dsp:spPr>
        <a:xfrm>
          <a:off x="0" y="881408"/>
          <a:ext cx="4038600" cy="386100"/>
        </a:xfrm>
        <a:prstGeom prst="roundRect">
          <a:avLst/>
        </a:prstGeom>
        <a:solidFill>
          <a:srgbClr val="24323E"/>
        </a:solidFill>
        <a:ln w="1905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UPDATE 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[Table]  SET [Col1] = ‘value’</a:t>
          </a:r>
          <a:endParaRPr lang="en-US" sz="15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8848" y="900256"/>
        <a:ext cx="4000904" cy="348404"/>
      </dsp:txXfrm>
    </dsp:sp>
    <dsp:sp modelId="{7507DA53-1EBC-446E-8EDA-9BB7978EF117}">
      <dsp:nvSpPr>
        <dsp:cNvPr id="0" name=""/>
        <dsp:cNvSpPr/>
      </dsp:nvSpPr>
      <dsp:spPr>
        <a:xfrm>
          <a:off x="0" y="1310708"/>
          <a:ext cx="4038600" cy="386100"/>
        </a:xfrm>
        <a:prstGeom prst="roundRect">
          <a:avLst/>
        </a:prstGeom>
        <a:solidFill>
          <a:srgbClr val="24323E"/>
        </a:solidFill>
        <a:ln w="1905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DELETE FROM 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[Table]  WHERE…</a:t>
          </a:r>
          <a:endParaRPr lang="en-US" sz="15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8848" y="1329556"/>
        <a:ext cx="4000904" cy="348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F16FD-5D78-402A-8948-D990B41D2369}">
      <dsp:nvSpPr>
        <dsp:cNvPr id="0" name=""/>
        <dsp:cNvSpPr/>
      </dsp:nvSpPr>
      <dsp:spPr>
        <a:xfrm>
          <a:off x="0" y="22808"/>
          <a:ext cx="4041648" cy="386100"/>
        </a:xfrm>
        <a:prstGeom prst="roundRect">
          <a:avLst/>
        </a:prstGeom>
        <a:solidFill>
          <a:srgbClr val="24323E"/>
        </a:solidFill>
        <a:ln w="1905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db.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collection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.find( { 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criteria 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}, { 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projection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} )</a:t>
          </a:r>
        </a:p>
      </dsp:txBody>
      <dsp:txXfrm>
        <a:off x="18848" y="41656"/>
        <a:ext cx="4003952" cy="348404"/>
      </dsp:txXfrm>
    </dsp:sp>
    <dsp:sp modelId="{F2C77C04-5F6E-4A24-9833-3C4A6B20EFE5}">
      <dsp:nvSpPr>
        <dsp:cNvPr id="0" name=""/>
        <dsp:cNvSpPr/>
      </dsp:nvSpPr>
      <dsp:spPr>
        <a:xfrm>
          <a:off x="0" y="452108"/>
          <a:ext cx="4041648" cy="386100"/>
        </a:xfrm>
        <a:prstGeom prst="roundRect">
          <a:avLst/>
        </a:prstGeom>
        <a:solidFill>
          <a:srgbClr val="24323E"/>
        </a:solidFill>
        <a:ln w="1905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db.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collection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.insert( { 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field : ‘value’ 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} )</a:t>
          </a:r>
        </a:p>
      </dsp:txBody>
      <dsp:txXfrm>
        <a:off x="18848" y="470956"/>
        <a:ext cx="4003952" cy="348404"/>
      </dsp:txXfrm>
    </dsp:sp>
    <dsp:sp modelId="{9299CFC9-4EC3-4D52-9600-878CE424C8F2}">
      <dsp:nvSpPr>
        <dsp:cNvPr id="0" name=""/>
        <dsp:cNvSpPr/>
      </dsp:nvSpPr>
      <dsp:spPr>
        <a:xfrm>
          <a:off x="0" y="881408"/>
          <a:ext cx="4041648" cy="386100"/>
        </a:xfrm>
        <a:prstGeom prst="roundRect">
          <a:avLst/>
        </a:prstGeom>
        <a:solidFill>
          <a:srgbClr val="24323E"/>
        </a:solidFill>
        <a:ln w="1905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db.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collection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.update( { 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criteria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}, { 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action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} )</a:t>
          </a:r>
        </a:p>
      </dsp:txBody>
      <dsp:txXfrm>
        <a:off x="18848" y="900256"/>
        <a:ext cx="4003952" cy="348404"/>
      </dsp:txXfrm>
    </dsp:sp>
    <dsp:sp modelId="{7203CA00-F720-4D73-B75A-CEDB411F7FF5}">
      <dsp:nvSpPr>
        <dsp:cNvPr id="0" name=""/>
        <dsp:cNvSpPr/>
      </dsp:nvSpPr>
      <dsp:spPr>
        <a:xfrm>
          <a:off x="0" y="1310708"/>
          <a:ext cx="4041648" cy="386100"/>
        </a:xfrm>
        <a:prstGeom prst="roundRect">
          <a:avLst/>
        </a:prstGeom>
        <a:solidFill>
          <a:srgbClr val="24323E"/>
        </a:solidFill>
        <a:ln w="1905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db.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collection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.remove( { </a:t>
          </a:r>
          <a:r>
            <a:rPr lang="en-US" sz="1500" i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criteria</a:t>
          </a:r>
          <a:r>
            <a:rPr lang="en-US" sz="15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 } )</a:t>
          </a:r>
        </a:p>
      </dsp:txBody>
      <dsp:txXfrm>
        <a:off x="18848" y="1329556"/>
        <a:ext cx="4003952" cy="3484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AA084-C5B5-4B1D-A128-76C7DDF580CC}">
      <dsp:nvSpPr>
        <dsp:cNvPr id="0" name=""/>
        <dsp:cNvSpPr/>
      </dsp:nvSpPr>
      <dsp:spPr>
        <a:xfrm rot="5400000">
          <a:off x="6993852" y="-2942934"/>
          <a:ext cx="887804" cy="7000240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/>
            <a:t>db.coll.createIndex({name:1})</a:t>
          </a:r>
          <a:endParaRPr lang="en-US" sz="2700" kern="1200"/>
        </a:p>
      </dsp:txBody>
      <dsp:txXfrm rot="-5400000">
        <a:off x="3937635" y="156622"/>
        <a:ext cx="6956901" cy="801126"/>
      </dsp:txXfrm>
    </dsp:sp>
    <dsp:sp modelId="{13277340-62B2-4E8B-8D57-EDAEC9EADA1D}">
      <dsp:nvSpPr>
        <dsp:cNvPr id="0" name=""/>
        <dsp:cNvSpPr/>
      </dsp:nvSpPr>
      <dsp:spPr>
        <a:xfrm>
          <a:off x="0" y="2307"/>
          <a:ext cx="3937635" cy="1109755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Single Field Indexes:</a:t>
          </a:r>
        </a:p>
      </dsp:txBody>
      <dsp:txXfrm>
        <a:off x="54174" y="56481"/>
        <a:ext cx="3829287" cy="1001407"/>
      </dsp:txXfrm>
    </dsp:sp>
    <dsp:sp modelId="{E33E6FDB-A80F-49E3-B03F-859856C71D20}">
      <dsp:nvSpPr>
        <dsp:cNvPr id="0" name=""/>
        <dsp:cNvSpPr/>
      </dsp:nvSpPr>
      <dsp:spPr>
        <a:xfrm rot="5400000">
          <a:off x="6993852" y="-1777691"/>
          <a:ext cx="887804" cy="7000240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/>
            <a:t>db.coll.createIndex({name:1,age:1})</a:t>
          </a:r>
          <a:endParaRPr lang="en-US" sz="2700" kern="1200"/>
        </a:p>
      </dsp:txBody>
      <dsp:txXfrm rot="-5400000">
        <a:off x="3937635" y="1321865"/>
        <a:ext cx="6956901" cy="801126"/>
      </dsp:txXfrm>
    </dsp:sp>
    <dsp:sp modelId="{6A6EE688-E4E1-44C9-B3D1-D3F4C8BD8EEB}">
      <dsp:nvSpPr>
        <dsp:cNvPr id="0" name=""/>
        <dsp:cNvSpPr/>
      </dsp:nvSpPr>
      <dsp:spPr>
        <a:xfrm>
          <a:off x="0" y="1167550"/>
          <a:ext cx="3937635" cy="1109755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Compound indexes:</a:t>
          </a:r>
        </a:p>
      </dsp:txBody>
      <dsp:txXfrm>
        <a:off x="54174" y="1221724"/>
        <a:ext cx="3829287" cy="1001407"/>
      </dsp:txXfrm>
    </dsp:sp>
    <dsp:sp modelId="{7CDFC9E5-94D7-494D-BC72-35060755B641}">
      <dsp:nvSpPr>
        <dsp:cNvPr id="0" name=""/>
        <dsp:cNvSpPr/>
      </dsp:nvSpPr>
      <dsp:spPr>
        <a:xfrm rot="5400000">
          <a:off x="6993852" y="-612448"/>
          <a:ext cx="887804" cy="7000240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/>
            <a:t>db.coll.createIndex({ location : "2dsphere" })</a:t>
          </a:r>
          <a:endParaRPr lang="en-US" sz="2700" kern="1200"/>
        </a:p>
      </dsp:txBody>
      <dsp:txXfrm rot="-5400000">
        <a:off x="3937635" y="2487108"/>
        <a:ext cx="6956901" cy="801126"/>
      </dsp:txXfrm>
    </dsp:sp>
    <dsp:sp modelId="{D82BD0AC-727B-414C-9CC8-9E8FB07DCF95}">
      <dsp:nvSpPr>
        <dsp:cNvPr id="0" name=""/>
        <dsp:cNvSpPr/>
      </dsp:nvSpPr>
      <dsp:spPr>
        <a:xfrm>
          <a:off x="0" y="2332793"/>
          <a:ext cx="3937635" cy="1109755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Geospatial Indexes:</a:t>
          </a:r>
        </a:p>
      </dsp:txBody>
      <dsp:txXfrm>
        <a:off x="54174" y="2386967"/>
        <a:ext cx="3829287" cy="1001407"/>
      </dsp:txXfrm>
    </dsp:sp>
    <dsp:sp modelId="{97CF8881-7FE9-4D2A-9278-B12E6AE5FC02}">
      <dsp:nvSpPr>
        <dsp:cNvPr id="0" name=""/>
        <dsp:cNvSpPr/>
      </dsp:nvSpPr>
      <dsp:spPr>
        <a:xfrm rot="5400000">
          <a:off x="6993852" y="552794"/>
          <a:ext cx="887804" cy="7000240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/>
            <a:t>db.coll.createIndex( { "$**" : 1 } )</a:t>
          </a:r>
          <a:endParaRPr lang="en-US" sz="2700" kern="1200"/>
        </a:p>
      </dsp:txBody>
      <dsp:txXfrm rot="-5400000">
        <a:off x="3937635" y="3652351"/>
        <a:ext cx="6956901" cy="801126"/>
      </dsp:txXfrm>
    </dsp:sp>
    <dsp:sp modelId="{A34496EA-6CC1-48FB-93EA-CC1AE9F72CCA}">
      <dsp:nvSpPr>
        <dsp:cNvPr id="0" name=""/>
        <dsp:cNvSpPr/>
      </dsp:nvSpPr>
      <dsp:spPr>
        <a:xfrm>
          <a:off x="0" y="3498037"/>
          <a:ext cx="3937635" cy="1109755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Wildcard Indexes:</a:t>
          </a:r>
        </a:p>
      </dsp:txBody>
      <dsp:txXfrm>
        <a:off x="54174" y="3552211"/>
        <a:ext cx="3829287" cy="1001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7:42:29.736"/>
    </inkml:context>
    <inkml:brush xml:id="br0">
      <inkml:brushProperty name="width" value="0.17639" units="cm"/>
      <inkml:brushProperty name="height" value="0.17639" units="cm"/>
      <inkml:brushProperty name="color" value="#FFC000"/>
      <inkml:brushProperty name="ignorePressure" value="1"/>
    </inkml:brush>
  </inkml:definitions>
  <inkml:trace contextRef="#ctx0" brushRef="#br0">1188 694,'-87'-2,"4"7,-3-1,5 5,-2 4,-50 15,97-19,-5 4,4 2,2-2,-2 5,-1 1,4 1,5 1,-5 0,2 4,0-2,4 4,-13 14,21-21,0 4,3-4,-1 4,1 1,2 0,4-3,0 4,-1 1,1-1,2 1,1 1,-1 20,6-24,3-1,0 2,3-3,0 2,-1-1,4 2,0-3,3 2,0-2,-1 0,4 2,-1-4,-2 1,5-1,0 1,18 17,0 0,2-1,-2-2,5-1,4-3,-1 0,14 9,15 1,3 1,3-6,-3-1,31 9,96 19,2-4,0-10,70 3,157 21,7-19,45-14,868-5,-1178-35,0-6,3-9,-3-4,151-37,-275 45,3-3,0 0,-3-4,0 0,0-4,-6 0,15-6,-44 21,1 0,0-1,-4-2,4 3,-4-2,-2-1,2 1,2-3,-2 5,-2-5,2 2,-2-2,0 0,-4 2,4-2,-2-1,-2 1,1 2,0-4,0 3,-3-3,0 1,0 1,0-1,-3 3,0-2,0-1,1 1,-10-19,0 2,1 0,-6-2,2 3,-2 0,0 1,-4-1,-4 1,-36-41,-2 3,-49-36,-29-15,-8 5,-7 7,-25-8,-153-74,-20 8,9 16,-3 17,-183-45,312 122,-2 8,-4 11,1 7,-182-7,274 42,-107 7,-60 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8250-836C-4596-ADD4-8CE84A9F3658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AB1C-B1CF-4633-A916-1077CDDC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7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ABDCF-0071-4C18-BCC3-E556CD0A13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53306-B0F2-4A1B-A4BA-50D00AB6BC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ABDCF-0071-4C18-BCC3-E556CD0A13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ABDCF-0071-4C18-BCC3-E556CD0A13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ABDCF-0071-4C18-BCC3-E556CD0A13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ABDCF-0071-4C18-BCC3-E556CD0A13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ABDCF-0071-4C18-BCC3-E556CD0A13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294C-7E6C-45B8-8A66-9C558CA7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9651-5CF9-4A71-BA2D-52C300D6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0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34D5-7482-4CE6-B180-90A803F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A1A1-080F-4E12-90B8-C54E2FD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8D64-3E2B-4344-980C-2BB500AA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5543-5D41-4C04-B6CE-015F8B3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89D3-53D3-48C8-947B-BEAE68A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461-3888-4647-B8BB-A0AFFE8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8070AC-BA60-4FDB-9F03-76DEAE870C9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11/2/22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DB978-C6DA-42F6-A6D6-0443AD2721F1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1605CD-36F4-4F07-8ECA-7E6CCB60F7A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5A2E-745E-465E-84B4-A24161467CB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A4A736-1723-46E2-867C-4D5C49D3E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F07627B-E2CC-42FC-9DC6-9064027E7F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BEEF6-28D2-4744-811F-09B68879D3A6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921EC9-1E1A-47EA-B2C4-250D909B9C57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F261F83E-B23D-4BE4-B835-A0B01477F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52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C13-2ADF-4673-BDF4-8000115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B7044-A1A9-49F4-ABF4-B746FB0D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8E2D-BD3A-493F-9A5F-D77FBBAD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559-B16D-4AA6-A577-5BB955F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6D9D-AD31-4D01-8133-54A7360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6075-A4E2-46C7-9C2F-8FCA4EB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66203F-284C-4271-9538-EF4E7C57583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11/2/22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E445-DF60-499A-8C48-BCC0D30D728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A4B937-E142-446F-90F9-C6899962499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07112-7DF7-4628-B876-6B30C4146CD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9D3E468-524F-4872-A9F0-E70AE37AE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1EBD9FF-52A9-4D8A-8187-DD8C641BAA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5851C-358C-4375-97E7-DD0BBC10DF8B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08A0-C14F-4BEA-9CDD-C49E164D8404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7CBDDCD-E460-4389-9B7E-58DFF7A597A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580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FC45-7050-4DC1-BBB5-4EF6A827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BF11-EDE7-4544-9157-83B81AC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8599-E346-4E40-8555-70F98423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9DD-ADCA-48ED-8863-E30F2BA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4507A5-37BD-44C3-875F-309B2EEC267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11/2/22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970A-4E11-464D-9E73-91BF7B16BE3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133C02-13AA-4E0D-8684-3BEF3A909A9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F7D4B-8021-4E40-881B-58CF4A21C57E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0EAF8BB7-1A38-4B60-A7CB-D46B130F73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5ED2904-8B34-4C6C-9E26-DD7F11ED19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6EEE38B-5D63-4BA2-8F88-3C264D3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0E68E-3B6F-4AEF-AD73-4E1DA2834E65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1846D5-932A-410E-B1BA-F40084784FEF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2AF5EFB-347D-44DF-9C51-82027BA80D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549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565A-D641-4F97-97FA-76BE4D7E1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5D24-6263-4A80-9414-895E6622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37AF-BAE3-4BB1-8CF8-7341FC0C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810C-95F7-4441-BA87-CFB3095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234A-AFB0-4695-A486-2A27086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D0ED06-B62E-43BF-B07A-F5AFB8B16F5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11/2/22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8E507-D487-4955-82CE-74626DB61F3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0A531-7B30-4A21-A81B-6C9DEA3E7AA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323BC-D1EA-42FF-9D19-CE416E1EFC7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B2A5C6FA-9FA1-4020-80AD-577F0766DD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CAA742-BB40-492D-8EAF-C59A91D6F4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70360-EC03-402E-9270-BC67621080EE}"/>
              </a:ext>
            </a:extLst>
          </p:cNvPr>
          <p:cNvGrpSpPr/>
          <p:nvPr userDrawn="1"/>
        </p:nvGrpSpPr>
        <p:grpSpPr>
          <a:xfrm>
            <a:off x="250480" y="365126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178CFE-39AA-4BAF-8E4C-064D7855B86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BD74F26C-C5AE-47DC-8FAD-6EF7EE0F11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2374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9514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63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1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A6A8-583C-4B61-8542-D7C3862A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5F41-01A7-4EFA-A30D-6156DE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551008"/>
            <a:ext cx="11178526" cy="4625955"/>
          </a:xfrm>
        </p:spPr>
        <p:txBody>
          <a:bodyPr/>
          <a:lstStyle>
            <a:lvl1pPr marL="2286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38A0-9F3C-4D4E-A5BB-5DB1CA1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D177-DEE3-487E-963D-9D8E870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8E3F-21E7-4D82-AF2E-88E4CEF7784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6415-0399-430F-A5BD-465C717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CB88B-2595-4D36-8F78-87400EF726A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Va Logo">
            <a:extLst>
              <a:ext uri="{FF2B5EF4-FFF2-40B4-BE49-F238E27FC236}">
                <a16:creationId xmlns:a16="http://schemas.microsoft.com/office/drawing/2014/main" id="{7383D1B5-09AA-4FBD-A664-826B10E13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C156C22-D0CC-437F-A096-09BB51804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E59CDD5-C42A-49A7-B529-8E24FDD7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268584" cy="36933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2400" dirty="0"/>
              <a:t>Full DevOps Capability for Machine Learning Development &amp; Operationalization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34AA6-A662-4F8A-95EB-9709DED25BD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CA6DF7-67F2-4590-8C5E-D082420E6F5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Intramural-Recreational Sports at UVA">
              <a:extLst>
                <a:ext uri="{FF2B5EF4-FFF2-40B4-BE49-F238E27FC236}">
                  <a16:creationId xmlns:a16="http://schemas.microsoft.com/office/drawing/2014/main" id="{9727E960-6D1E-42F4-B65C-475ECB9B1B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240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843-407A-43C4-8943-ECDF427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46FA-46B8-40D1-87A2-8541295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EF9-D3D1-4020-A429-5BE1AE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5D15-1BF4-49C1-8A7A-416D917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E9D6-4AB0-4D21-812F-CF16AF2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EC3E30-8BF2-4EDC-A69F-038FADBE04F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11/2/22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C2C60-7F8D-41AB-904C-3EC1F25F142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5D592E-7C96-4AEC-BC7C-8597269C85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C881-5C33-44B1-805F-2F580197382A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AAC63779-D1BE-45EE-8A12-E7BE16E59C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BBEE2EF-2CAA-462A-85C8-C1F1CC8EDE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24774-E8AF-4FE2-BC64-59AF7DAA1001}"/>
              </a:ext>
            </a:extLst>
          </p:cNvPr>
          <p:cNvGrpSpPr/>
          <p:nvPr userDrawn="1"/>
        </p:nvGrpSpPr>
        <p:grpSpPr>
          <a:xfrm>
            <a:off x="11076976" y="377318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49CD17-31D1-4801-9664-ED1B9C685CDC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16158328-4B45-4D93-9F97-C86EAD4C90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04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2C1B-E274-4C74-8A5D-D8845646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E9BE-0665-4DCE-A748-AE68B5E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7F03-C309-43EB-9987-F81D6D20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B655-6BAB-4C80-9E6D-7AB4B6F3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2FCB-42C4-443A-B165-E55BFEB5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064EE2-38C1-45C1-B913-7210E050408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11/2/22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9941A-AE8B-48D6-BC41-092F90C7EDF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DBD34F-3EA6-4631-95FB-C7ABE835631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19452-6632-4D41-9309-9BCB6C3758AF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3CCDF47-85C8-4F1F-89A9-9CB9AEBCA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FBEC18F-B51F-4C73-B0FD-68BE0551D3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56D442A-5B6F-4AE6-AB1B-9E146EB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12D32-B30C-45BB-9DEB-75F66B35598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0E0DDE-09DC-4068-BB45-BA6E627017FD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0" descr="Intramural-Recreational Sports at UVA">
              <a:extLst>
                <a:ext uri="{FF2B5EF4-FFF2-40B4-BE49-F238E27FC236}">
                  <a16:creationId xmlns:a16="http://schemas.microsoft.com/office/drawing/2014/main" id="{39C4A101-513A-4196-9307-02F65C1C8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68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47A-A342-4D7A-A25A-B963012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977B-26B0-4D55-9C6F-9BDB92C1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4942-0798-489E-9803-EB3E3213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96F4-02D1-411E-B6DD-51BA3FAF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D05A-651E-4DDA-9264-6927716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4FEC5-13F6-45CA-B72A-E436454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64271-A320-48D6-9C89-EBBAC01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1A71450-5691-476E-AA79-B29C74D1711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11/2/22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95C27-5AA0-4C19-8FB4-77E5A2F860EB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DDD66B-75FE-469E-9AC1-596F40ADCE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A27D3-9F6B-4ED3-BB0C-CA5F61ED2350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UVa Logo">
            <a:extLst>
              <a:ext uri="{FF2B5EF4-FFF2-40B4-BE49-F238E27FC236}">
                <a16:creationId xmlns:a16="http://schemas.microsoft.com/office/drawing/2014/main" id="{99DCEE4B-8D92-4E84-A7E7-421BF82A0A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9096913-499E-4198-ABB4-C4769D6FD0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89D66B7-190D-45DE-8402-B0D014A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8AF6D6-3E54-4245-A773-23EDB9F0C850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D50D10-3A04-4F7E-BCDC-6A340234FE10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0" descr="Intramural-Recreational Sports at UVA">
              <a:extLst>
                <a:ext uri="{FF2B5EF4-FFF2-40B4-BE49-F238E27FC236}">
                  <a16:creationId xmlns:a16="http://schemas.microsoft.com/office/drawing/2014/main" id="{A8D573F2-4BD6-4A1B-A4DF-31DC0D4F17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42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C2993-1DD0-4AF3-9263-0787DA4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353D-8B96-4301-A5EA-AD77E2E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16D0-E6B6-4A0B-AA3C-82E249A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82A38BB-2887-4FD9-86AB-3CB9E7DBEC0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11/2/22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CC56E-2CD0-475A-BB93-F15521069102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C88B74-23A8-45A2-9583-9D8AECF9E8B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26BE1-B69C-47D5-989E-551682669618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UVa Logo">
            <a:extLst>
              <a:ext uri="{FF2B5EF4-FFF2-40B4-BE49-F238E27FC236}">
                <a16:creationId xmlns:a16="http://schemas.microsoft.com/office/drawing/2014/main" id="{0F5B2C2E-921F-43EA-BED7-A02634BCB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286D67-5CD1-4A81-9050-65B293D5CA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02D947-59FE-4D6C-AB1F-C647D513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EC6946-9F18-4356-805D-C4ACF39E6A0D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1744C-3842-48A6-86F7-416904F7029B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0" descr="Intramural-Recreational Sports at UVA">
              <a:extLst>
                <a:ext uri="{FF2B5EF4-FFF2-40B4-BE49-F238E27FC236}">
                  <a16:creationId xmlns:a16="http://schemas.microsoft.com/office/drawing/2014/main" id="{338E3DF5-EB3A-4572-87AC-68F4C524E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90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50DAA-3684-4B6C-9277-9E3CD0ECC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8FC65E6-22C9-4673-92A8-24ADC2476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1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24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UVa Logo">
            <a:extLst>
              <a:ext uri="{FF2B5EF4-FFF2-40B4-BE49-F238E27FC236}">
                <a16:creationId xmlns:a16="http://schemas.microsoft.com/office/drawing/2014/main" id="{8246A8F7-B067-4413-BF69-6547B25A24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6359832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9FB32E-5CE6-4C8A-A2F2-7AAF4786E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983CC78-D495-47D2-A33F-673DF9ED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51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21925-1424-4D8F-AF7E-1B3B195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325-5FE6-4AB3-A20A-EC02DC2C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B5E8-1ACB-4ABB-8B65-AC862C34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6976-490E-4B03-A9C3-CCC3E2FE72FE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ABD5-7A3E-41B2-B4E2-887CD768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F44-0E73-4652-846C-273B849F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915C-4793-4D8A-854D-31F5DC15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DS-2002: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19E3-847F-4896-92C1-562A61A4D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303835" cy="426749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An Overview of NoSQL Databases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Virginia Cavaliers Official Athletic Site">
            <a:extLst>
              <a:ext uri="{FF2B5EF4-FFF2-40B4-BE49-F238E27FC236}">
                <a16:creationId xmlns:a16="http://schemas.microsoft.com/office/drawing/2014/main" id="{8BA30F88-915F-4765-AFB9-A6FC97770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8619" b="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651F-88F8-4CC2-9B31-097F5658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696288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Model: </a:t>
            </a:r>
            <a:r>
              <a:rPr lang="en-US" dirty="0">
                <a:solidFill>
                  <a:srgbClr val="F67132"/>
                </a:solidFill>
              </a:rPr>
              <a:t>Database &amp; Collection 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335D94-0F9B-4593-99D4-43982DC9DC08}"/>
              </a:ext>
            </a:extLst>
          </p:cNvPr>
          <p:cNvSpPr/>
          <p:nvPr/>
        </p:nvSpPr>
        <p:spPr>
          <a:xfrm>
            <a:off x="3408243" y="1528960"/>
            <a:ext cx="2405505" cy="1391720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6548191-57C4-455E-B7F7-D467C75ABC1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246764" y="2322462"/>
            <a:ext cx="1428554" cy="2164"/>
          </a:xfrm>
          <a:prstGeom prst="bentConnector3">
            <a:avLst>
              <a:gd name="adj1" fmla="val 50000"/>
            </a:avLst>
          </a:prstGeom>
          <a:ln w="38100">
            <a:solidFill>
              <a:srgbClr val="24323E"/>
            </a:solidFill>
            <a:miter lim="800000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E9687ED-D4DB-4BB8-96EE-8E9D6371BA00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rot="16200000" flipH="1">
            <a:off x="4616396" y="2642634"/>
            <a:ext cx="800465" cy="1030125"/>
          </a:xfrm>
          <a:prstGeom prst="bentConnector3">
            <a:avLst>
              <a:gd name="adj1" fmla="val 50000"/>
            </a:avLst>
          </a:prstGeom>
          <a:ln w="38100">
            <a:solidFill>
              <a:srgbClr val="24323E"/>
            </a:solidFill>
            <a:miter lim="800000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EB9686-3546-4CFC-9E4A-554B1C37E243}"/>
              </a:ext>
            </a:extLst>
          </p:cNvPr>
          <p:cNvSpPr/>
          <p:nvPr/>
        </p:nvSpPr>
        <p:spPr>
          <a:xfrm>
            <a:off x="594269" y="1889622"/>
            <a:ext cx="1652495" cy="865679"/>
          </a:xfrm>
          <a:prstGeom prst="rect">
            <a:avLst/>
          </a:prstGeom>
          <a:solidFill>
            <a:srgbClr val="24323E"/>
          </a:solidFill>
          <a:ln w="38100">
            <a:solidFill>
              <a:srgbClr val="F6713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Account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DACEC9-8EEC-406C-8FF5-10CC369E384D}"/>
              </a:ext>
            </a:extLst>
          </p:cNvPr>
          <p:cNvGrpSpPr/>
          <p:nvPr/>
        </p:nvGrpSpPr>
        <p:grpSpPr>
          <a:xfrm>
            <a:off x="3675318" y="1662990"/>
            <a:ext cx="1871354" cy="1094475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509CBB-8E87-444C-ABB3-E5EE5A088084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0D6B1-81F1-4E57-87B0-4283CFCBDC2A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0B74C7-AFE3-42F7-B782-28EA8AB6CBC4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DC3C24-2292-4DDA-82ED-2B7C9D6FE9EE}"/>
              </a:ext>
            </a:extLst>
          </p:cNvPr>
          <p:cNvGrpSpPr/>
          <p:nvPr/>
        </p:nvGrpSpPr>
        <p:grpSpPr>
          <a:xfrm>
            <a:off x="6080334" y="4762125"/>
            <a:ext cx="1871354" cy="1094475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50C2C1-F20F-4920-99D0-350D2BFD6FB4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8636D4-9EA9-4309-BBE2-0B479F165FE4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993EFF-EEF1-414B-A291-10F3E77EA3E5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Document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BFDBBF7-8E31-413B-A141-325BF1CBD516}"/>
              </a:ext>
            </a:extLst>
          </p:cNvPr>
          <p:cNvCxnSpPr>
            <a:cxnSpLocks/>
            <a:stCxn id="19" idx="2"/>
            <a:endCxn id="16" idx="1"/>
          </p:cNvCxnSpPr>
          <p:nvPr/>
        </p:nvCxnSpPr>
        <p:spPr>
          <a:xfrm rot="16200000" flipH="1">
            <a:off x="5305936" y="4649363"/>
            <a:ext cx="1000152" cy="548643"/>
          </a:xfrm>
          <a:prstGeom prst="bentConnector2">
            <a:avLst/>
          </a:prstGeom>
          <a:ln w="38100">
            <a:solidFill>
              <a:srgbClr val="24323E"/>
            </a:solidFill>
            <a:miter lim="800000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22F8F8A-2CF4-47B2-8C92-5AE805D9A039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rot="16200000" flipH="1">
            <a:off x="6145438" y="1113593"/>
            <a:ext cx="800467" cy="4088210"/>
          </a:xfrm>
          <a:prstGeom prst="bentConnector3">
            <a:avLst>
              <a:gd name="adj1" fmla="val 50000"/>
            </a:avLst>
          </a:prstGeom>
          <a:ln w="38100">
            <a:solidFill>
              <a:srgbClr val="24323E"/>
            </a:solidFill>
            <a:miter lim="800000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8D7C58E-C893-4E5F-9130-BD95D9750CBC}"/>
              </a:ext>
            </a:extLst>
          </p:cNvPr>
          <p:cNvSpPr/>
          <p:nvPr/>
        </p:nvSpPr>
        <p:spPr>
          <a:xfrm>
            <a:off x="4705443" y="3557930"/>
            <a:ext cx="1652495" cy="865679"/>
          </a:xfrm>
          <a:prstGeom prst="rect">
            <a:avLst/>
          </a:prstGeom>
          <a:solidFill>
            <a:srgbClr val="24323E"/>
          </a:solidFill>
          <a:ln w="38100">
            <a:solidFill>
              <a:srgbClr val="F6713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Collection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0C6EF3-05AA-414C-8566-E82AFD3FCBFA}"/>
              </a:ext>
            </a:extLst>
          </p:cNvPr>
          <p:cNvGrpSpPr/>
          <p:nvPr/>
        </p:nvGrpSpPr>
        <p:grpSpPr>
          <a:xfrm>
            <a:off x="9160178" y="4762127"/>
            <a:ext cx="1871354" cy="1094475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C0D7C8-7FCB-41AB-AE9E-3C30DC221F4E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BF1C82-856A-43BE-8A14-D45A27CECEB3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5483C7-3586-4BE3-B6FA-3AD41FDE62AC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Document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F9BABC3-E1D7-46BC-83CE-77A524D3716C}"/>
              </a:ext>
            </a:extLst>
          </p:cNvPr>
          <p:cNvCxnSpPr>
            <a:cxnSpLocks/>
            <a:stCxn id="25" idx="2"/>
            <a:endCxn id="23" idx="1"/>
          </p:cNvCxnSpPr>
          <p:nvPr/>
        </p:nvCxnSpPr>
        <p:spPr>
          <a:xfrm rot="16200000" flipH="1">
            <a:off x="8374901" y="4638486"/>
            <a:ext cx="1000152" cy="570402"/>
          </a:xfrm>
          <a:prstGeom prst="bentConnector2">
            <a:avLst/>
          </a:prstGeom>
          <a:ln w="44450">
            <a:solidFill>
              <a:srgbClr val="24323E"/>
            </a:solidFill>
            <a:miter lim="800000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B3222CC-9DF1-4E22-8721-3C47248573E4}"/>
              </a:ext>
            </a:extLst>
          </p:cNvPr>
          <p:cNvSpPr/>
          <p:nvPr/>
        </p:nvSpPr>
        <p:spPr>
          <a:xfrm>
            <a:off x="7763528" y="3557932"/>
            <a:ext cx="1652495" cy="865679"/>
          </a:xfrm>
          <a:prstGeom prst="rect">
            <a:avLst/>
          </a:prstGeom>
          <a:solidFill>
            <a:srgbClr val="24323E"/>
          </a:solidFill>
          <a:ln w="38100">
            <a:solidFill>
              <a:srgbClr val="F6713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247725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94C11C-42E3-4F09-8F6E-FC20AFA94D86}"/>
              </a:ext>
            </a:extLst>
          </p:cNvPr>
          <p:cNvSpPr/>
          <p:nvPr/>
        </p:nvSpPr>
        <p:spPr>
          <a:xfrm>
            <a:off x="6068001" y="1239415"/>
            <a:ext cx="4450702" cy="4697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67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9169D-F5B3-4D6B-B053-9E66B51D9ADF}"/>
              </a:ext>
            </a:extLst>
          </p:cNvPr>
          <p:cNvSpPr/>
          <p:nvPr/>
        </p:nvSpPr>
        <p:spPr>
          <a:xfrm>
            <a:off x="545841" y="1236306"/>
            <a:ext cx="4450702" cy="4697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67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5841" y="1244940"/>
            <a:ext cx="4450702" cy="675237"/>
          </a:xfrm>
          <a:solidFill>
            <a:srgbClr val="24323E"/>
          </a:solidFill>
          <a:ln>
            <a:solidFill>
              <a:srgbClr val="F67132"/>
            </a:solidFill>
          </a:ln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 Documents</a:t>
            </a:r>
          </a:p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(Nested Hierarchies)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>
          <a:xfrm>
            <a:off x="6068002" y="1241410"/>
            <a:ext cx="4450702" cy="675237"/>
          </a:xfrm>
          <a:solidFill>
            <a:srgbClr val="24323E"/>
          </a:solidFill>
          <a:ln>
            <a:solidFill>
              <a:srgbClr val="F67132"/>
            </a:solidFill>
          </a:ln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RDBMS Tables</a:t>
            </a:r>
          </a:p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(Inter-tabular Relational Integrity)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853751" y="1956319"/>
            <a:ext cx="4094583" cy="3927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{ 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“FirstName” : “Bob”,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“LastName” : “Smith”,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“BirthDate” : “03/11/1985”,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“PhoneNumbers” :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[ { “Home” : “571-555-1212” },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{ “Cell” : “703-525-1234” } ],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“Interests: [ “golf”, “movies” ]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63745902"/>
              </p:ext>
            </p:extLst>
          </p:nvPr>
        </p:nvGraphicFramePr>
        <p:xfrm>
          <a:off x="6189300" y="2038319"/>
          <a:ext cx="2133600" cy="165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7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Contacts</a:t>
                      </a:r>
                      <a:endParaRPr lang="en-US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24323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2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ContactID</a:t>
                      </a:r>
                      <a:endParaRPr lang="en-US" sz="14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FirstName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90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LastName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Smith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BirthDate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03/11/1985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Collections </a:t>
            </a:r>
            <a:r>
              <a:rPr lang="en-US" dirty="0">
                <a:solidFill>
                  <a:srgbClr val="F67132"/>
                </a:solidFill>
              </a:rPr>
              <a:t>versus</a:t>
            </a:r>
            <a:r>
              <a:rPr lang="en-US" dirty="0"/>
              <a:t> </a:t>
            </a:r>
            <a:r>
              <a:rPr lang="en-US" dirty="0">
                <a:solidFill>
                  <a:srgbClr val="F67132"/>
                </a:solidFill>
              </a:rPr>
              <a:t>Tables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887218"/>
              </p:ext>
            </p:extLst>
          </p:nvPr>
        </p:nvGraphicFramePr>
        <p:xfrm>
          <a:off x="7941900" y="4019519"/>
          <a:ext cx="2286000" cy="165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PhoneNumbers</a:t>
                      </a:r>
                      <a:endParaRPr lang="en-US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24323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2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PhoneID</a:t>
                      </a:r>
                      <a:endParaRPr lang="en-US" sz="14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ContactID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90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Location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Home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571-555-1212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027796"/>
              </p:ext>
            </p:extLst>
          </p:nvPr>
        </p:nvGraphicFramePr>
        <p:xfrm>
          <a:off x="8780100" y="2106749"/>
          <a:ext cx="1600200" cy="128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Interests</a:t>
                      </a:r>
                      <a:endParaRPr lang="en-US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24323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2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InterestID</a:t>
                      </a:r>
                      <a:endParaRPr lang="en-US" sz="14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ContactID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90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Interest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Golf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 rot="10800000">
            <a:off x="8304970" y="2563949"/>
            <a:ext cx="457200" cy="381000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>
            <a:off x="6852692" y="3704560"/>
            <a:ext cx="1066799" cy="1143001"/>
          </a:xfrm>
          <a:prstGeom prst="bent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5A0245-EB9A-49C1-98C5-F3E2089750E6}"/>
              </a:ext>
            </a:extLst>
          </p:cNvPr>
          <p:cNvSpPr txBox="1"/>
          <p:nvPr/>
        </p:nvSpPr>
        <p:spPr>
          <a:xfrm>
            <a:off x="5074297" y="1348908"/>
            <a:ext cx="945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671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versus</a:t>
            </a:r>
            <a:endParaRPr lang="en-US" b="1" dirty="0">
              <a:solidFill>
                <a:srgbClr val="F6713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4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ED7A6C-6755-4233-A649-F45A55C9D94E}"/>
              </a:ext>
            </a:extLst>
          </p:cNvPr>
          <p:cNvSpPr/>
          <p:nvPr/>
        </p:nvSpPr>
        <p:spPr>
          <a:xfrm>
            <a:off x="6119320" y="1239419"/>
            <a:ext cx="4450702" cy="4697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67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2F864-6520-410E-99DE-A99214C95841}"/>
              </a:ext>
            </a:extLst>
          </p:cNvPr>
          <p:cNvSpPr/>
          <p:nvPr/>
        </p:nvSpPr>
        <p:spPr>
          <a:xfrm>
            <a:off x="545841" y="1236306"/>
            <a:ext cx="4450702" cy="4697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67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119319" y="1236305"/>
            <a:ext cx="4450702" cy="694092"/>
          </a:xfrm>
          <a:solidFill>
            <a:srgbClr val="24323E"/>
          </a:solidFill>
          <a:ln>
            <a:solidFill>
              <a:srgbClr val="F67132"/>
            </a:solidFill>
          </a:ln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Document Collections</a:t>
            </a:r>
          </a:p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(Documents: JSON Expressions)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14507714"/>
              </p:ext>
            </p:extLst>
          </p:nvPr>
        </p:nvGraphicFramePr>
        <p:xfrm>
          <a:off x="746449" y="2030229"/>
          <a:ext cx="4038600" cy="171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0249" y="3841098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Filtering: 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WHERE clause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LastName = ‘Smith’</a:t>
            </a: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InterestID  IN (1,2)</a:t>
            </a: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Projection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the SELECT clause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 FirstName, LastName… FROM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>
          <a:xfrm>
            <a:off x="545842" y="1236305"/>
            <a:ext cx="4450702" cy="692637"/>
          </a:xfrm>
          <a:solidFill>
            <a:srgbClr val="24323E"/>
          </a:solidFill>
          <a:ln>
            <a:solidFill>
              <a:srgbClr val="F67132"/>
            </a:solidFill>
          </a:ln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Relational Databases</a:t>
            </a:r>
          </a:p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(SQL: Sequential Query Language)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87562130"/>
              </p:ext>
            </p:extLst>
          </p:nvPr>
        </p:nvGraphicFramePr>
        <p:xfrm>
          <a:off x="6321550" y="2030229"/>
          <a:ext cx="4041648" cy="171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Interacting with Data: </a:t>
            </a:r>
            <a:r>
              <a:rPr lang="en-US" dirty="0">
                <a:solidFill>
                  <a:srgbClr val="F67132"/>
                </a:solidFill>
              </a:rPr>
              <a:t>Relational vs Document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398" y="3841099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Filtering: 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JSON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{ “LastName” : “Smith”,</a:t>
            </a: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“Interests” : {“Golf”, “Movies”} }</a:t>
            </a: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Projection: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More JSON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{ “FirstName” : 1, “BirthDate” : 0,</a:t>
            </a: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“PhoneNumbers.Home” : 1 }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0" y="6410848"/>
            <a:ext cx="2133600" cy="36576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2015 JT IT Consulting, LLC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4297" y="1348908"/>
            <a:ext cx="945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671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versus</a:t>
            </a:r>
            <a:endParaRPr lang="en-US" b="1" dirty="0">
              <a:solidFill>
                <a:srgbClr val="F6713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73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9DC5-B197-4902-8EB0-39351EAC1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JSON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35AF1-DA4C-407C-B77E-2EF68A43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How JSON is Used to Store and Retrieve Data</a:t>
            </a:r>
          </a:p>
        </p:txBody>
      </p:sp>
    </p:spTree>
    <p:extLst>
      <p:ext uri="{BB962C8B-B14F-4D97-AF65-F5344CB8AC3E}">
        <p14:creationId xmlns:p14="http://schemas.microsoft.com/office/powerpoint/2010/main" val="105112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0094-E3C3-F972-9D38-716D3484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JSON in NoSQL: </a:t>
            </a:r>
            <a:r>
              <a:rPr lang="en-US" dirty="0">
                <a:solidFill>
                  <a:srgbClr val="F67132"/>
                </a:solidFill>
              </a:rPr>
              <a:t>How JSON Sparked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A7A6-E48D-5D1C-C9D1-1F55F8D6A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551008"/>
            <a:ext cx="6013098" cy="4625955"/>
          </a:xfrm>
        </p:spPr>
        <p:txBody>
          <a:bodyPr/>
          <a:lstStyle/>
          <a:p>
            <a:r>
              <a:rPr lang="en-US" dirty="0"/>
              <a:t>Data Structure of the Web</a:t>
            </a:r>
          </a:p>
          <a:p>
            <a:r>
              <a:rPr lang="en-US" b="1" dirty="0"/>
              <a:t>Simple</a:t>
            </a:r>
            <a:r>
              <a:rPr lang="en-US" dirty="0"/>
              <a:t> Data Format</a:t>
            </a:r>
          </a:p>
          <a:p>
            <a:r>
              <a:rPr lang="en-US" dirty="0"/>
              <a:t>Has Displaced More Complex Data Formats Such As XML and *ML</a:t>
            </a:r>
          </a:p>
          <a:p>
            <a:r>
              <a:rPr lang="en-US" b="1" dirty="0"/>
              <a:t>Developer Friendly: </a:t>
            </a:r>
            <a:r>
              <a:rPr lang="en-US" dirty="0"/>
              <a:t>Supported in Nearly Every Programming Language</a:t>
            </a:r>
          </a:p>
          <a:p>
            <a:r>
              <a:rPr lang="en-US" b="1" dirty="0"/>
              <a:t>Agility</a:t>
            </a:r>
            <a:r>
              <a:rPr lang="en-US" dirty="0"/>
              <a:t> of JSON Records</a:t>
            </a:r>
          </a:p>
          <a:p>
            <a:r>
              <a:rPr lang="en-US" b="1" dirty="0"/>
              <a:t>Extensible:</a:t>
            </a:r>
            <a:r>
              <a:rPr lang="en-US" dirty="0"/>
              <a:t> Lack of a Predefined Schema Makes Upgrades Easy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E8629-DF32-61AA-FEF4-32B8535694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Features of JSON</a:t>
            </a:r>
          </a:p>
        </p:txBody>
      </p:sp>
      <p:pic>
        <p:nvPicPr>
          <p:cNvPr id="5" name="Picture 3" descr="Text&#10;&#10;Description automatically generated">
            <a:extLst>
              <a:ext uri="{FF2B5EF4-FFF2-40B4-BE49-F238E27FC236}">
                <a16:creationId xmlns:a16="http://schemas.microsoft.com/office/drawing/2014/main" id="{009905E7-AFA8-AA16-B6A5-23EA6EE39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25" t="33035" r="13099" b="18326"/>
          <a:stretch/>
        </p:blipFill>
        <p:spPr>
          <a:xfrm>
            <a:off x="6414948" y="1647823"/>
            <a:ext cx="5250900" cy="398145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794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7A3388-694A-43A0-BCDC-DA868D8F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34" y="442446"/>
            <a:ext cx="5401503" cy="643281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922B724-41A3-E94D-9BE7-0D6955E4FDD3}"/>
              </a:ext>
            </a:extLst>
          </p:cNvPr>
          <p:cNvSpPr/>
          <p:nvPr/>
        </p:nvSpPr>
        <p:spPr bwMode="auto">
          <a:xfrm>
            <a:off x="0" y="-11548"/>
            <a:ext cx="6836273" cy="6869548"/>
          </a:xfrm>
          <a:prstGeom prst="rect">
            <a:avLst/>
          </a:prstGeom>
          <a:solidFill>
            <a:srgbClr val="24323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614D430-92A3-D644-BA19-CA0530657ABC}"/>
              </a:ext>
            </a:extLst>
          </p:cNvPr>
          <p:cNvSpPr txBox="1">
            <a:spLocks/>
          </p:cNvSpPr>
          <p:nvPr/>
        </p:nvSpPr>
        <p:spPr>
          <a:xfrm>
            <a:off x="609979" y="1829615"/>
            <a:ext cx="5984004" cy="2668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BSON simply stands for “Binary JSON” 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Based in Open JSON document format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Extended to add some optional non-JSON-native data types.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MongoDB stores data in BSON format both internally, and over the network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DA81DDBF-1CAE-4A41-953F-E27458998979}"/>
              </a:ext>
            </a:extLst>
          </p:cNvPr>
          <p:cNvSpPr txBox="1">
            <a:spLocks/>
          </p:cNvSpPr>
          <p:nvPr/>
        </p:nvSpPr>
        <p:spPr>
          <a:xfrm>
            <a:off x="546108" y="771621"/>
            <a:ext cx="5984004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  <a:latin typeface="+mn-lt"/>
              </a:rPr>
              <a:t>Document = BSON Document</a:t>
            </a:r>
          </a:p>
        </p:txBody>
      </p:sp>
    </p:spTree>
    <p:extLst>
      <p:ext uri="{BB962C8B-B14F-4D97-AF65-F5344CB8AC3E}">
        <p14:creationId xmlns:p14="http://schemas.microsoft.com/office/powerpoint/2010/main" val="95782252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7A3388-694A-43A0-BCDC-DA868D8F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34" y="442446"/>
            <a:ext cx="5401503" cy="643281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922B724-41A3-E94D-9BE7-0D6955E4FDD3}"/>
              </a:ext>
            </a:extLst>
          </p:cNvPr>
          <p:cNvSpPr/>
          <p:nvPr/>
        </p:nvSpPr>
        <p:spPr bwMode="auto">
          <a:xfrm>
            <a:off x="0" y="-16311"/>
            <a:ext cx="6836273" cy="6869548"/>
          </a:xfrm>
          <a:prstGeom prst="rect">
            <a:avLst/>
          </a:prstGeom>
          <a:solidFill>
            <a:srgbClr val="24323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5BEEDC-DD64-48BE-8027-CFC1D7D98819}"/>
              </a:ext>
            </a:extLst>
          </p:cNvPr>
          <p:cNvSpPr/>
          <p:nvPr/>
        </p:nvSpPr>
        <p:spPr>
          <a:xfrm>
            <a:off x="6928527" y="809866"/>
            <a:ext cx="3702749" cy="65537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192F10-9160-4049-852D-1EEBE1C259B5}"/>
              </a:ext>
            </a:extLst>
          </p:cNvPr>
          <p:cNvSpPr txBox="1">
            <a:spLocks/>
          </p:cNvSpPr>
          <p:nvPr/>
        </p:nvSpPr>
        <p:spPr>
          <a:xfrm>
            <a:off x="542925" y="771621"/>
            <a:ext cx="5987188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  <a:latin typeface="+mn-lt"/>
              </a:rPr>
              <a:t>Document = BSON Document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C534B7A-579A-4A7E-852B-17E721892C77}"/>
              </a:ext>
            </a:extLst>
          </p:cNvPr>
          <p:cNvSpPr txBox="1">
            <a:spLocks/>
          </p:cNvSpPr>
          <p:nvPr/>
        </p:nvSpPr>
        <p:spPr>
          <a:xfrm>
            <a:off x="609979" y="1829615"/>
            <a:ext cx="5829458" cy="2970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Open JSON standard document format 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Language-independent data format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Made up of attribute–value pairs 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Supports recursive embedding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Supports embedded arrays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Flexible schema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5618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7A3388-694A-43A0-BCDC-DA868D8F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34" y="442446"/>
            <a:ext cx="5401503" cy="643281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922B724-41A3-E94D-9BE7-0D6955E4FDD3}"/>
              </a:ext>
            </a:extLst>
          </p:cNvPr>
          <p:cNvSpPr/>
          <p:nvPr/>
        </p:nvSpPr>
        <p:spPr bwMode="auto">
          <a:xfrm>
            <a:off x="0" y="-11548"/>
            <a:ext cx="6836273" cy="6869548"/>
          </a:xfrm>
          <a:prstGeom prst="rect">
            <a:avLst/>
          </a:prstGeom>
          <a:solidFill>
            <a:srgbClr val="24323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5BEEDC-DD64-48BE-8027-CFC1D7D98819}"/>
              </a:ext>
            </a:extLst>
          </p:cNvPr>
          <p:cNvSpPr/>
          <p:nvPr/>
        </p:nvSpPr>
        <p:spPr>
          <a:xfrm>
            <a:off x="7051610" y="1466108"/>
            <a:ext cx="3702749" cy="89150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8EAE5-6354-4259-A0AF-076E4935D39D}"/>
              </a:ext>
            </a:extLst>
          </p:cNvPr>
          <p:cNvSpPr txBox="1">
            <a:spLocks/>
          </p:cNvSpPr>
          <p:nvPr/>
        </p:nvSpPr>
        <p:spPr>
          <a:xfrm>
            <a:off x="542925" y="771621"/>
            <a:ext cx="5987188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  <a:latin typeface="+mn-lt"/>
              </a:rPr>
              <a:t>Document = BSON Document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1E276-6879-4C66-BC03-C2C8C38AF73C}"/>
              </a:ext>
            </a:extLst>
          </p:cNvPr>
          <p:cNvSpPr txBox="1">
            <a:spLocks/>
          </p:cNvSpPr>
          <p:nvPr/>
        </p:nvSpPr>
        <p:spPr>
          <a:xfrm>
            <a:off x="609979" y="1829615"/>
            <a:ext cx="5829458" cy="2970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Open JSON standard document format 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Language-independent data format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Made up of attribute–value pairs 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Supports recursive embedding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Supports embedded arrays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Flexible schema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7783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7A3388-694A-43A0-BCDC-DA868D8F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34" y="442446"/>
            <a:ext cx="5401503" cy="643281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922B724-41A3-E94D-9BE7-0D6955E4FDD3}"/>
              </a:ext>
            </a:extLst>
          </p:cNvPr>
          <p:cNvSpPr/>
          <p:nvPr/>
        </p:nvSpPr>
        <p:spPr bwMode="auto">
          <a:xfrm>
            <a:off x="0" y="-11548"/>
            <a:ext cx="6836273" cy="6869548"/>
          </a:xfrm>
          <a:prstGeom prst="rect">
            <a:avLst/>
          </a:prstGeom>
          <a:solidFill>
            <a:srgbClr val="24323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5BEEDC-DD64-48BE-8027-CFC1D7D98819}"/>
              </a:ext>
            </a:extLst>
          </p:cNvPr>
          <p:cNvSpPr/>
          <p:nvPr/>
        </p:nvSpPr>
        <p:spPr>
          <a:xfrm>
            <a:off x="7051610" y="2374261"/>
            <a:ext cx="4450000" cy="413670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F57B-B1AC-443B-8C24-2A446601A159}"/>
              </a:ext>
            </a:extLst>
          </p:cNvPr>
          <p:cNvSpPr txBox="1">
            <a:spLocks/>
          </p:cNvSpPr>
          <p:nvPr/>
        </p:nvSpPr>
        <p:spPr>
          <a:xfrm>
            <a:off x="609979" y="1829615"/>
            <a:ext cx="5376918" cy="4198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Open standard document format 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Language-independent data format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Made up of attribute–value pairs 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Supports recursive embedding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Supports embedded arrays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Flexible schema</a:t>
            </a:r>
          </a:p>
          <a:p>
            <a:pPr marL="288925" indent="-28892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8925" indent="-28892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8925" indent="-28892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8A8EE-2BC4-4A6F-8820-8D9C8BD283C9}"/>
              </a:ext>
            </a:extLst>
          </p:cNvPr>
          <p:cNvSpPr txBox="1">
            <a:spLocks/>
          </p:cNvSpPr>
          <p:nvPr/>
        </p:nvSpPr>
        <p:spPr>
          <a:xfrm>
            <a:off x="542925" y="771621"/>
            <a:ext cx="5987188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  <a:latin typeface="+mn-lt"/>
              </a:rPr>
              <a:t>Items = JSON Document</a:t>
            </a:r>
          </a:p>
        </p:txBody>
      </p:sp>
    </p:spTree>
    <p:extLst>
      <p:ext uri="{BB962C8B-B14F-4D97-AF65-F5344CB8AC3E}">
        <p14:creationId xmlns:p14="http://schemas.microsoft.com/office/powerpoint/2010/main" val="376966928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7A3388-694A-43A0-BCDC-DA868D8F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34" y="442446"/>
            <a:ext cx="5401503" cy="643281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922B724-41A3-E94D-9BE7-0D6955E4FDD3}"/>
              </a:ext>
            </a:extLst>
          </p:cNvPr>
          <p:cNvSpPr/>
          <p:nvPr/>
        </p:nvSpPr>
        <p:spPr bwMode="auto">
          <a:xfrm>
            <a:off x="0" y="3036"/>
            <a:ext cx="6836273" cy="6869548"/>
          </a:xfrm>
          <a:prstGeom prst="rect">
            <a:avLst/>
          </a:prstGeom>
          <a:solidFill>
            <a:srgbClr val="24323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5BEEDC-DD64-48BE-8027-CFC1D7D98819}"/>
              </a:ext>
            </a:extLst>
          </p:cNvPr>
          <p:cNvSpPr/>
          <p:nvPr/>
        </p:nvSpPr>
        <p:spPr>
          <a:xfrm>
            <a:off x="7051610" y="3712683"/>
            <a:ext cx="4450000" cy="4406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F2B91A-B4A8-40CB-8FDA-DE85B0FA051D}"/>
              </a:ext>
            </a:extLst>
          </p:cNvPr>
          <p:cNvSpPr/>
          <p:nvPr/>
        </p:nvSpPr>
        <p:spPr>
          <a:xfrm>
            <a:off x="7051610" y="5561681"/>
            <a:ext cx="4450000" cy="4406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0DB1E69-9468-4389-A6DA-0C6A3F07BB85}"/>
              </a:ext>
            </a:extLst>
          </p:cNvPr>
          <p:cNvSpPr txBox="1">
            <a:spLocks/>
          </p:cNvSpPr>
          <p:nvPr/>
        </p:nvSpPr>
        <p:spPr>
          <a:xfrm>
            <a:off x="609979" y="1829615"/>
            <a:ext cx="5829458" cy="2970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Open JSON standard document format 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Language-independent data format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Made up of attribute–value pairs 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Supports recursive embedding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Supports embedded arrays</a:t>
            </a:r>
          </a:p>
          <a:p>
            <a:pPr marL="342900" indent="-342900">
              <a:spcAft>
                <a:spcPts val="600"/>
              </a:spcAft>
              <a:buClr>
                <a:srgbClr val="F6713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Flexible schema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7A2F8D0-A4E1-4B3F-9981-5B7EEFA81D3A}"/>
              </a:ext>
            </a:extLst>
          </p:cNvPr>
          <p:cNvSpPr txBox="1">
            <a:spLocks/>
          </p:cNvSpPr>
          <p:nvPr/>
        </p:nvSpPr>
        <p:spPr>
          <a:xfrm>
            <a:off x="542925" y="771621"/>
            <a:ext cx="5987188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  <a:latin typeface="+mn-lt"/>
              </a:rPr>
              <a:t>Document = BSON Document</a:t>
            </a:r>
          </a:p>
        </p:txBody>
      </p:sp>
    </p:spTree>
    <p:extLst>
      <p:ext uri="{BB962C8B-B14F-4D97-AF65-F5344CB8AC3E}">
        <p14:creationId xmlns:p14="http://schemas.microsoft.com/office/powerpoint/2010/main" val="13970732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A386-5535-4367-B6A5-83232255ADBE}"/>
              </a:ext>
            </a:extLst>
          </p:cNvPr>
          <p:cNvSpPr txBox="1">
            <a:spLocks/>
          </p:cNvSpPr>
          <p:nvPr/>
        </p:nvSpPr>
        <p:spPr>
          <a:xfrm>
            <a:off x="613457" y="2595717"/>
            <a:ext cx="10949651" cy="1720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B5BE4-CFAE-4A84-946E-788A1BA2BF1C}"/>
              </a:ext>
            </a:extLst>
          </p:cNvPr>
          <p:cNvSpPr txBox="1">
            <a:spLocks/>
          </p:cNvSpPr>
          <p:nvPr/>
        </p:nvSpPr>
        <p:spPr>
          <a:xfrm>
            <a:off x="613457" y="3598600"/>
            <a:ext cx="10949651" cy="9021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Principles Behind NoSQL Databases</a:t>
            </a:r>
          </a:p>
        </p:txBody>
      </p:sp>
    </p:spTree>
    <p:extLst>
      <p:ext uri="{BB962C8B-B14F-4D97-AF65-F5344CB8AC3E}">
        <p14:creationId xmlns:p14="http://schemas.microsoft.com/office/powerpoint/2010/main" val="2058990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D229-ED00-C024-2C14-CC4AF9DE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MongoDB </a:t>
            </a:r>
            <a:r>
              <a:rPr lang="en-US" dirty="0">
                <a:solidFill>
                  <a:srgbClr val="F67132"/>
                </a:solidFill>
              </a:rPr>
              <a:t>API CRUD Operations - Insert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089F6-73C5-7847-AC02-939C98D5FD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Inserting New Documents (Rows) Into a Collection (Table)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5B9E3F-24C4-321A-B49E-492535669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130" y="1793081"/>
            <a:ext cx="10409091" cy="34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60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C792-EE62-C5A2-A60A-55CE35CF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MongoDB </a:t>
            </a:r>
            <a:r>
              <a:rPr lang="en-US" dirty="0">
                <a:solidFill>
                  <a:srgbClr val="F67132"/>
                </a:solidFill>
              </a:rPr>
              <a:t>API CRUD Operations - Read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0ADFE-F8E8-7848-B7D8-156909594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Retrieving Documents (Rows) From a Collection (Table)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22465-148A-7463-A09F-CCD6188BB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8" y="1601789"/>
            <a:ext cx="10944221" cy="208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97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928F-AEBE-9B2C-5D42-FB7CAFA0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MongoDB </a:t>
            </a:r>
            <a:r>
              <a:rPr lang="en-US" dirty="0">
                <a:solidFill>
                  <a:srgbClr val="F67132"/>
                </a:solidFill>
              </a:rPr>
              <a:t>API Features – Creating Databases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CE14-45EB-9042-F41B-450B0A2837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Creating New Databases in MongoDB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5405E-F9F2-1870-2D75-243FB080A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999" y="1601258"/>
            <a:ext cx="10967844" cy="209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53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928F-AEBE-9B2C-5D42-FB7CAFA0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MongoDB </a:t>
            </a:r>
            <a:r>
              <a:rPr lang="en-US" dirty="0">
                <a:solidFill>
                  <a:srgbClr val="F67132"/>
                </a:solidFill>
              </a:rPr>
              <a:t>API Features – Creating Collections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CE14-45EB-9042-F41B-450B0A2837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Creating New Collections in a MongoDB Database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F172DDB-C9BA-610B-A230-009AD772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550988"/>
            <a:ext cx="7496175" cy="46259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900" dirty="0" err="1">
                <a:latin typeface="+mn-lt"/>
              </a:rPr>
              <a:t>db.</a:t>
            </a:r>
            <a:r>
              <a:rPr lang="en-US" sz="2900" dirty="0" err="1">
                <a:solidFill>
                  <a:srgbClr val="0E8FB2"/>
                </a:solidFill>
                <a:latin typeface="+mn-lt"/>
              </a:rPr>
              <a:t>runCommand</a:t>
            </a:r>
            <a:r>
              <a:rPr lang="en-US" sz="2900" dirty="0">
                <a:latin typeface="+mn-lt"/>
              </a:rPr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+mn-lt"/>
              </a:rPr>
              <a:t>	</a:t>
            </a:r>
            <a:r>
              <a:rPr lang="en-US" sz="2900" dirty="0" err="1">
                <a:solidFill>
                  <a:srgbClr val="0E8FB2"/>
                </a:solidFill>
                <a:latin typeface="+mn-lt"/>
              </a:rPr>
              <a:t>customAction</a:t>
            </a:r>
            <a:r>
              <a:rPr lang="en-US" sz="2900" dirty="0">
                <a:solidFill>
                  <a:srgbClr val="0E8FB2"/>
                </a:solidFill>
                <a:latin typeface="+mn-lt"/>
              </a:rPr>
              <a:t>:</a:t>
            </a:r>
            <a:r>
              <a:rPr lang="en-US" sz="2900" dirty="0">
                <a:latin typeface="+mn-lt"/>
              </a:rPr>
              <a:t> "</a:t>
            </a:r>
            <a:r>
              <a:rPr lang="en-US" sz="2900" dirty="0" err="1">
                <a:latin typeface="+mn-lt"/>
              </a:rPr>
              <a:t>CreateCollection</a:t>
            </a:r>
            <a:r>
              <a:rPr lang="en-US" sz="2900" dirty="0">
                <a:latin typeface="+mn-lt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+mn-lt"/>
              </a:rPr>
              <a:t>	</a:t>
            </a:r>
            <a:r>
              <a:rPr lang="en-US" sz="2900" dirty="0">
                <a:solidFill>
                  <a:srgbClr val="0E8FB2"/>
                </a:solidFill>
                <a:latin typeface="+mn-lt"/>
              </a:rPr>
              <a:t>collection:</a:t>
            </a:r>
            <a:r>
              <a:rPr lang="en-US" sz="2900" dirty="0">
                <a:latin typeface="+mn-lt"/>
              </a:rPr>
              <a:t> "</a:t>
            </a:r>
            <a:r>
              <a:rPr lang="en-US" sz="2900" dirty="0" err="1">
                <a:latin typeface="+mn-lt"/>
              </a:rPr>
              <a:t>testCollection</a:t>
            </a:r>
            <a:r>
              <a:rPr lang="en-US" sz="2900" dirty="0">
                <a:latin typeface="+mn-lt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+mn-lt"/>
              </a:rPr>
              <a:t>	</a:t>
            </a:r>
            <a:r>
              <a:rPr lang="en-US" sz="2900" dirty="0" err="1">
                <a:solidFill>
                  <a:srgbClr val="0E8FB2"/>
                </a:solidFill>
                <a:latin typeface="+mn-lt"/>
              </a:rPr>
              <a:t>offerThroughput</a:t>
            </a:r>
            <a:r>
              <a:rPr lang="en-US" sz="2900" dirty="0">
                <a:solidFill>
                  <a:srgbClr val="0E8FB2"/>
                </a:solidFill>
                <a:latin typeface="+mn-lt"/>
              </a:rPr>
              <a:t>:</a:t>
            </a:r>
            <a:r>
              <a:rPr lang="en-US" sz="2900" dirty="0">
                <a:latin typeface="+mn-lt"/>
              </a:rPr>
              <a:t> 400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+mn-lt"/>
              </a:rPr>
              <a:t>});</a:t>
            </a:r>
          </a:p>
          <a:p>
            <a:pPr marL="0" indent="0">
              <a:buNone/>
            </a:pPr>
            <a:endParaRPr lang="en-US" sz="2900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 err="1">
                <a:latin typeface="+mn-lt"/>
              </a:rPr>
              <a:t>db.</a:t>
            </a:r>
            <a:r>
              <a:rPr lang="en-US" sz="2900" dirty="0" err="1">
                <a:solidFill>
                  <a:srgbClr val="0E8FB2"/>
                </a:solidFill>
                <a:latin typeface="+mn-lt"/>
              </a:rPr>
              <a:t>runCommand</a:t>
            </a:r>
            <a:r>
              <a:rPr lang="en-US" sz="2900" dirty="0">
                <a:latin typeface="+mn-lt"/>
              </a:rPr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+mn-lt"/>
              </a:rPr>
              <a:t>	</a:t>
            </a:r>
            <a:r>
              <a:rPr lang="en-US" sz="2900" dirty="0" err="1">
                <a:solidFill>
                  <a:srgbClr val="0E8FB2"/>
                </a:solidFill>
                <a:latin typeface="+mn-lt"/>
              </a:rPr>
              <a:t>customAction</a:t>
            </a:r>
            <a:r>
              <a:rPr lang="en-US" sz="2900" dirty="0">
                <a:solidFill>
                  <a:srgbClr val="0E8FB2"/>
                </a:solidFill>
                <a:latin typeface="+mn-lt"/>
              </a:rPr>
              <a:t>: </a:t>
            </a:r>
            <a:r>
              <a:rPr lang="en-US" sz="2900" dirty="0">
                <a:latin typeface="+mn-lt"/>
              </a:rPr>
              <a:t>"</a:t>
            </a:r>
            <a:r>
              <a:rPr lang="en-US" sz="2900" dirty="0" err="1">
                <a:latin typeface="+mn-lt"/>
              </a:rPr>
              <a:t>UpdateCollection</a:t>
            </a:r>
            <a:r>
              <a:rPr lang="en-US" sz="2900" dirty="0">
                <a:latin typeface="+mn-lt"/>
              </a:rPr>
              <a:t>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+mn-lt"/>
              </a:rPr>
              <a:t>	</a:t>
            </a:r>
            <a:r>
              <a:rPr lang="en-US" sz="2900" dirty="0">
                <a:solidFill>
                  <a:srgbClr val="0E8FB2"/>
                </a:solidFill>
                <a:latin typeface="+mn-lt"/>
              </a:rPr>
              <a:t>collection:</a:t>
            </a:r>
            <a:r>
              <a:rPr lang="en-US" sz="2900" dirty="0">
                <a:latin typeface="+mn-lt"/>
              </a:rPr>
              <a:t> "</a:t>
            </a:r>
            <a:r>
              <a:rPr lang="en-US" sz="2900" dirty="0" err="1">
                <a:latin typeface="+mn-lt"/>
              </a:rPr>
              <a:t>testCollection</a:t>
            </a:r>
            <a:r>
              <a:rPr lang="en-US" sz="2900" dirty="0">
                <a:latin typeface="+mn-lt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>
                <a:latin typeface="+mn-lt"/>
              </a:rPr>
              <a:t>	</a:t>
            </a:r>
            <a:r>
              <a:rPr lang="en-US" sz="2900" dirty="0" err="1">
                <a:solidFill>
                  <a:srgbClr val="0E8FB2"/>
                </a:solidFill>
                <a:latin typeface="+mn-lt"/>
              </a:rPr>
              <a:t>offerThroughput</a:t>
            </a:r>
            <a:r>
              <a:rPr lang="en-US" sz="2900" dirty="0">
                <a:solidFill>
                  <a:srgbClr val="0E8FB2"/>
                </a:solidFill>
                <a:latin typeface="+mn-lt"/>
              </a:rPr>
              <a:t>:</a:t>
            </a:r>
            <a:r>
              <a:rPr lang="en-US" sz="2900" dirty="0">
                <a:latin typeface="+mn-lt"/>
              </a:rPr>
              <a:t> 1200 });</a:t>
            </a:r>
          </a:p>
        </p:txBody>
      </p:sp>
    </p:spTree>
    <p:extLst>
      <p:ext uri="{BB962C8B-B14F-4D97-AF65-F5344CB8AC3E}">
        <p14:creationId xmlns:p14="http://schemas.microsoft.com/office/powerpoint/2010/main" val="925546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928F-AEBE-9B2C-5D42-FB7CAFA0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MongoDB </a:t>
            </a:r>
            <a:r>
              <a:rPr lang="en-US" dirty="0">
                <a:solidFill>
                  <a:srgbClr val="F67132"/>
                </a:solidFill>
              </a:rPr>
              <a:t>API Features – Indexing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4231C4F-3860-F005-BC6C-90DBA4F28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382435"/>
              </p:ext>
            </p:extLst>
          </p:nvPr>
        </p:nvGraphicFramePr>
        <p:xfrm>
          <a:off x="561975" y="1247775"/>
          <a:ext cx="1093787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162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7ADB-630E-4C42-8D1D-F8FF5EF9D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Q</a:t>
            </a:r>
            <a:r>
              <a:rPr lang="en-US" dirty="0"/>
              <a:t> &amp; </a:t>
            </a:r>
            <a:r>
              <a:rPr lang="en-US" sz="7200" dirty="0"/>
              <a:t>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F43B4-E64A-4ED0-A883-31B6FF1E8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Survey of Data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99554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B6AB-0311-4A8D-89DC-50488716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Explosion of Data… </a:t>
            </a:r>
            <a:r>
              <a:rPr lang="en-US" dirty="0">
                <a:solidFill>
                  <a:srgbClr val="F67132"/>
                </a:solidFill>
              </a:rPr>
              <a:t> “BIG Data”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D0B96-5B05-471D-B1A3-72A6246363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Rapid, Exponential Proliferation of New Devices: </a:t>
            </a:r>
            <a:r>
              <a:rPr lang="en-US" dirty="0">
                <a:solidFill>
                  <a:srgbClr val="F67132"/>
                </a:solidFill>
              </a:rPr>
              <a:t>The Internet of Things (IoT)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8C90DE-F5F4-4E29-8AD7-D6956621E464}"/>
              </a:ext>
            </a:extLst>
          </p:cNvPr>
          <p:cNvGraphicFramePr>
            <a:graphicFrameLocks noGrp="1"/>
          </p:cNvGraphicFramePr>
          <p:nvPr/>
        </p:nvGraphicFramePr>
        <p:xfrm>
          <a:off x="1487275" y="1522150"/>
          <a:ext cx="9099198" cy="430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9D289D9-99F9-4928-8FD5-DC63804EF1FE}"/>
              </a:ext>
            </a:extLst>
          </p:cNvPr>
          <p:cNvGrpSpPr/>
          <p:nvPr/>
        </p:nvGrpSpPr>
        <p:grpSpPr>
          <a:xfrm>
            <a:off x="801475" y="1531676"/>
            <a:ext cx="1085498" cy="4292665"/>
            <a:chOff x="1060802" y="1177926"/>
            <a:chExt cx="1085498" cy="42926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B541DC-A61B-438E-B0EF-B8ACE8F78511}"/>
                </a:ext>
              </a:extLst>
            </p:cNvPr>
            <p:cNvGrpSpPr/>
            <p:nvPr/>
          </p:nvGrpSpPr>
          <p:grpSpPr>
            <a:xfrm>
              <a:off x="1060802" y="1177926"/>
              <a:ext cx="1085498" cy="1040634"/>
              <a:chOff x="10695008" y="365126"/>
              <a:chExt cx="909320" cy="871737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D98D998-7906-4432-91EE-7A91C7B4F15E}"/>
                  </a:ext>
                </a:extLst>
              </p:cNvPr>
              <p:cNvSpPr/>
              <p:nvPr userDrawn="1"/>
            </p:nvSpPr>
            <p:spPr>
              <a:xfrm>
                <a:off x="10695008" y="365126"/>
                <a:ext cx="909320" cy="871737"/>
              </a:xfrm>
              <a:prstGeom prst="ellipse">
                <a:avLst/>
              </a:prstGeom>
              <a:solidFill>
                <a:srgbClr val="24323E"/>
              </a:solidFill>
              <a:ln w="38100">
                <a:solidFill>
                  <a:srgbClr val="F671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0" descr="Intramural-Recreational Sports at UVA">
                <a:extLst>
                  <a:ext uri="{FF2B5EF4-FFF2-40B4-BE49-F238E27FC236}">
                    <a16:creationId xmlns:a16="http://schemas.microsoft.com/office/drawing/2014/main" id="{96B09434-3818-44DE-80AD-B7640BCDCBC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081" b="-3750"/>
              <a:stretch/>
            </p:blipFill>
            <p:spPr bwMode="auto">
              <a:xfrm>
                <a:off x="10780106" y="514551"/>
                <a:ext cx="812647" cy="642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C751BD-8743-4391-BB0A-66C101A6427C}"/>
                </a:ext>
              </a:extLst>
            </p:cNvPr>
            <p:cNvGrpSpPr/>
            <p:nvPr/>
          </p:nvGrpSpPr>
          <p:grpSpPr>
            <a:xfrm>
              <a:off x="1060802" y="2258257"/>
              <a:ext cx="1085498" cy="1040634"/>
              <a:chOff x="10695008" y="365126"/>
              <a:chExt cx="909320" cy="871737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FCD29FC-EC98-4ABB-8049-498AE44F8910}"/>
                  </a:ext>
                </a:extLst>
              </p:cNvPr>
              <p:cNvSpPr/>
              <p:nvPr userDrawn="1"/>
            </p:nvSpPr>
            <p:spPr>
              <a:xfrm>
                <a:off x="10695008" y="365126"/>
                <a:ext cx="909320" cy="871737"/>
              </a:xfrm>
              <a:prstGeom prst="ellipse">
                <a:avLst/>
              </a:prstGeom>
              <a:solidFill>
                <a:srgbClr val="24323E"/>
              </a:solidFill>
              <a:ln w="38100">
                <a:solidFill>
                  <a:srgbClr val="F671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0" descr="Intramural-Recreational Sports at UVA">
                <a:extLst>
                  <a:ext uri="{FF2B5EF4-FFF2-40B4-BE49-F238E27FC236}">
                    <a16:creationId xmlns:a16="http://schemas.microsoft.com/office/drawing/2014/main" id="{434B9C47-F18D-4648-802C-9E9467AB244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081" b="-3750"/>
              <a:stretch/>
            </p:blipFill>
            <p:spPr bwMode="auto">
              <a:xfrm>
                <a:off x="10780106" y="514551"/>
                <a:ext cx="812647" cy="642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CED1E4E-3957-4E51-9247-788EB2C845ED}"/>
                </a:ext>
              </a:extLst>
            </p:cNvPr>
            <p:cNvGrpSpPr/>
            <p:nvPr/>
          </p:nvGrpSpPr>
          <p:grpSpPr>
            <a:xfrm>
              <a:off x="1060802" y="3349626"/>
              <a:ext cx="1085498" cy="1040634"/>
              <a:chOff x="10695008" y="365126"/>
              <a:chExt cx="909320" cy="871737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20AA12F-8879-4D1B-A446-DE704FCC0A77}"/>
                  </a:ext>
                </a:extLst>
              </p:cNvPr>
              <p:cNvSpPr/>
              <p:nvPr userDrawn="1"/>
            </p:nvSpPr>
            <p:spPr>
              <a:xfrm>
                <a:off x="10695008" y="365126"/>
                <a:ext cx="909320" cy="871737"/>
              </a:xfrm>
              <a:prstGeom prst="ellipse">
                <a:avLst/>
              </a:prstGeom>
              <a:solidFill>
                <a:srgbClr val="24323E"/>
              </a:solidFill>
              <a:ln w="38100">
                <a:solidFill>
                  <a:srgbClr val="F671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0" descr="Intramural-Recreational Sports at UVA">
                <a:extLst>
                  <a:ext uri="{FF2B5EF4-FFF2-40B4-BE49-F238E27FC236}">
                    <a16:creationId xmlns:a16="http://schemas.microsoft.com/office/drawing/2014/main" id="{174CBE19-7290-4F86-97CB-9E8B143416E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081" b="-3750"/>
              <a:stretch/>
            </p:blipFill>
            <p:spPr bwMode="auto">
              <a:xfrm>
                <a:off x="10780106" y="514551"/>
                <a:ext cx="812647" cy="642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99316E-D277-4326-B724-519771DF3583}"/>
                </a:ext>
              </a:extLst>
            </p:cNvPr>
            <p:cNvGrpSpPr/>
            <p:nvPr/>
          </p:nvGrpSpPr>
          <p:grpSpPr>
            <a:xfrm>
              <a:off x="1060802" y="4429957"/>
              <a:ext cx="1085498" cy="1040634"/>
              <a:chOff x="10695008" y="365126"/>
              <a:chExt cx="909320" cy="871737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36C17D9-BE39-4FEC-9B88-9894FBE2D72B}"/>
                  </a:ext>
                </a:extLst>
              </p:cNvPr>
              <p:cNvSpPr/>
              <p:nvPr userDrawn="1"/>
            </p:nvSpPr>
            <p:spPr>
              <a:xfrm>
                <a:off x="10695008" y="365126"/>
                <a:ext cx="909320" cy="871737"/>
              </a:xfrm>
              <a:prstGeom prst="ellipse">
                <a:avLst/>
              </a:prstGeom>
              <a:solidFill>
                <a:srgbClr val="24323E"/>
              </a:solidFill>
              <a:ln w="38100">
                <a:solidFill>
                  <a:srgbClr val="F671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0" descr="Intramural-Recreational Sports at UVA">
                <a:extLst>
                  <a:ext uri="{FF2B5EF4-FFF2-40B4-BE49-F238E27FC236}">
                    <a16:creationId xmlns:a16="http://schemas.microsoft.com/office/drawing/2014/main" id="{8D641837-05BA-4F0E-912B-B997F7EAD64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081" b="-3750"/>
              <a:stretch/>
            </p:blipFill>
            <p:spPr bwMode="auto">
              <a:xfrm>
                <a:off x="10780106" y="514551"/>
                <a:ext cx="812647" cy="642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1917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C1D1-2368-4725-91DD-CFE3FD8B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Architectural Models: </a:t>
            </a:r>
            <a:r>
              <a:rPr lang="en-US" dirty="0">
                <a:solidFill>
                  <a:srgbClr val="F67132"/>
                </a:solidFill>
              </a:rPr>
              <a:t>How They’re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8E743-5C3C-4B1B-BA9E-5595E71295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11748"/>
            <a:ext cx="11177904" cy="71644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ea typeface="Segoe UI" panose="020B0502040204020203" pitchFamily="34" charset="0"/>
              </a:rPr>
              <a:t>“Big Data” technologies aren’t necessarily intended to replace existing database technologies; </a:t>
            </a:r>
            <a:br>
              <a:rPr lang="en-US" sz="2800" b="1" dirty="0">
                <a:ea typeface="Segoe UI" panose="020B0502040204020203" pitchFamily="34" charset="0"/>
              </a:rPr>
            </a:br>
            <a:r>
              <a:rPr lang="en-US" sz="2800" b="1" dirty="0">
                <a:ea typeface="Segoe UI" panose="020B0502040204020203" pitchFamily="34" charset="0"/>
              </a:rPr>
              <a:t> rather they play a critical role in extending the capabilities of a data management ecosystem. </a:t>
            </a:r>
          </a:p>
          <a:p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5C3DC04C-E704-4FE0-9085-E5F1FE7D4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753219"/>
              </p:ext>
            </p:extLst>
          </p:nvPr>
        </p:nvGraphicFramePr>
        <p:xfrm>
          <a:off x="551414" y="1679507"/>
          <a:ext cx="11179175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28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7A0127E-0686-794D-9BC4-29A76883BA65}"/>
              </a:ext>
            </a:extLst>
          </p:cNvPr>
          <p:cNvSpPr/>
          <p:nvPr/>
        </p:nvSpPr>
        <p:spPr bwMode="auto">
          <a:xfrm>
            <a:off x="-1" y="0"/>
            <a:ext cx="6769624" cy="6858000"/>
          </a:xfrm>
          <a:prstGeom prst="rect">
            <a:avLst/>
          </a:prstGeom>
          <a:solidFill>
            <a:srgbClr val="24323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048C3-B9D4-4691-959E-5DADD95C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09" y="531036"/>
            <a:ext cx="4771459" cy="5539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262E4-F619-4C2C-B70F-70014EB31B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309" y="1460473"/>
            <a:ext cx="5491451" cy="3860544"/>
          </a:xfrm>
        </p:spPr>
        <p:txBody>
          <a:bodyPr/>
          <a:lstStyle/>
          <a:p>
            <a:pPr marL="288925" lvl="0" indent="-2889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NoSQL databases are defined by a collection of characteristics that they share rather than having a formal definition: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en-US" sz="2200" b="1" dirty="0">
                <a:solidFill>
                  <a:schemeClr val="accent2"/>
                </a:solidFill>
              </a:rPr>
              <a:t>Non-relational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solidFill>
                  <a:schemeClr val="accent2"/>
                </a:solidFill>
              </a:rPr>
              <a:t>	Scale-out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solidFill>
                  <a:schemeClr val="accent2"/>
                </a:solidFill>
              </a:rPr>
              <a:t>	Schema-less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</a:p>
          <a:p>
            <a:pPr marL="288925" indent="-28892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288925" indent="-2889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They were all born out of this desire to address new needs of the internet world.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FACAE2E-50FD-4A1E-AF57-EDD33B016D7C}"/>
              </a:ext>
            </a:extLst>
          </p:cNvPr>
          <p:cNvCxnSpPr>
            <a:cxnSpLocks/>
          </p:cNvCxnSpPr>
          <p:nvPr/>
        </p:nvCxnSpPr>
        <p:spPr>
          <a:xfrm>
            <a:off x="9490941" y="627945"/>
            <a:ext cx="0" cy="5627712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97405D9-47C6-4BEC-9886-41230EC421D3}"/>
              </a:ext>
            </a:extLst>
          </p:cNvPr>
          <p:cNvCxnSpPr>
            <a:cxnSpLocks/>
          </p:cNvCxnSpPr>
          <p:nvPr/>
        </p:nvCxnSpPr>
        <p:spPr>
          <a:xfrm flipH="1">
            <a:off x="7030769" y="3441801"/>
            <a:ext cx="490583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headEnd type="none"/>
            <a:tailEnd type="none"/>
          </a:ln>
          <a:effectLst/>
        </p:spPr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42361F7-15E7-4A25-91AE-638C0F18698D}"/>
              </a:ext>
            </a:extLst>
          </p:cNvPr>
          <p:cNvSpPr txBox="1"/>
          <p:nvPr/>
        </p:nvSpPr>
        <p:spPr>
          <a:xfrm>
            <a:off x="7787086" y="1589885"/>
            <a:ext cx="1206170" cy="67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Key–value databases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FDFA-80C8-433E-898B-0351D7C43539}"/>
              </a:ext>
            </a:extLst>
          </p:cNvPr>
          <p:cNvSpPr txBox="1"/>
          <p:nvPr/>
        </p:nvSpPr>
        <p:spPr>
          <a:xfrm>
            <a:off x="9988623" y="1589885"/>
            <a:ext cx="1696598" cy="67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 family databases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B3FA9-861C-49CF-B27F-30F7C9E4F0D3}"/>
              </a:ext>
            </a:extLst>
          </p:cNvPr>
          <p:cNvSpPr txBox="1"/>
          <p:nvPr/>
        </p:nvSpPr>
        <p:spPr>
          <a:xfrm>
            <a:off x="7541872" y="4412834"/>
            <a:ext cx="1696598" cy="67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 databases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6DF5F-1BB5-4F84-A304-2F203EC7D591}"/>
              </a:ext>
            </a:extLst>
          </p:cNvPr>
          <p:cNvSpPr txBox="1"/>
          <p:nvPr/>
        </p:nvSpPr>
        <p:spPr>
          <a:xfrm>
            <a:off x="9988623" y="4438320"/>
            <a:ext cx="1696598" cy="67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databases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5FDB24F-DFC1-4362-BFC7-3C927FB4F356}"/>
                  </a:ext>
                </a:extLst>
              </p14:cNvPr>
              <p14:cNvContentPartPr/>
              <p14:nvPr/>
            </p14:nvContentPartPr>
            <p14:xfrm>
              <a:off x="7370933" y="4224274"/>
              <a:ext cx="2120004" cy="94634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5FDB24F-DFC1-4362-BFC7-3C927FB4F3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9248" y="4192585"/>
                <a:ext cx="2183374" cy="10093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055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72A7-2419-4421-AA92-5627879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NoSQL: </a:t>
            </a:r>
            <a:r>
              <a:rPr lang="en-US" dirty="0">
                <a:solidFill>
                  <a:srgbClr val="F67132"/>
                </a:solidFill>
              </a:rPr>
              <a:t>Not Only SQL</a:t>
            </a: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10861D8F-6FC7-4591-BA5A-578B47345978}"/>
              </a:ext>
            </a:extLst>
          </p:cNvPr>
          <p:cNvGraphicFramePr>
            <a:graphicFrameLocks/>
          </p:cNvGraphicFramePr>
          <p:nvPr/>
        </p:nvGraphicFramePr>
        <p:xfrm>
          <a:off x="555752" y="1244600"/>
          <a:ext cx="8905748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B7CECA-FE93-41E9-9CDD-C4C538367468}"/>
              </a:ext>
            </a:extLst>
          </p:cNvPr>
          <p:cNvSpPr txBox="1"/>
          <p:nvPr/>
        </p:nvSpPr>
        <p:spPr>
          <a:xfrm>
            <a:off x="4813301" y="701923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Often called "Not only SQL" because they may also support SQL-like queries.  Many </a:t>
            </a:r>
            <a:br>
              <a:rPr 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NoSQL stores compromise consistency in favor of availability &amp; partition tolerance.</a:t>
            </a:r>
          </a:p>
        </p:txBody>
      </p:sp>
    </p:spTree>
    <p:extLst>
      <p:ext uri="{BB962C8B-B14F-4D97-AF65-F5344CB8AC3E}">
        <p14:creationId xmlns:p14="http://schemas.microsoft.com/office/powerpoint/2010/main" val="43748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EB7190-95C2-4BD3-D846-D7043194C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214" y="1136697"/>
            <a:ext cx="5440362" cy="568264"/>
          </a:xfrm>
          <a:solidFill>
            <a:srgbClr val="24323E"/>
          </a:solidFill>
          <a:ln>
            <a:solidFill>
              <a:srgbClr val="F67132"/>
            </a:solidFill>
          </a:ln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0D7F-6B61-DF93-DC9A-AD6AECA1B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214" y="1714487"/>
            <a:ext cx="5440362" cy="4267212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F67132"/>
            </a:solidFill>
          </a:ln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high-performance workloads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transactional consistency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Schema Architecture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enforces integrity of data structure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are Proven and Mature with a Variety of Available Tools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Scalability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[Vertically]: Not well suited to distribution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8588D-D688-D7DE-1F63-3B190F68A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6697"/>
            <a:ext cx="5300662" cy="568264"/>
          </a:xfrm>
          <a:solidFill>
            <a:srgbClr val="24323E"/>
          </a:solidFill>
          <a:ln>
            <a:solidFill>
              <a:srgbClr val="F67132"/>
            </a:solidFill>
          </a:ln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53AF8D-486C-8E57-93A1-DA3AF21B1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714486"/>
            <a:ext cx="5300663" cy="4267213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F67132"/>
            </a:solidFill>
          </a:ln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non-relational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eventual consistency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Schema-less Architecture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frequent structural changes and easy addition of varied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Poly-schematic: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multiple document types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Scalable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[Horizontally]: Runs well on distributed systems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2C6DFF-E77A-6B36-CC38-AB234625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versus </a:t>
            </a:r>
            <a:r>
              <a:rPr lang="en-US" dirty="0">
                <a:solidFill>
                  <a:srgbClr val="F67132"/>
                </a:solidFill>
              </a:rPr>
              <a:t>NoSQL Databases</a:t>
            </a:r>
          </a:p>
        </p:txBody>
      </p:sp>
    </p:spTree>
    <p:extLst>
      <p:ext uri="{BB962C8B-B14F-4D97-AF65-F5344CB8AC3E}">
        <p14:creationId xmlns:p14="http://schemas.microsoft.com/office/powerpoint/2010/main" val="45842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D73C-7336-492C-83DB-CCD50CD4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versus </a:t>
            </a:r>
            <a:r>
              <a:rPr lang="en-US" dirty="0">
                <a:solidFill>
                  <a:srgbClr val="F67132"/>
                </a:solidFill>
              </a:rPr>
              <a:t>NoSQL Databases</a:t>
            </a:r>
          </a:p>
        </p:txBody>
      </p:sp>
      <p:graphicFrame>
        <p:nvGraphicFramePr>
          <p:cNvPr id="3" name="Content Placeholder 7">
            <a:extLst>
              <a:ext uri="{FF2B5EF4-FFF2-40B4-BE49-F238E27FC236}">
                <a16:creationId xmlns:a16="http://schemas.microsoft.com/office/drawing/2014/main" id="{4E60732E-EEB6-4B8A-A7EA-7887874E2371}"/>
              </a:ext>
            </a:extLst>
          </p:cNvPr>
          <p:cNvGraphicFramePr>
            <a:graphicFrameLocks/>
          </p:cNvGraphicFramePr>
          <p:nvPr/>
        </p:nvGraphicFramePr>
        <p:xfrm>
          <a:off x="540774" y="1162598"/>
          <a:ext cx="10154234" cy="43812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63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0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0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689">
                <a:tc>
                  <a:txBody>
                    <a:bodyPr/>
                    <a:lstStyle/>
                    <a:p>
                      <a:endParaRPr lang="en-US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2432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SQL Databases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2432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NoSQL Databases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24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26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24323E"/>
                          </a:solidFill>
                        </a:rPr>
                        <a:t>Types</a:t>
                      </a:r>
                      <a:endParaRPr lang="en-US" sz="1500" b="1" dirty="0">
                        <a:solidFill>
                          <a:srgbClr val="24323E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One</a:t>
                      </a:r>
                      <a:r>
                        <a:rPr lang="en-US" sz="1400" dirty="0"/>
                        <a:t>: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Relational</a:t>
                      </a:r>
                      <a:r>
                        <a:rPr lang="en-US" sz="1400" baseline="0" dirty="0"/>
                        <a:t> Database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effectLst/>
                        </a:rPr>
                        <a:t>Many</a:t>
                      </a:r>
                      <a:r>
                        <a:rPr lang="en-US" sz="1400" dirty="0">
                          <a:effectLst/>
                        </a:rPr>
                        <a:t>:  Key-value,</a:t>
                      </a:r>
                      <a:r>
                        <a:rPr lang="en-US" sz="1400" baseline="0" dirty="0">
                          <a:effectLst/>
                        </a:rPr>
                        <a:t> document</a:t>
                      </a:r>
                      <a:r>
                        <a:rPr lang="en-US" sz="1400" dirty="0">
                          <a:effectLst/>
                        </a:rPr>
                        <a:t>, column, and graph databases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0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24323E"/>
                          </a:solidFill>
                        </a:rPr>
                        <a:t>Data Storage</a:t>
                      </a:r>
                      <a:endParaRPr lang="en-US" sz="1500" b="1" dirty="0">
                        <a:solidFill>
                          <a:srgbClr val="24323E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Records are stored as rows in tables that</a:t>
                      </a:r>
                      <a:r>
                        <a:rPr lang="en-US" sz="1400" baseline="0" dirty="0"/>
                        <a:t> represent entities</a:t>
                      </a:r>
                      <a:r>
                        <a:rPr lang="en-US" sz="1400" dirty="0"/>
                        <a:t>. Entity</a:t>
                      </a:r>
                      <a:r>
                        <a:rPr lang="en-US" sz="1400" baseline="0" dirty="0"/>
                        <a:t> r</a:t>
                      </a:r>
                      <a:r>
                        <a:rPr lang="en-US" sz="1400" dirty="0"/>
                        <a:t>elationships</a:t>
                      </a:r>
                      <a:r>
                        <a:rPr lang="en-US" sz="1400" baseline="0" dirty="0"/>
                        <a:t> are modeled by joining tables.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Records may</a:t>
                      </a:r>
                      <a:r>
                        <a:rPr lang="en-US" sz="1400" baseline="0" dirty="0"/>
                        <a:t> be</a:t>
                      </a:r>
                      <a:r>
                        <a:rPr lang="en-US" sz="1400" dirty="0"/>
                        <a:t> stored as “documents</a:t>
                      </a:r>
                      <a:r>
                        <a:rPr lang="en-US" sz="1400" baseline="0" dirty="0"/>
                        <a:t>“ using XML or JSON.  Entity relationships are modeled by nesting them hierarchically.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90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24323E"/>
                          </a:solidFill>
                        </a:rPr>
                        <a:t>Schemas</a:t>
                      </a:r>
                      <a:endParaRPr lang="en-US" sz="1500" b="1" dirty="0">
                        <a:solidFill>
                          <a:srgbClr val="24323E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sng" dirty="0">
                          <a:effectLst/>
                        </a:rPr>
                        <a:t>Static:</a:t>
                      </a:r>
                      <a:r>
                        <a:rPr lang="en-US" sz="1400" b="0" u="none" baseline="0" dirty="0">
                          <a:effectLst/>
                        </a:rPr>
                        <a:t>  </a:t>
                      </a:r>
                      <a:r>
                        <a:rPr lang="en-US" sz="1400" dirty="0">
                          <a:effectLst/>
                        </a:rPr>
                        <a:t>Structure &amp; data types are fixed</a:t>
                      </a:r>
                      <a:r>
                        <a:rPr lang="en-US" sz="1400" baseline="0" dirty="0">
                          <a:effectLst/>
                        </a:rPr>
                        <a:t> at design time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Adding new</a:t>
                      </a:r>
                      <a:r>
                        <a:rPr lang="en-US" sz="1400" baseline="0" dirty="0">
                          <a:effectLst/>
                        </a:rPr>
                        <a:t> elements requires schema design changes.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effectLst/>
                        </a:rPr>
                        <a:t>Dynamic:</a:t>
                      </a:r>
                      <a:r>
                        <a:rPr lang="en-US" sz="1400" u="sng" baseline="0" dirty="0">
                          <a:effectLst/>
                        </a:rPr>
                        <a:t> </a:t>
                      </a:r>
                      <a:r>
                        <a:rPr lang="en-US" sz="1400" u="none" baseline="0" dirty="0">
                          <a:effectLst/>
                        </a:rPr>
                        <a:t> </a:t>
                      </a:r>
                      <a:r>
                        <a:rPr lang="en-US" sz="1400" baseline="0" dirty="0">
                          <a:effectLst/>
                        </a:rPr>
                        <a:t>N</a:t>
                      </a:r>
                      <a:r>
                        <a:rPr lang="en-US" sz="1400" dirty="0">
                          <a:effectLst/>
                        </a:rPr>
                        <a:t>ew</a:t>
                      </a:r>
                      <a:r>
                        <a:rPr lang="en-US" sz="1400" baseline="0" dirty="0">
                          <a:effectLst/>
                        </a:rPr>
                        <a:t> elements can be added at runtime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en-US" sz="1400" baseline="0" dirty="0">
                          <a:effectLst/>
                        </a:rPr>
                        <a:t>  </a:t>
                      </a:r>
                      <a:br>
                        <a:rPr lang="en-US" sz="1400" baseline="0" dirty="0">
                          <a:effectLst/>
                        </a:rPr>
                      </a:br>
                      <a:r>
                        <a:rPr lang="en-US" sz="1400" u="sng" baseline="0" dirty="0">
                          <a:effectLst/>
                        </a:rPr>
                        <a:t>Poly-schematic</a:t>
                      </a:r>
                      <a:r>
                        <a:rPr lang="en-US" sz="1400" baseline="0" dirty="0">
                          <a:effectLst/>
                        </a:rPr>
                        <a:t>: D</a:t>
                      </a:r>
                      <a:r>
                        <a:rPr lang="en-US" sz="1400" dirty="0">
                          <a:effectLst/>
                        </a:rPr>
                        <a:t>issimilar data can be stored together as necessary.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90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24323E"/>
                          </a:solidFill>
                        </a:rPr>
                        <a:t>Scaling</a:t>
                      </a:r>
                      <a:endParaRPr lang="en-US" sz="1500" b="1" dirty="0">
                        <a:solidFill>
                          <a:srgbClr val="24323E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effectLst/>
                        </a:rPr>
                        <a:t>Vertically</a:t>
                      </a:r>
                      <a:r>
                        <a:rPr lang="en-US" sz="1400" dirty="0">
                          <a:effectLst/>
                        </a:rPr>
                        <a:t>:</a:t>
                      </a:r>
                      <a:r>
                        <a:rPr lang="en-US" sz="1400" baseline="0" dirty="0">
                          <a:effectLst/>
                        </a:rPr>
                        <a:t>  A</a:t>
                      </a:r>
                      <a:r>
                        <a:rPr lang="en-US" sz="1400" dirty="0">
                          <a:effectLst/>
                        </a:rPr>
                        <a:t> single server</a:t>
                      </a:r>
                      <a:r>
                        <a:rPr lang="en-US" sz="1400" baseline="0" dirty="0">
                          <a:effectLst/>
                        </a:rPr>
                        <a:t> must be </a:t>
                      </a:r>
                      <a:r>
                        <a:rPr lang="en-US" sz="1400" dirty="0">
                          <a:effectLst/>
                        </a:rPr>
                        <a:t>made increasingly powerful to cope</a:t>
                      </a:r>
                      <a:r>
                        <a:rPr lang="en-US" sz="1400" baseline="0" dirty="0">
                          <a:effectLst/>
                        </a:rPr>
                        <a:t> with</a:t>
                      </a:r>
                      <a:r>
                        <a:rPr lang="en-US" sz="1400" dirty="0">
                          <a:effectLst/>
                        </a:rPr>
                        <a:t> increasing demand.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effectLst/>
                        </a:rPr>
                        <a:t>Horizontally</a:t>
                      </a:r>
                      <a:r>
                        <a:rPr lang="en-US" sz="1400" dirty="0">
                          <a:effectLst/>
                        </a:rPr>
                        <a:t>:</a:t>
                      </a:r>
                      <a:r>
                        <a:rPr lang="en-US" sz="1400" baseline="0" dirty="0">
                          <a:effectLst/>
                        </a:rPr>
                        <a:t>  New </a:t>
                      </a:r>
                      <a:r>
                        <a:rPr lang="en-US" sz="1400" dirty="0">
                          <a:effectLst/>
                        </a:rPr>
                        <a:t>commodity servers and storage are added to an array.  Data is automatically distributed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across all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servers.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127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24323E"/>
                          </a:solidFill>
                        </a:rPr>
                        <a:t>Transactions</a:t>
                      </a:r>
                      <a:endParaRPr lang="en-US" sz="1500" b="1" dirty="0">
                        <a:solidFill>
                          <a:srgbClr val="24323E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Full transactional</a:t>
                      </a:r>
                      <a:r>
                        <a:rPr lang="en-US" sz="1400" baseline="0" dirty="0"/>
                        <a:t> consistency (ACID)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Single</a:t>
                      </a:r>
                      <a:r>
                        <a:rPr lang="en-US" sz="1400" baseline="0" dirty="0"/>
                        <a:t> element (document) only.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24323E"/>
                          </a:solidFill>
                        </a:rPr>
                        <a:t>Manipulation</a:t>
                      </a:r>
                      <a:endParaRPr lang="en-US" sz="1500" b="1" dirty="0">
                        <a:solidFill>
                          <a:srgbClr val="24323E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Using</a:t>
                      </a:r>
                      <a:r>
                        <a:rPr lang="en-US" sz="1400" baseline="0" dirty="0"/>
                        <a:t> p</a:t>
                      </a:r>
                      <a:r>
                        <a:rPr lang="en-US" sz="1400" dirty="0"/>
                        <a:t>latform-specific </a:t>
                      </a:r>
                      <a:r>
                        <a:rPr lang="en-US" sz="1400" baseline="0" dirty="0"/>
                        <a:t>languages (SQL)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Using</a:t>
                      </a:r>
                      <a:r>
                        <a:rPr lang="en-US" sz="1400" baseline="0" dirty="0"/>
                        <a:t> OSS</a:t>
                      </a:r>
                      <a:r>
                        <a:rPr lang="en-US" sz="1400" dirty="0"/>
                        <a:t> API’s, low-level</a:t>
                      </a:r>
                      <a:r>
                        <a:rPr lang="en-US" sz="1400" baseline="0" dirty="0"/>
                        <a:t> lang.,</a:t>
                      </a:r>
                      <a:r>
                        <a:rPr lang="en-US" sz="1400" dirty="0"/>
                        <a:t> JavaScript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203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24323E"/>
                          </a:solidFill>
                        </a:rPr>
                        <a:t>Consistency</a:t>
                      </a:r>
                      <a:endParaRPr lang="en-US" sz="1500" b="1" dirty="0">
                        <a:solidFill>
                          <a:srgbClr val="24323E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Supports</a:t>
                      </a:r>
                      <a:r>
                        <a:rPr lang="en-US" sz="1400" baseline="0" dirty="0"/>
                        <a:t> strong consistency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Per-product</a:t>
                      </a:r>
                      <a:r>
                        <a:rPr lang="en-US" sz="1400" baseline="0" dirty="0"/>
                        <a:t>: Most are e</a:t>
                      </a:r>
                      <a:r>
                        <a:rPr lang="en-US" sz="1400" dirty="0"/>
                        <a:t>ventually consistent.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03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651F-88F8-4CC2-9B31-097F5658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Model: </a:t>
            </a:r>
            <a:r>
              <a:rPr lang="en-US" dirty="0">
                <a:solidFill>
                  <a:srgbClr val="F67132"/>
                </a:solidFill>
              </a:rPr>
              <a:t>Account URI and Credentials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1E17FD7-46E8-483C-BD63-91E154B8126F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16200000" flipH="1">
            <a:off x="1340532" y="2361472"/>
            <a:ext cx="953055" cy="64933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miter lim="800000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47965A4-23AB-4961-AF8A-AAE6532A8BA8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2913417" y="3463328"/>
            <a:ext cx="739780" cy="879679"/>
          </a:xfrm>
          <a:prstGeom prst="bentConnector2">
            <a:avLst/>
          </a:prstGeom>
          <a:ln w="41275">
            <a:solidFill>
              <a:schemeClr val="bg1">
                <a:lumMod val="50000"/>
              </a:schemeClr>
            </a:solidFill>
            <a:miter lim="800000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C737E30-9EEE-4F82-A625-A5AC6ADA453E}"/>
              </a:ext>
            </a:extLst>
          </p:cNvPr>
          <p:cNvSpPr/>
          <p:nvPr/>
        </p:nvSpPr>
        <p:spPr>
          <a:xfrm>
            <a:off x="790652" y="1468389"/>
            <a:ext cx="1403482" cy="741223"/>
          </a:xfrm>
          <a:prstGeom prst="rect">
            <a:avLst/>
          </a:prstGeom>
          <a:solidFill>
            <a:srgbClr val="24323E"/>
          </a:solidFill>
          <a:ln w="38100">
            <a:solidFill>
              <a:srgbClr val="F6713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rPr>
              <a:t>Account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6BD215D-EC83-4E6F-A690-129C8FD6ABC4}"/>
              </a:ext>
            </a:extLst>
          </p:cNvPr>
          <p:cNvCxnSpPr>
            <a:cxnSpLocks/>
            <a:stCxn id="16" idx="2"/>
            <a:endCxn id="20" idx="1"/>
          </p:cNvCxnSpPr>
          <p:nvPr/>
        </p:nvCxnSpPr>
        <p:spPr>
          <a:xfrm rot="16200000" flipH="1">
            <a:off x="4497220" y="4571338"/>
            <a:ext cx="758829" cy="903490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miter lim="800000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CDB7B3F-34BA-46F2-8E04-6C9E29D49102}"/>
              </a:ext>
            </a:extLst>
          </p:cNvPr>
          <p:cNvGrpSpPr/>
          <p:nvPr/>
        </p:nvGrpSpPr>
        <p:grpSpPr>
          <a:xfrm>
            <a:off x="2141726" y="2596152"/>
            <a:ext cx="1589361" cy="937126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3CDF1C-FC5E-45AA-9F68-DE252E198C1C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C89EB2-EA9A-4514-8517-8974622BBB17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03A08B-D7FC-41BD-A4EE-EAED996862B5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40CC7E-5331-47A6-BF79-314194C3199C}"/>
              </a:ext>
            </a:extLst>
          </p:cNvPr>
          <p:cNvGrpSpPr/>
          <p:nvPr/>
        </p:nvGrpSpPr>
        <p:grpSpPr>
          <a:xfrm>
            <a:off x="3723147" y="3706543"/>
            <a:ext cx="1589361" cy="937126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C4D4C6-B715-466B-AE57-9478940C560B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267FA1-9EED-43A1-B12F-928805730AD6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B608BA-FE1B-4903-B541-162CD80D0409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Collection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FFE24F-1617-4B9B-81BD-BBB853D06BEA}"/>
              </a:ext>
            </a:extLst>
          </p:cNvPr>
          <p:cNvGrpSpPr/>
          <p:nvPr/>
        </p:nvGrpSpPr>
        <p:grpSpPr>
          <a:xfrm>
            <a:off x="5328379" y="4835983"/>
            <a:ext cx="1589361" cy="937126"/>
            <a:chOff x="9117601" y="1599941"/>
            <a:chExt cx="1025826" cy="604852"/>
          </a:xfrm>
          <a:solidFill>
            <a:schemeClr val="bg1">
              <a:lumMod val="95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417AAB-34F6-476D-9813-119B8F6630E7}"/>
                </a:ext>
              </a:extLst>
            </p:cNvPr>
            <p:cNvSpPr/>
            <p:nvPr/>
          </p:nvSpPr>
          <p:spPr>
            <a:xfrm>
              <a:off x="9237573" y="1599941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BD402B-2F83-4240-91F5-837492B69C7C}"/>
                </a:ext>
              </a:extLst>
            </p:cNvPr>
            <p:cNvSpPr/>
            <p:nvPr/>
          </p:nvSpPr>
          <p:spPr>
            <a:xfrm>
              <a:off x="9177587" y="1663162"/>
              <a:ext cx="905854" cy="478410"/>
            </a:xfrm>
            <a:prstGeom prst="rect">
              <a:avLst/>
            </a:prstGeom>
            <a:grpFill/>
            <a:ln w="19050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Segoe UI Light" panose="020B0502040204020203" pitchFamily="34" charset="0"/>
                </a:rPr>
                <a:t>Database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FAB250-BF2E-42D0-B216-D2FA3F9D1064}"/>
                </a:ext>
              </a:extLst>
            </p:cNvPr>
            <p:cNvSpPr/>
            <p:nvPr/>
          </p:nvSpPr>
          <p:spPr>
            <a:xfrm>
              <a:off x="9117601" y="1726383"/>
              <a:ext cx="905854" cy="478410"/>
            </a:xfrm>
            <a:prstGeom prst="rect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ZA" b="1" dirty="0">
                  <a:solidFill>
                    <a:schemeClr val="bg1"/>
                  </a:solidFill>
                  <a:latin typeface="Segoe UI Semilight"/>
                  <a:cs typeface="Segoe UI Light" panose="020B0502040204020203" pitchFamily="34" charset="0"/>
                </a:rPr>
                <a:t>D</a:t>
              </a:r>
              <a:r>
                <a:rPr lang="en-US" b="1" dirty="0" err="1">
                  <a:solidFill>
                    <a:schemeClr val="bg1"/>
                  </a:solidFill>
                  <a:latin typeface="Segoe UI Semilight"/>
                  <a:cs typeface="Segoe UI Light" panose="020B0502040204020203" pitchFamily="34" charset="0"/>
                </a:rPr>
                <a:t>ocument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ea typeface="+mn-ea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EC0F256-93FB-4CAA-AB18-3DDE27BD01B1}"/>
              </a:ext>
            </a:extLst>
          </p:cNvPr>
          <p:cNvSpPr/>
          <p:nvPr/>
        </p:nvSpPr>
        <p:spPr>
          <a:xfrm>
            <a:off x="584262" y="1237296"/>
            <a:ext cx="2043022" cy="1191637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F5DAA3-261C-466A-AA1A-6A2EA236341D}"/>
              </a:ext>
            </a:extLst>
          </p:cNvPr>
          <p:cNvSpPr txBox="1"/>
          <p:nvPr/>
        </p:nvSpPr>
        <p:spPr>
          <a:xfrm>
            <a:off x="8273860" y="1595494"/>
            <a:ext cx="282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********.virginia.edu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10159B-40CD-4255-9D2C-2E173CCF5EB3}"/>
              </a:ext>
            </a:extLst>
          </p:cNvPr>
          <p:cNvSpPr txBox="1"/>
          <p:nvPr/>
        </p:nvSpPr>
        <p:spPr>
          <a:xfrm>
            <a:off x="8378376" y="2596152"/>
            <a:ext cx="198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IGeAvVUp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 …</a:t>
            </a:r>
          </a:p>
        </p:txBody>
      </p:sp>
      <p:sp>
        <p:nvSpPr>
          <p:cNvPr id="24" name="key">
            <a:extLst>
              <a:ext uri="{FF2B5EF4-FFF2-40B4-BE49-F238E27FC236}">
                <a16:creationId xmlns:a16="http://schemas.microsoft.com/office/drawing/2014/main" id="{002BD83A-5B27-4C81-86FA-B9A72593DA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38429" y="2470051"/>
            <a:ext cx="647330" cy="644008"/>
          </a:xfrm>
          <a:custGeom>
            <a:avLst/>
            <a:gdLst>
              <a:gd name="T0" fmla="*/ 175 w 330"/>
              <a:gd name="T1" fmla="*/ 198 h 328"/>
              <a:gd name="T2" fmla="*/ 109 w 330"/>
              <a:gd name="T3" fmla="*/ 220 h 328"/>
              <a:gd name="T4" fmla="*/ 0 w 330"/>
              <a:gd name="T5" fmla="*/ 110 h 328"/>
              <a:gd name="T6" fmla="*/ 109 w 330"/>
              <a:gd name="T7" fmla="*/ 0 h 328"/>
              <a:gd name="T8" fmla="*/ 219 w 330"/>
              <a:gd name="T9" fmla="*/ 110 h 328"/>
              <a:gd name="T10" fmla="*/ 214 w 330"/>
              <a:gd name="T11" fmla="*/ 143 h 328"/>
              <a:gd name="T12" fmla="*/ 330 w 330"/>
              <a:gd name="T13" fmla="*/ 258 h 328"/>
              <a:gd name="T14" fmla="*/ 330 w 330"/>
              <a:gd name="T15" fmla="*/ 328 h 328"/>
              <a:gd name="T16" fmla="*/ 264 w 330"/>
              <a:gd name="T17" fmla="*/ 328 h 328"/>
              <a:gd name="T18" fmla="*/ 264 w 330"/>
              <a:gd name="T19" fmla="*/ 283 h 328"/>
              <a:gd name="T20" fmla="*/ 221 w 330"/>
              <a:gd name="T21" fmla="*/ 283 h 328"/>
              <a:gd name="T22" fmla="*/ 221 w 330"/>
              <a:gd name="T23" fmla="*/ 239 h 328"/>
              <a:gd name="T24" fmla="*/ 175 w 330"/>
              <a:gd name="T25" fmla="*/ 239 h 328"/>
              <a:gd name="T26" fmla="*/ 175 w 330"/>
              <a:gd name="T27" fmla="*/ 198 h 328"/>
              <a:gd name="T28" fmla="*/ 76 w 330"/>
              <a:gd name="T29" fmla="*/ 91 h 328"/>
              <a:gd name="T30" fmla="*/ 91 w 330"/>
              <a:gd name="T31" fmla="*/ 76 h 328"/>
              <a:gd name="T32" fmla="*/ 76 w 330"/>
              <a:gd name="T33" fmla="*/ 60 h 328"/>
              <a:gd name="T34" fmla="*/ 60 w 330"/>
              <a:gd name="T35" fmla="*/ 76 h 328"/>
              <a:gd name="T36" fmla="*/ 76 w 330"/>
              <a:gd name="T37" fmla="*/ 91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328">
                <a:moveTo>
                  <a:pt x="175" y="198"/>
                </a:moveTo>
                <a:cubicBezTo>
                  <a:pt x="157" y="212"/>
                  <a:pt x="134" y="220"/>
                  <a:pt x="109" y="220"/>
                </a:cubicBezTo>
                <a:cubicBezTo>
                  <a:pt x="49" y="220"/>
                  <a:pt x="0" y="171"/>
                  <a:pt x="0" y="110"/>
                </a:cubicBezTo>
                <a:cubicBezTo>
                  <a:pt x="0" y="49"/>
                  <a:pt x="49" y="0"/>
                  <a:pt x="109" y="0"/>
                </a:cubicBezTo>
                <a:cubicBezTo>
                  <a:pt x="170" y="0"/>
                  <a:pt x="219" y="49"/>
                  <a:pt x="219" y="110"/>
                </a:cubicBezTo>
                <a:cubicBezTo>
                  <a:pt x="219" y="122"/>
                  <a:pt x="217" y="133"/>
                  <a:pt x="214" y="143"/>
                </a:cubicBezTo>
                <a:cubicBezTo>
                  <a:pt x="330" y="258"/>
                  <a:pt x="330" y="258"/>
                  <a:pt x="330" y="258"/>
                </a:cubicBezTo>
                <a:cubicBezTo>
                  <a:pt x="330" y="328"/>
                  <a:pt x="330" y="328"/>
                  <a:pt x="330" y="328"/>
                </a:cubicBezTo>
                <a:cubicBezTo>
                  <a:pt x="264" y="328"/>
                  <a:pt x="264" y="328"/>
                  <a:pt x="264" y="328"/>
                </a:cubicBezTo>
                <a:cubicBezTo>
                  <a:pt x="264" y="283"/>
                  <a:pt x="264" y="283"/>
                  <a:pt x="264" y="283"/>
                </a:cubicBezTo>
                <a:cubicBezTo>
                  <a:pt x="221" y="283"/>
                  <a:pt x="221" y="283"/>
                  <a:pt x="221" y="283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175" y="239"/>
                  <a:pt x="175" y="239"/>
                  <a:pt x="175" y="239"/>
                </a:cubicBezTo>
                <a:lnTo>
                  <a:pt x="175" y="198"/>
                </a:lnTo>
                <a:close/>
                <a:moveTo>
                  <a:pt x="76" y="91"/>
                </a:moveTo>
                <a:cubicBezTo>
                  <a:pt x="84" y="91"/>
                  <a:pt x="91" y="84"/>
                  <a:pt x="91" y="76"/>
                </a:cubicBezTo>
                <a:cubicBezTo>
                  <a:pt x="91" y="67"/>
                  <a:pt x="84" y="60"/>
                  <a:pt x="76" y="60"/>
                </a:cubicBezTo>
                <a:cubicBezTo>
                  <a:pt x="67" y="60"/>
                  <a:pt x="60" y="67"/>
                  <a:pt x="60" y="76"/>
                </a:cubicBezTo>
                <a:cubicBezTo>
                  <a:pt x="60" y="84"/>
                  <a:pt x="67" y="91"/>
                  <a:pt x="76" y="91"/>
                </a:cubicBezTo>
                <a:close/>
              </a:path>
            </a:pathLst>
          </a:custGeom>
          <a:noFill/>
          <a:ln w="12700" cap="rnd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B76211-4A3A-46E0-9715-494D7F0DAF89}"/>
              </a:ext>
            </a:extLst>
          </p:cNvPr>
          <p:cNvGrpSpPr/>
          <p:nvPr/>
        </p:nvGrpSpPr>
        <p:grpSpPr>
          <a:xfrm>
            <a:off x="7364103" y="1408404"/>
            <a:ext cx="671748" cy="671748"/>
            <a:chOff x="11679011" y="5307417"/>
            <a:chExt cx="457200" cy="4572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753B916-DF55-4AF9-89E0-3569AFB815C4}"/>
                </a:ext>
              </a:extLst>
            </p:cNvPr>
            <p:cNvSpPr/>
            <p:nvPr/>
          </p:nvSpPr>
          <p:spPr bwMode="auto">
            <a:xfrm>
              <a:off x="11679011" y="5307417"/>
              <a:ext cx="457200" cy="4572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CC41F7-6F5B-41B7-9ADC-4B9BAB98A874}"/>
                </a:ext>
              </a:extLst>
            </p:cNvPr>
            <p:cNvSpPr/>
            <p:nvPr/>
          </p:nvSpPr>
          <p:spPr bwMode="auto">
            <a:xfrm>
              <a:off x="11794036" y="5307417"/>
              <a:ext cx="228600" cy="4572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349924-A30E-4DC6-9D75-3F4D52BC7A4E}"/>
                </a:ext>
              </a:extLst>
            </p:cNvPr>
            <p:cNvCxnSpPr/>
            <p:nvPr/>
          </p:nvCxnSpPr>
          <p:spPr>
            <a:xfrm>
              <a:off x="11679011" y="5536017"/>
              <a:ext cx="457200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B7465A-1C92-4580-B9F7-F313BB45A5CD}"/>
                </a:ext>
              </a:extLst>
            </p:cNvPr>
            <p:cNvCxnSpPr>
              <a:cxnSpLocks/>
            </p:cNvCxnSpPr>
            <p:nvPr/>
          </p:nvCxnSpPr>
          <p:spPr>
            <a:xfrm>
              <a:off x="11706226" y="5648676"/>
              <a:ext cx="402770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69EFDD5-3879-4E30-8EFF-D0555701C34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6226" y="5422168"/>
              <a:ext cx="402770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31EB069-0328-4B9A-B2EA-A190170FA5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08336" y="5307417"/>
              <a:ext cx="0" cy="45720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10A5AD-8966-4827-95B6-96AB4DCEACE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94134" y="1826114"/>
            <a:ext cx="4880761" cy="128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2088124F-0128-4459-B6B5-6604E1235EE6}"/>
              </a:ext>
            </a:extLst>
          </p:cNvPr>
          <p:cNvSpPr/>
          <p:nvPr/>
        </p:nvSpPr>
        <p:spPr>
          <a:xfrm>
            <a:off x="7074895" y="1190538"/>
            <a:ext cx="166106" cy="3120851"/>
          </a:xfrm>
          <a:prstGeom prst="leftBracket">
            <a:avLst>
              <a:gd name="adj" fmla="val 3385"/>
            </a:avLst>
          </a:prstGeom>
          <a:ln w="38100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33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11921</TotalTime>
  <Words>1608</Words>
  <Application>Microsoft Macintosh PowerPoint</Application>
  <PresentationFormat>Widescreen</PresentationFormat>
  <Paragraphs>259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Segoe UI Semilight</vt:lpstr>
      <vt:lpstr>Times New Roman</vt:lpstr>
      <vt:lpstr>Wingdings</vt:lpstr>
      <vt:lpstr>Office Theme</vt:lpstr>
      <vt:lpstr>DS-2002: Data Systems</vt:lpstr>
      <vt:lpstr>PowerPoint Presentation</vt:lpstr>
      <vt:lpstr>An Explosion of Data…  “BIG Data”</vt:lpstr>
      <vt:lpstr>Architectural Models: How They’re Used</vt:lpstr>
      <vt:lpstr>NoSQL Databases</vt:lpstr>
      <vt:lpstr>NoSQL: Not Only SQL</vt:lpstr>
      <vt:lpstr>Relational versus NoSQL Databases</vt:lpstr>
      <vt:lpstr>SQL versus NoSQL Databases</vt:lpstr>
      <vt:lpstr>Resource Model: Account URI and Credentials</vt:lpstr>
      <vt:lpstr>Resource Model: Database &amp; Collection Resources</vt:lpstr>
      <vt:lpstr>Document Collections versus Tables</vt:lpstr>
      <vt:lpstr>Interacting with Data: Relational vs Document</vt:lpstr>
      <vt:lpstr>The JSON Language</vt:lpstr>
      <vt:lpstr>JSON in NoSQL: How JSON Sparked NoSQL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MongoDB API CRUD Operations - Insert</vt:lpstr>
      <vt:lpstr>MongoDB API CRUD Operations - Read</vt:lpstr>
      <vt:lpstr>MongoDB API Features – Creating Databases </vt:lpstr>
      <vt:lpstr>MongoDB API Features – Creating Collections </vt:lpstr>
      <vt:lpstr>MongoDB API Features – Indexing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DS-3002 Data Systems</dc:title>
  <dc:creator>Jon Tupitza</dc:creator>
  <cp:lastModifiedBy>Jason Williamson</cp:lastModifiedBy>
  <cp:revision>362</cp:revision>
  <dcterms:created xsi:type="dcterms:W3CDTF">2022-01-15T18:00:49Z</dcterms:created>
  <dcterms:modified xsi:type="dcterms:W3CDTF">2022-11-02T18:52:03Z</dcterms:modified>
</cp:coreProperties>
</file>