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76" r:id="rId2"/>
    <p:sldId id="263" r:id="rId3"/>
    <p:sldId id="264" r:id="rId4"/>
    <p:sldId id="260" r:id="rId5"/>
    <p:sldId id="258" r:id="rId6"/>
    <p:sldId id="272" r:id="rId7"/>
    <p:sldId id="27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7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91"/>
    <p:restoredTop sz="97030"/>
  </p:normalViewPr>
  <p:slideViewPr>
    <p:cSldViewPr snapToGrid="0" snapToObjects="1">
      <p:cViewPr varScale="1">
        <p:scale>
          <a:sx n="106" d="100"/>
          <a:sy n="106" d="100"/>
        </p:scale>
        <p:origin x="1112" y="184"/>
      </p:cViewPr>
      <p:guideLst>
        <p:guide orient="horz" pos="377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847CE-5798-1240-B815-80331E279468}" type="datetimeFigureOut">
              <a:rPr lang="de-DE" smtClean="0"/>
              <a:t>14.10.21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53862-3FB1-E94D-A2CA-78EEA548D3E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424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53862-3FB1-E94D-A2CA-78EEA548D3E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500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53862-3FB1-E94D-A2CA-78EEA548D3E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992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53862-3FB1-E94D-A2CA-78EEA548D3E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5964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571F8-8E67-ED47-A198-A56CDD0C1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AC1207C-9B3F-F844-B459-A834A9D2F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C43E20-7E8D-D34E-AF54-E6D15ED5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8212-891F-E74D-8FD4-29D34282704F}" type="datetimeFigureOut">
              <a:rPr lang="de-DE" smtClean="0"/>
              <a:t>14.10.21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A9A456-C03A-164D-843D-79819994E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B810EC-F129-C84E-92B9-9C5180918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AB57-8CB3-AA47-AA1E-F27B2323F1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59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F41B1-EA4A-0142-84D8-82BBE431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8D95B6-95CB-B840-95F5-B861D716A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F3F955-5942-534B-A517-9AFA1A10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8212-891F-E74D-8FD4-29D34282704F}" type="datetimeFigureOut">
              <a:rPr lang="de-DE" smtClean="0"/>
              <a:t>14.10.21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7B91E2-EADB-D746-9ADD-9045A7D29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4BDD9F-AE68-D641-9A95-CDE106E7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AB57-8CB3-AA47-AA1E-F27B2323F1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718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48B2620-FBE1-1A42-BA1A-25CBF488E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152449B-8496-254E-88B5-EEEAFBED3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0444A3-3A9D-7E44-B1A0-821271BA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8212-891F-E74D-8FD4-29D34282704F}" type="datetimeFigureOut">
              <a:rPr lang="de-DE" smtClean="0"/>
              <a:t>14.10.21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19B172-F612-3540-8F98-D9185737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772741-0F90-714E-9816-A0BB6E39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AB57-8CB3-AA47-AA1E-F27B2323F1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826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0CB3A4-4E6C-844C-95C0-AD43158A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BE3D16-6CC1-D94F-8A29-0646970BA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6E6D54-E428-4B43-A560-F416A934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8212-891F-E74D-8FD4-29D34282704F}" type="datetimeFigureOut">
              <a:rPr lang="de-DE" smtClean="0"/>
              <a:t>14.10.21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986E9C-2373-F646-9262-CFBD2A0EF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459956-7929-A649-AC61-AD31E0BE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AB57-8CB3-AA47-AA1E-F27B2323F1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626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477A7-8AFE-2941-BB4E-196D6A76F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E822B9-0AFF-EC49-A92F-B56E53E54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581826-7B00-4E4D-A9E7-A7D147567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8212-891F-E74D-8FD4-29D34282704F}" type="datetimeFigureOut">
              <a:rPr lang="de-DE" smtClean="0"/>
              <a:t>14.10.21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FA3E5A-F271-7348-9119-620326DA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BFC39E-BFF2-F34A-ABE0-439D5B0D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AB57-8CB3-AA47-AA1E-F27B2323F1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5947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366E1B-91C3-2B48-A539-A1E0A10B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3F7616-67A7-BE45-9A68-F540553D1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E90AEC-E049-FE43-9243-6BCA1E9DF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148A38-A1B0-E741-A3C5-E32CB0DDC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8212-891F-E74D-8FD4-29D34282704F}" type="datetimeFigureOut">
              <a:rPr lang="de-DE" smtClean="0"/>
              <a:t>14.10.21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8EEB85-7528-754B-95E1-A027143F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D17BE1-8C95-2249-A1F5-43E11B5E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AB57-8CB3-AA47-AA1E-F27B2323F1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07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A4DC3C-3783-A448-9636-D3412A010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657743-2D9A-DB4F-9192-C780E1F5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893A5C-77FE-464D-8FF9-F407FCC43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273E487-B5B7-1441-8D97-A0F69F986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F36DA25-EDF1-9E4D-A0D6-B9B03622F7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A33CDD2-89E9-9243-B679-B0B4B494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8212-891F-E74D-8FD4-29D34282704F}" type="datetimeFigureOut">
              <a:rPr lang="de-DE" smtClean="0"/>
              <a:t>14.10.21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8E44619-5B08-8943-863F-EE119BA71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737C43B-8FED-3E4E-8223-D573A202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AB57-8CB3-AA47-AA1E-F27B2323F1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103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9B72E-E84C-E64E-A947-E7DFDAAC8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964CAB-52CE-E446-97B4-B097DCF5D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8212-891F-E74D-8FD4-29D34282704F}" type="datetimeFigureOut">
              <a:rPr lang="de-DE" smtClean="0"/>
              <a:t>14.10.21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51DC34-0A25-7B40-B29B-B694D8F7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5F97DD-A628-A540-9BA5-9290AC23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AB57-8CB3-AA47-AA1E-F27B2323F1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403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251860B-DC3D-8B48-9737-DBEFF5E6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8212-891F-E74D-8FD4-29D34282704F}" type="datetimeFigureOut">
              <a:rPr lang="de-DE" smtClean="0"/>
              <a:t>14.10.21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254A01D-9169-084E-BB80-D8A0C9220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3E7D53-0F85-A041-9F0A-B3108124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AB57-8CB3-AA47-AA1E-F27B2323F1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67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5C97BF-50A4-E74B-9E94-20C19C9C7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438520-8CD9-BE4C-AFB5-DA565E29D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01C6BC-26A6-654B-932F-E6AD4018D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3E1D96-C546-874B-BEC2-6B5276A4A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8212-891F-E74D-8FD4-29D34282704F}" type="datetimeFigureOut">
              <a:rPr lang="de-DE" smtClean="0"/>
              <a:t>14.10.21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61B00F-6635-F548-B3F6-88B719C91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B3CCC4-5ABE-EE4D-80E5-79E94D15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AB57-8CB3-AA47-AA1E-F27B2323F1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641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00A091-7142-0647-8E95-63CD17A0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E7CFC9F-CC0E-AE4D-ADC5-2B238E1DC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F6BEECC-AFDA-8744-931F-B9792B202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7F88E7-6819-584B-9B09-24175127C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8212-891F-E74D-8FD4-29D34282704F}" type="datetimeFigureOut">
              <a:rPr lang="de-DE" smtClean="0"/>
              <a:t>14.10.21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4424C3-00A2-194D-AEF1-7AA30C40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7E109C-A651-BA46-8BBC-BBE3C72F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AB57-8CB3-AA47-AA1E-F27B2323F1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140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8D35DE-025F-2047-9FE5-368316D11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9DDFE9-D7A7-8F4F-A89E-19264DED3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F52C72-05B8-8B43-95CB-AEF501FBD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B8212-891F-E74D-8FD4-29D34282704F}" type="datetimeFigureOut">
              <a:rPr lang="de-DE" smtClean="0"/>
              <a:t>14.10.21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6F306A-10D5-394F-BE4F-72FAC06EE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83C09D-284E-4B4A-A725-C5A60B0EC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5AB57-8CB3-AA47-AA1E-F27B2323F1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544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1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11" Type="http://schemas.openxmlformats.org/officeDocument/2006/relationships/image" Target="../media/image3.emf"/><Relationship Id="rId5" Type="http://schemas.openxmlformats.org/officeDocument/2006/relationships/image" Target="../media/image7.emf"/><Relationship Id="rId10" Type="http://schemas.openxmlformats.org/officeDocument/2006/relationships/image" Target="../media/image10.emf"/><Relationship Id="rId4" Type="http://schemas.openxmlformats.org/officeDocument/2006/relationships/image" Target="../media/image6.emf"/><Relationship Id="rId9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0.png"/><Relationship Id="rId3" Type="http://schemas.openxmlformats.org/officeDocument/2006/relationships/image" Target="../media/image14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0.png"/><Relationship Id="rId10" Type="http://schemas.openxmlformats.org/officeDocument/2006/relationships/image" Target="../media/image290.png"/><Relationship Id="rId4" Type="http://schemas.openxmlformats.org/officeDocument/2006/relationships/image" Target="../media/image15.png"/><Relationship Id="rId1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" Type="http://schemas.openxmlformats.org/officeDocument/2006/relationships/image" Target="../media/image92.png"/><Relationship Id="rId16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1EF8AC66-B249-8B40-8EFB-A007418F814A}"/>
              </a:ext>
            </a:extLst>
          </p:cNvPr>
          <p:cNvGrpSpPr/>
          <p:nvPr/>
        </p:nvGrpSpPr>
        <p:grpSpPr>
          <a:xfrm>
            <a:off x="3422033" y="2556401"/>
            <a:ext cx="455128" cy="2692142"/>
            <a:chOff x="1009033" y="1540401"/>
            <a:chExt cx="455128" cy="2692142"/>
          </a:xfrm>
        </p:grpSpPr>
        <p:sp>
          <p:nvSpPr>
            <p:cNvPr id="80" name="Alternativer Prozess 79">
              <a:extLst>
                <a:ext uri="{FF2B5EF4-FFF2-40B4-BE49-F238E27FC236}">
                  <a16:creationId xmlns:a16="http://schemas.microsoft.com/office/drawing/2014/main" id="{13BD3B4F-F07C-FF42-88D5-20DDA3B5664E}"/>
                </a:ext>
              </a:extLst>
            </p:cNvPr>
            <p:cNvSpPr/>
            <p:nvPr/>
          </p:nvSpPr>
          <p:spPr>
            <a:xfrm>
              <a:off x="1009033" y="1540401"/>
              <a:ext cx="455128" cy="2692142"/>
            </a:xfrm>
            <a:prstGeom prst="flowChartAlternateProces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50FA437-5D43-584D-B281-31379F4F1A5F}"/>
                </a:ext>
              </a:extLst>
            </p:cNvPr>
            <p:cNvSpPr/>
            <p:nvPr/>
          </p:nvSpPr>
          <p:spPr>
            <a:xfrm>
              <a:off x="1055618" y="2359560"/>
              <a:ext cx="358913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2C397DE-BCD1-9148-B682-73D6DEC0B1AD}"/>
                </a:ext>
              </a:extLst>
            </p:cNvPr>
            <p:cNvSpPr/>
            <p:nvPr/>
          </p:nvSpPr>
          <p:spPr>
            <a:xfrm>
              <a:off x="1055617" y="3048216"/>
              <a:ext cx="358913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5270033-D029-2F41-B7EB-4E9445798E37}"/>
                </a:ext>
              </a:extLst>
            </p:cNvPr>
            <p:cNvSpPr/>
            <p:nvPr/>
          </p:nvSpPr>
          <p:spPr>
            <a:xfrm>
              <a:off x="1055618" y="3736872"/>
              <a:ext cx="358913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BE284C7-AF89-744E-BCAD-3A3E5964801C}"/>
                </a:ext>
              </a:extLst>
            </p:cNvPr>
            <p:cNvSpPr/>
            <p:nvPr/>
          </p:nvSpPr>
          <p:spPr>
            <a:xfrm>
              <a:off x="1055618" y="1670904"/>
              <a:ext cx="358913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3F03C653-0765-0E43-8207-B5C9B6917A42}"/>
              </a:ext>
            </a:extLst>
          </p:cNvPr>
          <p:cNvGrpSpPr/>
          <p:nvPr/>
        </p:nvGrpSpPr>
        <p:grpSpPr>
          <a:xfrm>
            <a:off x="5132055" y="2556401"/>
            <a:ext cx="455128" cy="2692142"/>
            <a:chOff x="1009033" y="1540401"/>
            <a:chExt cx="455128" cy="2692142"/>
          </a:xfrm>
        </p:grpSpPr>
        <p:sp>
          <p:nvSpPr>
            <p:cNvPr id="86" name="Alternativer Prozess 85">
              <a:extLst>
                <a:ext uri="{FF2B5EF4-FFF2-40B4-BE49-F238E27FC236}">
                  <a16:creationId xmlns:a16="http://schemas.microsoft.com/office/drawing/2014/main" id="{3EF7C6DB-4EC9-7D4A-A783-E3EACC2DF51E}"/>
                </a:ext>
              </a:extLst>
            </p:cNvPr>
            <p:cNvSpPr/>
            <p:nvPr/>
          </p:nvSpPr>
          <p:spPr>
            <a:xfrm>
              <a:off x="1009033" y="1540401"/>
              <a:ext cx="455128" cy="2692142"/>
            </a:xfrm>
            <a:prstGeom prst="flowChartAlternateProces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8C23F5E-D7EF-3C45-8591-B0541D1832F3}"/>
                </a:ext>
              </a:extLst>
            </p:cNvPr>
            <p:cNvSpPr/>
            <p:nvPr/>
          </p:nvSpPr>
          <p:spPr>
            <a:xfrm>
              <a:off x="1055618" y="2359560"/>
              <a:ext cx="358913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FD28BABC-6223-7F4F-AEDF-D539267ED3DA}"/>
                </a:ext>
              </a:extLst>
            </p:cNvPr>
            <p:cNvSpPr/>
            <p:nvPr/>
          </p:nvSpPr>
          <p:spPr>
            <a:xfrm>
              <a:off x="1055617" y="3048216"/>
              <a:ext cx="358913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36B6C620-C7F3-1644-B665-8F9FD453A0A6}"/>
                </a:ext>
              </a:extLst>
            </p:cNvPr>
            <p:cNvSpPr/>
            <p:nvPr/>
          </p:nvSpPr>
          <p:spPr>
            <a:xfrm>
              <a:off x="1055618" y="3736872"/>
              <a:ext cx="358913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6A3DAD1-52A5-8747-8891-58A819AA507E}"/>
                </a:ext>
              </a:extLst>
            </p:cNvPr>
            <p:cNvSpPr/>
            <p:nvPr/>
          </p:nvSpPr>
          <p:spPr>
            <a:xfrm>
              <a:off x="1055618" y="1670904"/>
              <a:ext cx="358913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31C9D0F0-730D-3F43-9860-3775F0EC6C48}"/>
              </a:ext>
            </a:extLst>
          </p:cNvPr>
          <p:cNvGrpSpPr/>
          <p:nvPr/>
        </p:nvGrpSpPr>
        <p:grpSpPr>
          <a:xfrm>
            <a:off x="6842077" y="2556401"/>
            <a:ext cx="455128" cy="2692142"/>
            <a:chOff x="1009033" y="1540401"/>
            <a:chExt cx="455128" cy="2692142"/>
          </a:xfrm>
        </p:grpSpPr>
        <p:sp>
          <p:nvSpPr>
            <p:cNvPr id="92" name="Alternativer Prozess 91">
              <a:extLst>
                <a:ext uri="{FF2B5EF4-FFF2-40B4-BE49-F238E27FC236}">
                  <a16:creationId xmlns:a16="http://schemas.microsoft.com/office/drawing/2014/main" id="{65FD5B07-92C0-8C4D-AD2A-625B8EB2D931}"/>
                </a:ext>
              </a:extLst>
            </p:cNvPr>
            <p:cNvSpPr/>
            <p:nvPr/>
          </p:nvSpPr>
          <p:spPr>
            <a:xfrm>
              <a:off x="1009033" y="1540401"/>
              <a:ext cx="455128" cy="2692142"/>
            </a:xfrm>
            <a:prstGeom prst="flowChartAlternateProces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56AA7C1E-3A24-444A-94B0-70091A170B38}"/>
                </a:ext>
              </a:extLst>
            </p:cNvPr>
            <p:cNvSpPr/>
            <p:nvPr/>
          </p:nvSpPr>
          <p:spPr>
            <a:xfrm>
              <a:off x="1055618" y="2359560"/>
              <a:ext cx="358913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5ADA344-33B2-0A4D-8F1A-50ADF6124D4D}"/>
                </a:ext>
              </a:extLst>
            </p:cNvPr>
            <p:cNvSpPr/>
            <p:nvPr/>
          </p:nvSpPr>
          <p:spPr>
            <a:xfrm>
              <a:off x="1055617" y="3048216"/>
              <a:ext cx="358913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6B043860-BE57-0C4E-B175-38D87093725E}"/>
                </a:ext>
              </a:extLst>
            </p:cNvPr>
            <p:cNvSpPr/>
            <p:nvPr/>
          </p:nvSpPr>
          <p:spPr>
            <a:xfrm>
              <a:off x="1055618" y="3736872"/>
              <a:ext cx="358913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D6D4C65-5CFA-C14A-84CF-82233B207C1F}"/>
                </a:ext>
              </a:extLst>
            </p:cNvPr>
            <p:cNvSpPr/>
            <p:nvPr/>
          </p:nvSpPr>
          <p:spPr>
            <a:xfrm>
              <a:off x="1055618" y="1670904"/>
              <a:ext cx="358913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2B761062-2BAE-F34D-8C4F-D5F83DEE9956}"/>
              </a:ext>
            </a:extLst>
          </p:cNvPr>
          <p:cNvGrpSpPr/>
          <p:nvPr/>
        </p:nvGrpSpPr>
        <p:grpSpPr>
          <a:xfrm>
            <a:off x="3827530" y="2866904"/>
            <a:ext cx="1351110" cy="2065968"/>
            <a:chOff x="3827530" y="2866904"/>
            <a:chExt cx="1351110" cy="2065968"/>
          </a:xfrm>
        </p:grpSpPr>
        <p:cxnSp>
          <p:nvCxnSpPr>
            <p:cNvPr id="98" name="Gerade Verbindung mit Pfeil 97">
              <a:extLst>
                <a:ext uri="{FF2B5EF4-FFF2-40B4-BE49-F238E27FC236}">
                  <a16:creationId xmlns:a16="http://schemas.microsoft.com/office/drawing/2014/main" id="{38FB7A48-C6DD-2447-936E-64CF83674E0A}"/>
                </a:ext>
              </a:extLst>
            </p:cNvPr>
            <p:cNvCxnSpPr>
              <a:cxnSpLocks/>
              <a:stCxn id="84" idx="6"/>
              <a:endCxn id="90" idx="2"/>
            </p:cNvCxnSpPr>
            <p:nvPr/>
          </p:nvCxnSpPr>
          <p:spPr>
            <a:xfrm>
              <a:off x="3827531" y="2866904"/>
              <a:ext cx="1351109" cy="0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mit Pfeil 98">
              <a:extLst>
                <a:ext uri="{FF2B5EF4-FFF2-40B4-BE49-F238E27FC236}">
                  <a16:creationId xmlns:a16="http://schemas.microsoft.com/office/drawing/2014/main" id="{023F5A5C-8C1A-F040-8317-96DED5083355}"/>
                </a:ext>
              </a:extLst>
            </p:cNvPr>
            <p:cNvCxnSpPr>
              <a:cxnSpLocks/>
              <a:stCxn id="84" idx="6"/>
              <a:endCxn id="87" idx="2"/>
            </p:cNvCxnSpPr>
            <p:nvPr/>
          </p:nvCxnSpPr>
          <p:spPr>
            <a:xfrm>
              <a:off x="3827531" y="2866904"/>
              <a:ext cx="1351109" cy="688656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mit Pfeil 99">
              <a:extLst>
                <a:ext uri="{FF2B5EF4-FFF2-40B4-BE49-F238E27FC236}">
                  <a16:creationId xmlns:a16="http://schemas.microsoft.com/office/drawing/2014/main" id="{893B4B80-3C23-5945-ABAA-CC06B3FE0306}"/>
                </a:ext>
              </a:extLst>
            </p:cNvPr>
            <p:cNvCxnSpPr>
              <a:cxnSpLocks/>
              <a:stCxn id="84" idx="6"/>
              <a:endCxn id="88" idx="2"/>
            </p:cNvCxnSpPr>
            <p:nvPr/>
          </p:nvCxnSpPr>
          <p:spPr>
            <a:xfrm>
              <a:off x="3827531" y="2866904"/>
              <a:ext cx="1351108" cy="1377312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 Verbindung mit Pfeil 100">
              <a:extLst>
                <a:ext uri="{FF2B5EF4-FFF2-40B4-BE49-F238E27FC236}">
                  <a16:creationId xmlns:a16="http://schemas.microsoft.com/office/drawing/2014/main" id="{DB30955B-045F-E444-9F23-DED3D811FD6B}"/>
                </a:ext>
              </a:extLst>
            </p:cNvPr>
            <p:cNvCxnSpPr>
              <a:cxnSpLocks/>
              <a:stCxn id="84" idx="6"/>
              <a:endCxn id="89" idx="2"/>
            </p:cNvCxnSpPr>
            <p:nvPr/>
          </p:nvCxnSpPr>
          <p:spPr>
            <a:xfrm>
              <a:off x="3827531" y="2866904"/>
              <a:ext cx="1351109" cy="2065968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mit Pfeil 101">
              <a:extLst>
                <a:ext uri="{FF2B5EF4-FFF2-40B4-BE49-F238E27FC236}">
                  <a16:creationId xmlns:a16="http://schemas.microsoft.com/office/drawing/2014/main" id="{14CEAF10-AF40-DD45-B1EF-3D3116258220}"/>
                </a:ext>
              </a:extLst>
            </p:cNvPr>
            <p:cNvCxnSpPr>
              <a:cxnSpLocks/>
              <a:stCxn id="81" idx="6"/>
              <a:endCxn id="90" idx="2"/>
            </p:cNvCxnSpPr>
            <p:nvPr/>
          </p:nvCxnSpPr>
          <p:spPr>
            <a:xfrm flipV="1">
              <a:off x="3827531" y="2866904"/>
              <a:ext cx="1351109" cy="688656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 Verbindung mit Pfeil 102">
              <a:extLst>
                <a:ext uri="{FF2B5EF4-FFF2-40B4-BE49-F238E27FC236}">
                  <a16:creationId xmlns:a16="http://schemas.microsoft.com/office/drawing/2014/main" id="{4C5DA030-F184-DE44-BA38-026006255C99}"/>
                </a:ext>
              </a:extLst>
            </p:cNvPr>
            <p:cNvCxnSpPr>
              <a:cxnSpLocks/>
              <a:stCxn id="81" idx="6"/>
              <a:endCxn id="87" idx="2"/>
            </p:cNvCxnSpPr>
            <p:nvPr/>
          </p:nvCxnSpPr>
          <p:spPr>
            <a:xfrm>
              <a:off x="3827531" y="3555560"/>
              <a:ext cx="1351109" cy="0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 Verbindung mit Pfeil 103">
              <a:extLst>
                <a:ext uri="{FF2B5EF4-FFF2-40B4-BE49-F238E27FC236}">
                  <a16:creationId xmlns:a16="http://schemas.microsoft.com/office/drawing/2014/main" id="{06D409CE-C727-654D-96B4-BFF60A2E18D4}"/>
                </a:ext>
              </a:extLst>
            </p:cNvPr>
            <p:cNvCxnSpPr>
              <a:cxnSpLocks/>
              <a:stCxn id="81" idx="6"/>
              <a:endCxn id="88" idx="2"/>
            </p:cNvCxnSpPr>
            <p:nvPr/>
          </p:nvCxnSpPr>
          <p:spPr>
            <a:xfrm>
              <a:off x="3827531" y="3555560"/>
              <a:ext cx="1351108" cy="688656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 Verbindung mit Pfeil 104">
              <a:extLst>
                <a:ext uri="{FF2B5EF4-FFF2-40B4-BE49-F238E27FC236}">
                  <a16:creationId xmlns:a16="http://schemas.microsoft.com/office/drawing/2014/main" id="{A71CA099-585C-8E45-A36E-D0610D4F88D6}"/>
                </a:ext>
              </a:extLst>
            </p:cNvPr>
            <p:cNvCxnSpPr>
              <a:cxnSpLocks/>
              <a:stCxn id="81" idx="6"/>
              <a:endCxn id="89" idx="2"/>
            </p:cNvCxnSpPr>
            <p:nvPr/>
          </p:nvCxnSpPr>
          <p:spPr>
            <a:xfrm>
              <a:off x="3827531" y="3555560"/>
              <a:ext cx="1351109" cy="1377312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CBCE1A7A-9D62-D24C-9D7A-028155418B34}"/>
                </a:ext>
              </a:extLst>
            </p:cNvPr>
            <p:cNvCxnSpPr>
              <a:cxnSpLocks/>
              <a:stCxn id="82" idx="6"/>
              <a:endCxn id="90" idx="2"/>
            </p:cNvCxnSpPr>
            <p:nvPr/>
          </p:nvCxnSpPr>
          <p:spPr>
            <a:xfrm flipV="1">
              <a:off x="3827530" y="2866904"/>
              <a:ext cx="1351110" cy="1377312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 Verbindung mit Pfeil 106">
              <a:extLst>
                <a:ext uri="{FF2B5EF4-FFF2-40B4-BE49-F238E27FC236}">
                  <a16:creationId xmlns:a16="http://schemas.microsoft.com/office/drawing/2014/main" id="{0C51CAA6-5D39-E04D-91A6-6D6CE64F94E4}"/>
                </a:ext>
              </a:extLst>
            </p:cNvPr>
            <p:cNvCxnSpPr>
              <a:cxnSpLocks/>
              <a:stCxn id="82" idx="6"/>
            </p:cNvCxnSpPr>
            <p:nvPr/>
          </p:nvCxnSpPr>
          <p:spPr>
            <a:xfrm flipV="1">
              <a:off x="3827530" y="3555559"/>
              <a:ext cx="1351108" cy="688657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 Verbindung mit Pfeil 107">
              <a:extLst>
                <a:ext uri="{FF2B5EF4-FFF2-40B4-BE49-F238E27FC236}">
                  <a16:creationId xmlns:a16="http://schemas.microsoft.com/office/drawing/2014/main" id="{1CA395DD-3C6F-6D49-8068-EEEF27B8889D}"/>
                </a:ext>
              </a:extLst>
            </p:cNvPr>
            <p:cNvCxnSpPr>
              <a:cxnSpLocks/>
              <a:stCxn id="82" idx="6"/>
              <a:endCxn id="88" idx="2"/>
            </p:cNvCxnSpPr>
            <p:nvPr/>
          </p:nvCxnSpPr>
          <p:spPr>
            <a:xfrm>
              <a:off x="3827530" y="4244216"/>
              <a:ext cx="1351109" cy="0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 Verbindung mit Pfeil 108">
              <a:extLst>
                <a:ext uri="{FF2B5EF4-FFF2-40B4-BE49-F238E27FC236}">
                  <a16:creationId xmlns:a16="http://schemas.microsoft.com/office/drawing/2014/main" id="{DC1FAFEA-D404-8246-B23D-370AF029A3BF}"/>
                </a:ext>
              </a:extLst>
            </p:cNvPr>
            <p:cNvCxnSpPr>
              <a:cxnSpLocks/>
              <a:stCxn id="82" idx="6"/>
              <a:endCxn id="89" idx="2"/>
            </p:cNvCxnSpPr>
            <p:nvPr/>
          </p:nvCxnSpPr>
          <p:spPr>
            <a:xfrm>
              <a:off x="3827530" y="4244216"/>
              <a:ext cx="1351110" cy="688656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AE03E157-5093-244A-BF36-AA9B1F34C6E9}"/>
                </a:ext>
              </a:extLst>
            </p:cNvPr>
            <p:cNvCxnSpPr>
              <a:cxnSpLocks/>
              <a:stCxn id="83" idx="6"/>
              <a:endCxn id="90" idx="2"/>
            </p:cNvCxnSpPr>
            <p:nvPr/>
          </p:nvCxnSpPr>
          <p:spPr>
            <a:xfrm flipV="1">
              <a:off x="3827531" y="2866904"/>
              <a:ext cx="1351109" cy="2065968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>
              <a:extLst>
                <a:ext uri="{FF2B5EF4-FFF2-40B4-BE49-F238E27FC236}">
                  <a16:creationId xmlns:a16="http://schemas.microsoft.com/office/drawing/2014/main" id="{D5DC7C99-38A1-E149-B1A7-608A4FA2AC21}"/>
                </a:ext>
              </a:extLst>
            </p:cNvPr>
            <p:cNvCxnSpPr>
              <a:cxnSpLocks/>
              <a:stCxn id="83" idx="6"/>
              <a:endCxn id="87" idx="2"/>
            </p:cNvCxnSpPr>
            <p:nvPr/>
          </p:nvCxnSpPr>
          <p:spPr>
            <a:xfrm flipV="1">
              <a:off x="3827531" y="3555560"/>
              <a:ext cx="1351109" cy="1377312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mit Pfeil 111">
              <a:extLst>
                <a:ext uri="{FF2B5EF4-FFF2-40B4-BE49-F238E27FC236}">
                  <a16:creationId xmlns:a16="http://schemas.microsoft.com/office/drawing/2014/main" id="{E7FAF4E9-DABE-0543-A0AD-B43F9D036068}"/>
                </a:ext>
              </a:extLst>
            </p:cNvPr>
            <p:cNvCxnSpPr>
              <a:cxnSpLocks/>
              <a:stCxn id="83" idx="6"/>
              <a:endCxn id="88" idx="2"/>
            </p:cNvCxnSpPr>
            <p:nvPr/>
          </p:nvCxnSpPr>
          <p:spPr>
            <a:xfrm flipV="1">
              <a:off x="3827531" y="4244216"/>
              <a:ext cx="1351108" cy="688656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mit Pfeil 112">
              <a:extLst>
                <a:ext uri="{FF2B5EF4-FFF2-40B4-BE49-F238E27FC236}">
                  <a16:creationId xmlns:a16="http://schemas.microsoft.com/office/drawing/2014/main" id="{CC0A0C9E-FA20-3645-AD5E-B0E565E58B78}"/>
                </a:ext>
              </a:extLst>
            </p:cNvPr>
            <p:cNvCxnSpPr>
              <a:cxnSpLocks/>
              <a:stCxn id="83" idx="6"/>
              <a:endCxn id="89" idx="2"/>
            </p:cNvCxnSpPr>
            <p:nvPr/>
          </p:nvCxnSpPr>
          <p:spPr>
            <a:xfrm>
              <a:off x="3827531" y="4932872"/>
              <a:ext cx="1351109" cy="0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0FC1ECCA-FDA1-4443-A156-863E5FE192BC}"/>
              </a:ext>
            </a:extLst>
          </p:cNvPr>
          <p:cNvGrpSpPr/>
          <p:nvPr/>
        </p:nvGrpSpPr>
        <p:grpSpPr>
          <a:xfrm>
            <a:off x="5540025" y="2864666"/>
            <a:ext cx="1351110" cy="2065968"/>
            <a:chOff x="1414530" y="1850904"/>
            <a:chExt cx="1351110" cy="2065968"/>
          </a:xfrm>
        </p:grpSpPr>
        <p:cxnSp>
          <p:nvCxnSpPr>
            <p:cNvPr id="115" name="Gerade Verbindung mit Pfeil 114">
              <a:extLst>
                <a:ext uri="{FF2B5EF4-FFF2-40B4-BE49-F238E27FC236}">
                  <a16:creationId xmlns:a16="http://schemas.microsoft.com/office/drawing/2014/main" id="{7C40FC99-65FA-8E4B-B548-A88D1B5D1067}"/>
                </a:ext>
              </a:extLst>
            </p:cNvPr>
            <p:cNvCxnSpPr/>
            <p:nvPr/>
          </p:nvCxnSpPr>
          <p:spPr>
            <a:xfrm>
              <a:off x="1414531" y="1850904"/>
              <a:ext cx="135110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mit Pfeil 115">
              <a:extLst>
                <a:ext uri="{FF2B5EF4-FFF2-40B4-BE49-F238E27FC236}">
                  <a16:creationId xmlns:a16="http://schemas.microsoft.com/office/drawing/2014/main" id="{E167D6C5-D9E8-4C46-9262-F3F72A4D4C1B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31" y="1850904"/>
              <a:ext cx="1351109" cy="688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mit Pfeil 116">
              <a:extLst>
                <a:ext uri="{FF2B5EF4-FFF2-40B4-BE49-F238E27FC236}">
                  <a16:creationId xmlns:a16="http://schemas.microsoft.com/office/drawing/2014/main" id="{88D92FD0-F9F2-114E-85A5-BC64299DECE8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31" y="1850904"/>
              <a:ext cx="1351108" cy="13773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 Verbindung mit Pfeil 117">
              <a:extLst>
                <a:ext uri="{FF2B5EF4-FFF2-40B4-BE49-F238E27FC236}">
                  <a16:creationId xmlns:a16="http://schemas.microsoft.com/office/drawing/2014/main" id="{6EB36D51-CAA1-9946-BE37-CCFA393AF83F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31" y="1850904"/>
              <a:ext cx="1351109" cy="20659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mit Pfeil 118">
              <a:extLst>
                <a:ext uri="{FF2B5EF4-FFF2-40B4-BE49-F238E27FC236}">
                  <a16:creationId xmlns:a16="http://schemas.microsoft.com/office/drawing/2014/main" id="{D314810A-2CF7-2C45-9002-E3878FE123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4531" y="1850904"/>
              <a:ext cx="1351109" cy="688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Gerade Verbindung mit Pfeil 119">
              <a:extLst>
                <a:ext uri="{FF2B5EF4-FFF2-40B4-BE49-F238E27FC236}">
                  <a16:creationId xmlns:a16="http://schemas.microsoft.com/office/drawing/2014/main" id="{F34B47E3-72B6-D24F-BD63-1BB859D9059B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31" y="2539560"/>
              <a:ext cx="135110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mit Pfeil 120">
              <a:extLst>
                <a:ext uri="{FF2B5EF4-FFF2-40B4-BE49-F238E27FC236}">
                  <a16:creationId xmlns:a16="http://schemas.microsoft.com/office/drawing/2014/main" id="{4C646AD0-278F-F645-8925-B3F0BEA6A873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31" y="2539560"/>
              <a:ext cx="1351108" cy="688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 Verbindung mit Pfeil 121">
              <a:extLst>
                <a:ext uri="{FF2B5EF4-FFF2-40B4-BE49-F238E27FC236}">
                  <a16:creationId xmlns:a16="http://schemas.microsoft.com/office/drawing/2014/main" id="{4E8800D9-74C0-E44B-B34E-89454B0B3130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31" y="2539560"/>
              <a:ext cx="1351109" cy="13773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 Verbindung mit Pfeil 122">
              <a:extLst>
                <a:ext uri="{FF2B5EF4-FFF2-40B4-BE49-F238E27FC236}">
                  <a16:creationId xmlns:a16="http://schemas.microsoft.com/office/drawing/2014/main" id="{0C889450-5F94-6643-8322-0E6384F522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4530" y="1850904"/>
              <a:ext cx="1351110" cy="13773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mit Pfeil 123">
              <a:extLst>
                <a:ext uri="{FF2B5EF4-FFF2-40B4-BE49-F238E27FC236}">
                  <a16:creationId xmlns:a16="http://schemas.microsoft.com/office/drawing/2014/main" id="{F35EE8C9-532A-EB47-8370-4265379F0C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4530" y="2539559"/>
              <a:ext cx="1351108" cy="6886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mit Pfeil 124">
              <a:extLst>
                <a:ext uri="{FF2B5EF4-FFF2-40B4-BE49-F238E27FC236}">
                  <a16:creationId xmlns:a16="http://schemas.microsoft.com/office/drawing/2014/main" id="{C7A39039-3991-9043-8103-D3E2646A8FB1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30" y="3228216"/>
              <a:ext cx="135110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 Verbindung mit Pfeil 125">
              <a:extLst>
                <a:ext uri="{FF2B5EF4-FFF2-40B4-BE49-F238E27FC236}">
                  <a16:creationId xmlns:a16="http://schemas.microsoft.com/office/drawing/2014/main" id="{ED24EF6B-2A90-3E4D-805F-C773DA55F88F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30" y="3228216"/>
              <a:ext cx="1351110" cy="688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mit Pfeil 126">
              <a:extLst>
                <a:ext uri="{FF2B5EF4-FFF2-40B4-BE49-F238E27FC236}">
                  <a16:creationId xmlns:a16="http://schemas.microsoft.com/office/drawing/2014/main" id="{5C1EF6EB-9141-9540-9612-DE2D71AE2D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4531" y="1850904"/>
              <a:ext cx="1351109" cy="20659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mit Pfeil 127">
              <a:extLst>
                <a:ext uri="{FF2B5EF4-FFF2-40B4-BE49-F238E27FC236}">
                  <a16:creationId xmlns:a16="http://schemas.microsoft.com/office/drawing/2014/main" id="{49C0C70A-D67C-4540-B9A7-10E4FBD032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4531" y="2539560"/>
              <a:ext cx="1351109" cy="13773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mit Pfeil 128">
              <a:extLst>
                <a:ext uri="{FF2B5EF4-FFF2-40B4-BE49-F238E27FC236}">
                  <a16:creationId xmlns:a16="http://schemas.microsoft.com/office/drawing/2014/main" id="{0F6E4042-155C-9D44-9DB6-72540411C0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4531" y="3228216"/>
              <a:ext cx="1351108" cy="688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mit Pfeil 129">
              <a:extLst>
                <a:ext uri="{FF2B5EF4-FFF2-40B4-BE49-F238E27FC236}">
                  <a16:creationId xmlns:a16="http://schemas.microsoft.com/office/drawing/2014/main" id="{D4CF733E-12D8-4B42-814D-F2974256ACFC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31" y="3916872"/>
              <a:ext cx="135110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Alternativer Prozess 130">
            <a:extLst>
              <a:ext uri="{FF2B5EF4-FFF2-40B4-BE49-F238E27FC236}">
                <a16:creationId xmlns:a16="http://schemas.microsoft.com/office/drawing/2014/main" id="{22DB5EB7-9A67-824F-9572-7623441D26F2}"/>
              </a:ext>
            </a:extLst>
          </p:cNvPr>
          <p:cNvSpPr/>
          <p:nvPr/>
        </p:nvSpPr>
        <p:spPr>
          <a:xfrm>
            <a:off x="8551124" y="3636537"/>
            <a:ext cx="455128" cy="490653"/>
          </a:xfrm>
          <a:prstGeom prst="flowChartAlternate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63E71C5C-12C5-804E-B0C3-AA23A22B83D5}"/>
              </a:ext>
            </a:extLst>
          </p:cNvPr>
          <p:cNvSpPr/>
          <p:nvPr/>
        </p:nvSpPr>
        <p:spPr>
          <a:xfrm>
            <a:off x="8599231" y="3704216"/>
            <a:ext cx="358913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F1445C61-431C-3841-9314-1048783A8D34}"/>
              </a:ext>
            </a:extLst>
          </p:cNvPr>
          <p:cNvCxnSpPr>
            <a:cxnSpLocks/>
            <a:stCxn id="96" idx="6"/>
            <a:endCxn id="132" idx="2"/>
          </p:cNvCxnSpPr>
          <p:nvPr/>
        </p:nvCxnSpPr>
        <p:spPr>
          <a:xfrm>
            <a:off x="7247575" y="2866904"/>
            <a:ext cx="1351656" cy="10173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5458FAEE-73B4-4243-A60D-33918E766149}"/>
              </a:ext>
            </a:extLst>
          </p:cNvPr>
          <p:cNvCxnSpPr>
            <a:cxnSpLocks/>
            <a:stCxn id="93" idx="6"/>
            <a:endCxn id="132" idx="2"/>
          </p:cNvCxnSpPr>
          <p:nvPr/>
        </p:nvCxnSpPr>
        <p:spPr>
          <a:xfrm>
            <a:off x="7247575" y="3555560"/>
            <a:ext cx="1351656" cy="328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92823B72-9A10-0648-908A-A001D8F21FB7}"/>
              </a:ext>
            </a:extLst>
          </p:cNvPr>
          <p:cNvCxnSpPr>
            <a:cxnSpLocks/>
            <a:stCxn id="94" idx="6"/>
            <a:endCxn id="132" idx="2"/>
          </p:cNvCxnSpPr>
          <p:nvPr/>
        </p:nvCxnSpPr>
        <p:spPr>
          <a:xfrm flipV="1">
            <a:off x="7247574" y="3884216"/>
            <a:ext cx="1351657" cy="36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C9C5A895-C0D0-DC44-B11B-CDC5E1A6FCED}"/>
              </a:ext>
            </a:extLst>
          </p:cNvPr>
          <p:cNvCxnSpPr>
            <a:cxnSpLocks/>
            <a:stCxn id="95" idx="6"/>
            <a:endCxn id="132" idx="2"/>
          </p:cNvCxnSpPr>
          <p:nvPr/>
        </p:nvCxnSpPr>
        <p:spPr>
          <a:xfrm flipV="1">
            <a:off x="7247575" y="3884216"/>
            <a:ext cx="1351656" cy="1048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feld 136">
                <a:extLst>
                  <a:ext uri="{FF2B5EF4-FFF2-40B4-BE49-F238E27FC236}">
                    <a16:creationId xmlns:a16="http://schemas.microsoft.com/office/drawing/2014/main" id="{800475FD-0FD5-9E49-A6D1-FEE4843C00F2}"/>
                  </a:ext>
                </a:extLst>
              </p:cNvPr>
              <p:cNvSpPr txBox="1"/>
              <p:nvPr/>
            </p:nvSpPr>
            <p:spPr>
              <a:xfrm>
                <a:off x="4000853" y="2323556"/>
                <a:ext cx="1015471" cy="541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7" name="Textfeld 136">
                <a:extLst>
                  <a:ext uri="{FF2B5EF4-FFF2-40B4-BE49-F238E27FC236}">
                    <a16:creationId xmlns:a16="http://schemas.microsoft.com/office/drawing/2014/main" id="{800475FD-0FD5-9E49-A6D1-FEE4843C0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853" y="2323556"/>
                <a:ext cx="1015471" cy="541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C954B473-D5BA-1B48-98CF-357CB3BBFC90}"/>
                  </a:ext>
                </a:extLst>
              </p:cNvPr>
              <p:cNvSpPr txBox="1"/>
              <p:nvPr/>
            </p:nvSpPr>
            <p:spPr>
              <a:xfrm>
                <a:off x="5702914" y="2320206"/>
                <a:ext cx="1015471" cy="541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C954B473-D5BA-1B48-98CF-357CB3BBF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914" y="2320206"/>
                <a:ext cx="1015471" cy="541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feld 138">
                <a:extLst>
                  <a:ext uri="{FF2B5EF4-FFF2-40B4-BE49-F238E27FC236}">
                    <a16:creationId xmlns:a16="http://schemas.microsoft.com/office/drawing/2014/main" id="{AEE966A6-F181-034A-95B3-0B80A89D7D20}"/>
                  </a:ext>
                </a:extLst>
              </p:cNvPr>
              <p:cNvSpPr txBox="1"/>
              <p:nvPr/>
            </p:nvSpPr>
            <p:spPr>
              <a:xfrm>
                <a:off x="7653645" y="2718669"/>
                <a:ext cx="1015471" cy="541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9" name="Textfeld 138">
                <a:extLst>
                  <a:ext uri="{FF2B5EF4-FFF2-40B4-BE49-F238E27FC236}">
                    <a16:creationId xmlns:a16="http://schemas.microsoft.com/office/drawing/2014/main" id="{AEE966A6-F181-034A-95B3-0B80A89D7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645" y="2718669"/>
                <a:ext cx="1015471" cy="541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45B43F37-842F-1046-9552-C2FDC0631EAA}"/>
                  </a:ext>
                </a:extLst>
              </p:cNvPr>
              <p:cNvSpPr/>
              <p:nvPr/>
            </p:nvSpPr>
            <p:spPr>
              <a:xfrm>
                <a:off x="5164970" y="5555182"/>
                <a:ext cx="540544" cy="5817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de-DE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45B43F37-842F-1046-9552-C2FDC0631E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970" y="5555182"/>
                <a:ext cx="540544" cy="581796"/>
              </a:xfrm>
              <a:prstGeom prst="ellipse">
                <a:avLst/>
              </a:prstGeom>
              <a:blipFill>
                <a:blip r:embed="rId5"/>
                <a:stretch>
                  <a:fillRect l="-22727" r="-68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E52FC009-D79D-E04A-82AC-39B8110137F7}"/>
              </a:ext>
            </a:extLst>
          </p:cNvPr>
          <p:cNvCxnSpPr>
            <a:cxnSpLocks/>
          </p:cNvCxnSpPr>
          <p:nvPr/>
        </p:nvCxnSpPr>
        <p:spPr>
          <a:xfrm flipV="1">
            <a:off x="5359965" y="5286605"/>
            <a:ext cx="1524" cy="3729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30785040-27A6-1949-8435-16E406FF9FEA}"/>
              </a:ext>
            </a:extLst>
          </p:cNvPr>
          <p:cNvGrpSpPr/>
          <p:nvPr/>
        </p:nvGrpSpPr>
        <p:grpSpPr>
          <a:xfrm>
            <a:off x="6890900" y="5286604"/>
            <a:ext cx="540544" cy="867789"/>
            <a:chOff x="4477900" y="4270604"/>
            <a:chExt cx="540544" cy="8677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90A80BA7-E3EF-C34D-810D-B4CB218E7A73}"/>
                    </a:ext>
                  </a:extLst>
                </p:cNvPr>
                <p:cNvSpPr/>
                <p:nvPr/>
              </p:nvSpPr>
              <p:spPr>
                <a:xfrm>
                  <a:off x="4477900" y="4556598"/>
                  <a:ext cx="540544" cy="58179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de-DE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D9918730-5389-CD49-BAE6-27401851F1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7900" y="4556598"/>
                  <a:ext cx="540544" cy="581795"/>
                </a:xfrm>
                <a:prstGeom prst="ellipse">
                  <a:avLst/>
                </a:prstGeom>
                <a:blipFill>
                  <a:blip r:embed="rId13"/>
                  <a:stretch>
                    <a:fillRect l="-22727" r="-681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4" name="Gerade Verbindung mit Pfeil 143">
              <a:extLst>
                <a:ext uri="{FF2B5EF4-FFF2-40B4-BE49-F238E27FC236}">
                  <a16:creationId xmlns:a16="http://schemas.microsoft.com/office/drawing/2014/main" id="{9721F70F-461E-0944-8C9B-E4C651D61D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117" y="4270604"/>
              <a:ext cx="1524" cy="3729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uppieren 144">
            <a:extLst>
              <a:ext uri="{FF2B5EF4-FFF2-40B4-BE49-F238E27FC236}">
                <a16:creationId xmlns:a16="http://schemas.microsoft.com/office/drawing/2014/main" id="{ED3F042D-BB53-E644-89AF-CCD5177321C3}"/>
              </a:ext>
            </a:extLst>
          </p:cNvPr>
          <p:cNvGrpSpPr/>
          <p:nvPr/>
        </p:nvGrpSpPr>
        <p:grpSpPr>
          <a:xfrm>
            <a:off x="8599231" y="4164556"/>
            <a:ext cx="540544" cy="867789"/>
            <a:chOff x="4477900" y="4270604"/>
            <a:chExt cx="540544" cy="8677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0478EFED-6B19-2B41-BF37-896EECFAD292}"/>
                    </a:ext>
                  </a:extLst>
                </p:cNvPr>
                <p:cNvSpPr/>
                <p:nvPr/>
              </p:nvSpPr>
              <p:spPr>
                <a:xfrm>
                  <a:off x="4477900" y="4556598"/>
                  <a:ext cx="540544" cy="58179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p>
                      </m:oMath>
                    </m:oMathPara>
                  </a14:m>
                  <a:endParaRPr lang="de-DE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1D8DB2EB-8B98-A84A-9248-2B881DF337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7900" y="4556598"/>
                  <a:ext cx="540544" cy="581795"/>
                </a:xfrm>
                <a:prstGeom prst="ellipse">
                  <a:avLst/>
                </a:prstGeom>
                <a:blipFill>
                  <a:blip r:embed="rId14"/>
                  <a:stretch>
                    <a:fillRect l="-23256" r="-930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7" name="Gerade Verbindung mit Pfeil 146">
              <a:extLst>
                <a:ext uri="{FF2B5EF4-FFF2-40B4-BE49-F238E27FC236}">
                  <a16:creationId xmlns:a16="http://schemas.microsoft.com/office/drawing/2014/main" id="{327955FE-75C6-8A45-BF7D-197B60DB02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117" y="4270604"/>
              <a:ext cx="1524" cy="3729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Geschweifte Klammer links 147">
            <a:extLst>
              <a:ext uri="{FF2B5EF4-FFF2-40B4-BE49-F238E27FC236}">
                <a16:creationId xmlns:a16="http://schemas.microsoft.com/office/drawing/2014/main" id="{C9FE06ED-7F43-BA48-8541-FF8F1D2B2A16}"/>
              </a:ext>
            </a:extLst>
          </p:cNvPr>
          <p:cNvSpPr/>
          <p:nvPr/>
        </p:nvSpPr>
        <p:spPr>
          <a:xfrm rot="5400000">
            <a:off x="6067509" y="770465"/>
            <a:ext cx="312750" cy="2415120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9" name="Geschweifte Klammer links 148">
            <a:extLst>
              <a:ext uri="{FF2B5EF4-FFF2-40B4-BE49-F238E27FC236}">
                <a16:creationId xmlns:a16="http://schemas.microsoft.com/office/drawing/2014/main" id="{9A7FEB7C-29BD-5448-B912-4F3B29965908}"/>
              </a:ext>
            </a:extLst>
          </p:cNvPr>
          <p:cNvSpPr/>
          <p:nvPr/>
        </p:nvSpPr>
        <p:spPr>
          <a:xfrm rot="5400000">
            <a:off x="8620072" y="1470289"/>
            <a:ext cx="312752" cy="1015472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0" name="Geschweifte Klammer links 149">
            <a:extLst>
              <a:ext uri="{FF2B5EF4-FFF2-40B4-BE49-F238E27FC236}">
                <a16:creationId xmlns:a16="http://schemas.microsoft.com/office/drawing/2014/main" id="{B4F5CB96-3964-0746-AA81-BF168441FA58}"/>
              </a:ext>
            </a:extLst>
          </p:cNvPr>
          <p:cNvSpPr/>
          <p:nvPr/>
        </p:nvSpPr>
        <p:spPr>
          <a:xfrm rot="5400000">
            <a:off x="3491698" y="1470290"/>
            <a:ext cx="312750" cy="1015470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000" dirty="0"/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201E8F62-CC66-264C-81C6-73A56C3FF6A4}"/>
              </a:ext>
            </a:extLst>
          </p:cNvPr>
          <p:cNvSpPr txBox="1"/>
          <p:nvPr/>
        </p:nvSpPr>
        <p:spPr>
          <a:xfrm>
            <a:off x="2863134" y="1432439"/>
            <a:ext cx="1569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Input Layer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140C71AC-0F0B-7A48-AB60-9AFF811AE976}"/>
              </a:ext>
            </a:extLst>
          </p:cNvPr>
          <p:cNvSpPr txBox="1"/>
          <p:nvPr/>
        </p:nvSpPr>
        <p:spPr>
          <a:xfrm>
            <a:off x="5219589" y="1426810"/>
            <a:ext cx="1998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Hidden </a:t>
            </a:r>
            <a:r>
              <a:rPr lang="de-DE" sz="20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Layers</a:t>
            </a:r>
            <a:endParaRPr lang="de-DE" sz="2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35A78BAA-2F9B-B246-B82D-FB00BBC80CDE}"/>
              </a:ext>
            </a:extLst>
          </p:cNvPr>
          <p:cNvSpPr txBox="1"/>
          <p:nvPr/>
        </p:nvSpPr>
        <p:spPr>
          <a:xfrm>
            <a:off x="7776952" y="1431158"/>
            <a:ext cx="1998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Output Layer</a:t>
            </a:r>
          </a:p>
        </p:txBody>
      </p: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A9510F78-CCF0-AB4A-960D-54F3B5552B94}"/>
              </a:ext>
            </a:extLst>
          </p:cNvPr>
          <p:cNvCxnSpPr>
            <a:cxnSpLocks/>
          </p:cNvCxnSpPr>
          <p:nvPr/>
        </p:nvCxnSpPr>
        <p:spPr>
          <a:xfrm>
            <a:off x="2616791" y="2861445"/>
            <a:ext cx="8518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F64688C2-9F87-C046-A995-E4139E317D1F}"/>
              </a:ext>
            </a:extLst>
          </p:cNvPr>
          <p:cNvCxnSpPr>
            <a:cxnSpLocks/>
          </p:cNvCxnSpPr>
          <p:nvPr/>
        </p:nvCxnSpPr>
        <p:spPr>
          <a:xfrm>
            <a:off x="2616791" y="3553321"/>
            <a:ext cx="8518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9B041830-900F-1946-97D9-EDCDB1A95B31}"/>
              </a:ext>
            </a:extLst>
          </p:cNvPr>
          <p:cNvCxnSpPr>
            <a:cxnSpLocks/>
          </p:cNvCxnSpPr>
          <p:nvPr/>
        </p:nvCxnSpPr>
        <p:spPr>
          <a:xfrm>
            <a:off x="2616791" y="4241978"/>
            <a:ext cx="8518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9EB1674A-95EF-0D46-9A2C-0426A2EB3BC8}"/>
              </a:ext>
            </a:extLst>
          </p:cNvPr>
          <p:cNvCxnSpPr>
            <a:cxnSpLocks/>
          </p:cNvCxnSpPr>
          <p:nvPr/>
        </p:nvCxnSpPr>
        <p:spPr>
          <a:xfrm>
            <a:off x="2616791" y="4930892"/>
            <a:ext cx="8518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feld 170">
            <a:extLst>
              <a:ext uri="{FF2B5EF4-FFF2-40B4-BE49-F238E27FC236}">
                <a16:creationId xmlns:a16="http://schemas.microsoft.com/office/drawing/2014/main" id="{F16C0CF6-6233-7140-8DB4-6982186E1993}"/>
              </a:ext>
            </a:extLst>
          </p:cNvPr>
          <p:cNvSpPr txBox="1"/>
          <p:nvPr/>
        </p:nvSpPr>
        <p:spPr>
          <a:xfrm>
            <a:off x="2540396" y="2506659"/>
            <a:ext cx="10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Input 1</a:t>
            </a:r>
          </a:p>
        </p:txBody>
      </p:sp>
      <p:sp>
        <p:nvSpPr>
          <p:cNvPr id="172" name="Textfeld 171">
            <a:extLst>
              <a:ext uri="{FF2B5EF4-FFF2-40B4-BE49-F238E27FC236}">
                <a16:creationId xmlns:a16="http://schemas.microsoft.com/office/drawing/2014/main" id="{DCBBC4BF-857A-714D-99F7-393481477DF5}"/>
              </a:ext>
            </a:extLst>
          </p:cNvPr>
          <p:cNvSpPr txBox="1"/>
          <p:nvPr/>
        </p:nvSpPr>
        <p:spPr>
          <a:xfrm>
            <a:off x="2540396" y="3195581"/>
            <a:ext cx="10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Input 2</a:t>
            </a:r>
          </a:p>
        </p:txBody>
      </p:sp>
      <p:sp>
        <p:nvSpPr>
          <p:cNvPr id="173" name="Textfeld 172">
            <a:extLst>
              <a:ext uri="{FF2B5EF4-FFF2-40B4-BE49-F238E27FC236}">
                <a16:creationId xmlns:a16="http://schemas.microsoft.com/office/drawing/2014/main" id="{8E71CF62-08D5-AE41-BD2F-24A390F3F142}"/>
              </a:ext>
            </a:extLst>
          </p:cNvPr>
          <p:cNvSpPr txBox="1"/>
          <p:nvPr/>
        </p:nvSpPr>
        <p:spPr>
          <a:xfrm>
            <a:off x="2540396" y="3876569"/>
            <a:ext cx="10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Input 3</a:t>
            </a:r>
          </a:p>
        </p:txBody>
      </p:sp>
      <p:sp>
        <p:nvSpPr>
          <p:cNvPr id="174" name="Textfeld 173">
            <a:extLst>
              <a:ext uri="{FF2B5EF4-FFF2-40B4-BE49-F238E27FC236}">
                <a16:creationId xmlns:a16="http://schemas.microsoft.com/office/drawing/2014/main" id="{33FAE812-62E7-CE4F-A643-8EE8B718B279}"/>
              </a:ext>
            </a:extLst>
          </p:cNvPr>
          <p:cNvSpPr txBox="1"/>
          <p:nvPr/>
        </p:nvSpPr>
        <p:spPr>
          <a:xfrm>
            <a:off x="2543545" y="4565968"/>
            <a:ext cx="10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Input 4</a:t>
            </a:r>
          </a:p>
        </p:txBody>
      </p: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A75C2E52-20D8-E849-98CB-AE624BC7C18F}"/>
              </a:ext>
            </a:extLst>
          </p:cNvPr>
          <p:cNvCxnSpPr>
            <a:cxnSpLocks/>
          </p:cNvCxnSpPr>
          <p:nvPr/>
        </p:nvCxnSpPr>
        <p:spPr>
          <a:xfrm>
            <a:off x="8958144" y="3884216"/>
            <a:ext cx="8518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feld 175">
            <a:extLst>
              <a:ext uri="{FF2B5EF4-FFF2-40B4-BE49-F238E27FC236}">
                <a16:creationId xmlns:a16="http://schemas.microsoft.com/office/drawing/2014/main" id="{B6C3CE36-D9CA-3447-B74D-14518702EC32}"/>
              </a:ext>
            </a:extLst>
          </p:cNvPr>
          <p:cNvSpPr txBox="1"/>
          <p:nvPr/>
        </p:nvSpPr>
        <p:spPr>
          <a:xfrm>
            <a:off x="8955671" y="3514282"/>
            <a:ext cx="10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Output </a:t>
            </a:r>
          </a:p>
        </p:txBody>
      </p:sp>
    </p:spTree>
    <p:extLst>
      <p:ext uri="{BB962C8B-B14F-4D97-AF65-F5344CB8AC3E}">
        <p14:creationId xmlns:p14="http://schemas.microsoft.com/office/powerpoint/2010/main" val="156260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838CFA05-AFE4-C34E-A610-8C2DF4FCFE01}"/>
              </a:ext>
            </a:extLst>
          </p:cNvPr>
          <p:cNvGrpSpPr/>
          <p:nvPr/>
        </p:nvGrpSpPr>
        <p:grpSpPr>
          <a:xfrm>
            <a:off x="2520333" y="1936887"/>
            <a:ext cx="455128" cy="2692142"/>
            <a:chOff x="1009033" y="1540401"/>
            <a:chExt cx="455128" cy="2692142"/>
          </a:xfrm>
        </p:grpSpPr>
        <p:sp>
          <p:nvSpPr>
            <p:cNvPr id="14" name="Alternativer Prozess 13">
              <a:extLst>
                <a:ext uri="{FF2B5EF4-FFF2-40B4-BE49-F238E27FC236}">
                  <a16:creationId xmlns:a16="http://schemas.microsoft.com/office/drawing/2014/main" id="{3B32A65A-1576-D946-B2B7-E684399D634D}"/>
                </a:ext>
              </a:extLst>
            </p:cNvPr>
            <p:cNvSpPr/>
            <p:nvPr/>
          </p:nvSpPr>
          <p:spPr>
            <a:xfrm>
              <a:off x="1009033" y="1540401"/>
              <a:ext cx="455128" cy="2692142"/>
            </a:xfrm>
            <a:prstGeom prst="flowChartAlternateProces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6FA5A15-7E0B-684D-BA2C-F6858B06F60B}"/>
                </a:ext>
              </a:extLst>
            </p:cNvPr>
            <p:cNvSpPr/>
            <p:nvPr/>
          </p:nvSpPr>
          <p:spPr>
            <a:xfrm>
              <a:off x="1055618" y="2359560"/>
              <a:ext cx="358913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8C96BF8-29CB-4349-9F13-032DCD291366}"/>
                </a:ext>
              </a:extLst>
            </p:cNvPr>
            <p:cNvSpPr/>
            <p:nvPr/>
          </p:nvSpPr>
          <p:spPr>
            <a:xfrm>
              <a:off x="1055617" y="3048216"/>
              <a:ext cx="358913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A84275-5C50-E043-865A-D4B3A4592280}"/>
                </a:ext>
              </a:extLst>
            </p:cNvPr>
            <p:cNvSpPr/>
            <p:nvPr/>
          </p:nvSpPr>
          <p:spPr>
            <a:xfrm>
              <a:off x="1055618" y="3736872"/>
              <a:ext cx="358913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7550554-B45F-3F40-91EB-50C34D82B085}"/>
                </a:ext>
              </a:extLst>
            </p:cNvPr>
            <p:cNvSpPr/>
            <p:nvPr/>
          </p:nvSpPr>
          <p:spPr>
            <a:xfrm>
              <a:off x="1055618" y="1670904"/>
              <a:ext cx="358913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916CAA17-C1D8-FE45-8081-117CCE0602CD}"/>
              </a:ext>
            </a:extLst>
          </p:cNvPr>
          <p:cNvGrpSpPr/>
          <p:nvPr/>
        </p:nvGrpSpPr>
        <p:grpSpPr>
          <a:xfrm>
            <a:off x="4230355" y="1936887"/>
            <a:ext cx="455128" cy="2692142"/>
            <a:chOff x="1009033" y="1540401"/>
            <a:chExt cx="455128" cy="2692142"/>
          </a:xfrm>
        </p:grpSpPr>
        <p:sp>
          <p:nvSpPr>
            <p:cNvPr id="17" name="Alternativer Prozess 16">
              <a:extLst>
                <a:ext uri="{FF2B5EF4-FFF2-40B4-BE49-F238E27FC236}">
                  <a16:creationId xmlns:a16="http://schemas.microsoft.com/office/drawing/2014/main" id="{30E7ABDF-6568-794C-9FE6-B4D3BBDFC937}"/>
                </a:ext>
              </a:extLst>
            </p:cNvPr>
            <p:cNvSpPr/>
            <p:nvPr/>
          </p:nvSpPr>
          <p:spPr>
            <a:xfrm>
              <a:off x="1009033" y="1540401"/>
              <a:ext cx="455128" cy="2692142"/>
            </a:xfrm>
            <a:prstGeom prst="flowChartAlternateProces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88083B5-28D4-0744-B741-59D2AA9B998E}"/>
                </a:ext>
              </a:extLst>
            </p:cNvPr>
            <p:cNvSpPr/>
            <p:nvPr/>
          </p:nvSpPr>
          <p:spPr>
            <a:xfrm>
              <a:off x="1055618" y="2359560"/>
              <a:ext cx="358913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BB92AC1-9739-9443-917B-A1E14F50249F}"/>
                </a:ext>
              </a:extLst>
            </p:cNvPr>
            <p:cNvSpPr/>
            <p:nvPr/>
          </p:nvSpPr>
          <p:spPr>
            <a:xfrm>
              <a:off x="1055617" y="3048216"/>
              <a:ext cx="358913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191F8A-D177-AF4F-8206-ABCE061D8BED}"/>
                </a:ext>
              </a:extLst>
            </p:cNvPr>
            <p:cNvSpPr/>
            <p:nvPr/>
          </p:nvSpPr>
          <p:spPr>
            <a:xfrm>
              <a:off x="1055618" y="3736872"/>
              <a:ext cx="358913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5B47E15-B420-7D4F-9466-D67212F9DCB4}"/>
                </a:ext>
              </a:extLst>
            </p:cNvPr>
            <p:cNvSpPr/>
            <p:nvPr/>
          </p:nvSpPr>
          <p:spPr>
            <a:xfrm>
              <a:off x="1055618" y="1670904"/>
              <a:ext cx="358913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977E3230-CAD5-A241-86A4-A3E023A7AABF}"/>
              </a:ext>
            </a:extLst>
          </p:cNvPr>
          <p:cNvGrpSpPr/>
          <p:nvPr/>
        </p:nvGrpSpPr>
        <p:grpSpPr>
          <a:xfrm>
            <a:off x="5940377" y="1936887"/>
            <a:ext cx="455128" cy="2692142"/>
            <a:chOff x="1009033" y="1540401"/>
            <a:chExt cx="455128" cy="2692142"/>
          </a:xfrm>
        </p:grpSpPr>
        <p:sp>
          <p:nvSpPr>
            <p:cNvPr id="23" name="Alternativer Prozess 22">
              <a:extLst>
                <a:ext uri="{FF2B5EF4-FFF2-40B4-BE49-F238E27FC236}">
                  <a16:creationId xmlns:a16="http://schemas.microsoft.com/office/drawing/2014/main" id="{3A4623E2-8B77-B04D-AB61-16129CD30F0E}"/>
                </a:ext>
              </a:extLst>
            </p:cNvPr>
            <p:cNvSpPr/>
            <p:nvPr/>
          </p:nvSpPr>
          <p:spPr>
            <a:xfrm>
              <a:off x="1009033" y="1540401"/>
              <a:ext cx="455128" cy="2692142"/>
            </a:xfrm>
            <a:prstGeom prst="flowChartAlternateProces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229582C-8107-7F4F-B88C-DC74FDFFBAB3}"/>
                </a:ext>
              </a:extLst>
            </p:cNvPr>
            <p:cNvSpPr/>
            <p:nvPr/>
          </p:nvSpPr>
          <p:spPr>
            <a:xfrm>
              <a:off x="1055618" y="2359560"/>
              <a:ext cx="358913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E03FF4C-5F77-FF4F-9391-51F3E625F7DA}"/>
                </a:ext>
              </a:extLst>
            </p:cNvPr>
            <p:cNvSpPr/>
            <p:nvPr/>
          </p:nvSpPr>
          <p:spPr>
            <a:xfrm>
              <a:off x="1055617" y="3048216"/>
              <a:ext cx="358913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467CF9A-CD96-8243-BF32-FCE024B467A1}"/>
                </a:ext>
              </a:extLst>
            </p:cNvPr>
            <p:cNvSpPr/>
            <p:nvPr/>
          </p:nvSpPr>
          <p:spPr>
            <a:xfrm>
              <a:off x="1055618" y="3736872"/>
              <a:ext cx="358913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A64B35-E3A0-5A49-9C22-37B79321503A}"/>
                </a:ext>
              </a:extLst>
            </p:cNvPr>
            <p:cNvSpPr/>
            <p:nvPr/>
          </p:nvSpPr>
          <p:spPr>
            <a:xfrm>
              <a:off x="1055618" y="1670904"/>
              <a:ext cx="358913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D57495E8-C557-FC45-B3C7-23BBCA1AA825}"/>
              </a:ext>
            </a:extLst>
          </p:cNvPr>
          <p:cNvGrpSpPr/>
          <p:nvPr/>
        </p:nvGrpSpPr>
        <p:grpSpPr>
          <a:xfrm>
            <a:off x="2925830" y="2247390"/>
            <a:ext cx="1351110" cy="2065968"/>
            <a:chOff x="2925830" y="2247390"/>
            <a:chExt cx="1351110" cy="2065968"/>
          </a:xfrm>
        </p:grpSpPr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D70C17F7-AD72-D545-AFAB-96EC51595576}"/>
                </a:ext>
              </a:extLst>
            </p:cNvPr>
            <p:cNvCxnSpPr>
              <a:stCxn id="8" idx="6"/>
              <a:endCxn id="21" idx="2"/>
            </p:cNvCxnSpPr>
            <p:nvPr/>
          </p:nvCxnSpPr>
          <p:spPr>
            <a:xfrm>
              <a:off x="2925831" y="2247390"/>
              <a:ext cx="135110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D627FDAF-90B7-5941-8F98-8F6F0B286D35}"/>
                </a:ext>
              </a:extLst>
            </p:cNvPr>
            <p:cNvCxnSpPr>
              <a:cxnSpLocks/>
              <a:stCxn id="8" idx="6"/>
              <a:endCxn id="18" idx="2"/>
            </p:cNvCxnSpPr>
            <p:nvPr/>
          </p:nvCxnSpPr>
          <p:spPr>
            <a:xfrm>
              <a:off x="2925831" y="2247390"/>
              <a:ext cx="1351109" cy="688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261433D7-225F-C24A-97F4-B2EE269D15E5}"/>
                </a:ext>
              </a:extLst>
            </p:cNvPr>
            <p:cNvCxnSpPr>
              <a:cxnSpLocks/>
              <a:stCxn id="8" idx="6"/>
              <a:endCxn id="19" idx="2"/>
            </p:cNvCxnSpPr>
            <p:nvPr/>
          </p:nvCxnSpPr>
          <p:spPr>
            <a:xfrm>
              <a:off x="2925831" y="2247390"/>
              <a:ext cx="1351108" cy="13773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3142C390-0ADB-C44D-BC06-6A292C82B38F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2925831" y="2247390"/>
              <a:ext cx="1351109" cy="20659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ED4BD4B5-E0F1-F54C-9CF2-E944622DE1A5}"/>
                </a:ext>
              </a:extLst>
            </p:cNvPr>
            <p:cNvCxnSpPr>
              <a:cxnSpLocks/>
              <a:stCxn id="5" idx="6"/>
              <a:endCxn id="21" idx="2"/>
            </p:cNvCxnSpPr>
            <p:nvPr/>
          </p:nvCxnSpPr>
          <p:spPr>
            <a:xfrm flipV="1">
              <a:off x="2925831" y="2247390"/>
              <a:ext cx="1351109" cy="688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94A5F9EA-EB39-2A46-8157-A1B6E5589FDB}"/>
                </a:ext>
              </a:extLst>
            </p:cNvPr>
            <p:cNvCxnSpPr>
              <a:cxnSpLocks/>
              <a:stCxn id="5" idx="6"/>
              <a:endCxn id="18" idx="2"/>
            </p:cNvCxnSpPr>
            <p:nvPr/>
          </p:nvCxnSpPr>
          <p:spPr>
            <a:xfrm>
              <a:off x="2925831" y="2936046"/>
              <a:ext cx="135110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A4632C5F-4F79-6440-8D91-D8AD7645B9F4}"/>
                </a:ext>
              </a:extLst>
            </p:cNvPr>
            <p:cNvCxnSpPr>
              <a:cxnSpLocks/>
              <a:stCxn id="5" idx="6"/>
              <a:endCxn id="19" idx="2"/>
            </p:cNvCxnSpPr>
            <p:nvPr/>
          </p:nvCxnSpPr>
          <p:spPr>
            <a:xfrm>
              <a:off x="2925831" y="2936046"/>
              <a:ext cx="1351108" cy="688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A0AE26AA-FE6B-FB4D-895C-7D2C23F80B38}"/>
                </a:ext>
              </a:extLst>
            </p:cNvPr>
            <p:cNvCxnSpPr>
              <a:cxnSpLocks/>
              <a:stCxn id="5" idx="6"/>
              <a:endCxn id="20" idx="2"/>
            </p:cNvCxnSpPr>
            <p:nvPr/>
          </p:nvCxnSpPr>
          <p:spPr>
            <a:xfrm>
              <a:off x="2925831" y="2936046"/>
              <a:ext cx="1351109" cy="13773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0A4C57A6-01B8-FF44-926B-1F2AD84C07AE}"/>
                </a:ext>
              </a:extLst>
            </p:cNvPr>
            <p:cNvCxnSpPr>
              <a:cxnSpLocks/>
              <a:stCxn id="6" idx="6"/>
              <a:endCxn id="21" idx="2"/>
            </p:cNvCxnSpPr>
            <p:nvPr/>
          </p:nvCxnSpPr>
          <p:spPr>
            <a:xfrm flipV="1">
              <a:off x="2925830" y="2247390"/>
              <a:ext cx="1351110" cy="13773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E64AE8A8-B0CE-834A-BEA7-871EEFC1D037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 flipV="1">
              <a:off x="2925830" y="2936045"/>
              <a:ext cx="1351108" cy="6886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mit Pfeil 68">
              <a:extLst>
                <a:ext uri="{FF2B5EF4-FFF2-40B4-BE49-F238E27FC236}">
                  <a16:creationId xmlns:a16="http://schemas.microsoft.com/office/drawing/2014/main" id="{E3B980EC-5CD8-D74A-9996-BE317E3DEFB2}"/>
                </a:ext>
              </a:extLst>
            </p:cNvPr>
            <p:cNvCxnSpPr>
              <a:cxnSpLocks/>
              <a:stCxn id="6" idx="6"/>
              <a:endCxn id="19" idx="2"/>
            </p:cNvCxnSpPr>
            <p:nvPr/>
          </p:nvCxnSpPr>
          <p:spPr>
            <a:xfrm>
              <a:off x="2925830" y="3624702"/>
              <a:ext cx="135110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mit Pfeil 71">
              <a:extLst>
                <a:ext uri="{FF2B5EF4-FFF2-40B4-BE49-F238E27FC236}">
                  <a16:creationId xmlns:a16="http://schemas.microsoft.com/office/drawing/2014/main" id="{35AFA7D6-5F07-EE45-BBDB-E8488CA75D87}"/>
                </a:ext>
              </a:extLst>
            </p:cNvPr>
            <p:cNvCxnSpPr>
              <a:cxnSpLocks/>
              <a:stCxn id="6" idx="6"/>
              <a:endCxn id="20" idx="2"/>
            </p:cNvCxnSpPr>
            <p:nvPr/>
          </p:nvCxnSpPr>
          <p:spPr>
            <a:xfrm>
              <a:off x="2925830" y="3624702"/>
              <a:ext cx="1351110" cy="688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26108BD9-D1EB-A042-9E59-168F1CD5293F}"/>
                </a:ext>
              </a:extLst>
            </p:cNvPr>
            <p:cNvCxnSpPr>
              <a:cxnSpLocks/>
              <a:stCxn id="7" idx="6"/>
              <a:endCxn id="21" idx="2"/>
            </p:cNvCxnSpPr>
            <p:nvPr/>
          </p:nvCxnSpPr>
          <p:spPr>
            <a:xfrm flipV="1">
              <a:off x="2925831" y="2247390"/>
              <a:ext cx="1351109" cy="20659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mit Pfeil 77">
              <a:extLst>
                <a:ext uri="{FF2B5EF4-FFF2-40B4-BE49-F238E27FC236}">
                  <a16:creationId xmlns:a16="http://schemas.microsoft.com/office/drawing/2014/main" id="{CAFB57E3-280C-F64D-A51A-CA7803EBF64E}"/>
                </a:ext>
              </a:extLst>
            </p:cNvPr>
            <p:cNvCxnSpPr>
              <a:cxnSpLocks/>
              <a:stCxn id="7" idx="6"/>
              <a:endCxn id="18" idx="2"/>
            </p:cNvCxnSpPr>
            <p:nvPr/>
          </p:nvCxnSpPr>
          <p:spPr>
            <a:xfrm flipV="1">
              <a:off x="2925831" y="2936046"/>
              <a:ext cx="1351109" cy="13773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mit Pfeil 80">
              <a:extLst>
                <a:ext uri="{FF2B5EF4-FFF2-40B4-BE49-F238E27FC236}">
                  <a16:creationId xmlns:a16="http://schemas.microsoft.com/office/drawing/2014/main" id="{1225E678-85C4-8247-8136-F129B7359FF0}"/>
                </a:ext>
              </a:extLst>
            </p:cNvPr>
            <p:cNvCxnSpPr>
              <a:cxnSpLocks/>
              <a:stCxn id="7" idx="6"/>
              <a:endCxn id="19" idx="2"/>
            </p:cNvCxnSpPr>
            <p:nvPr/>
          </p:nvCxnSpPr>
          <p:spPr>
            <a:xfrm flipV="1">
              <a:off x="2925831" y="3624702"/>
              <a:ext cx="1351108" cy="688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>
              <a:extLst>
                <a:ext uri="{FF2B5EF4-FFF2-40B4-BE49-F238E27FC236}">
                  <a16:creationId xmlns:a16="http://schemas.microsoft.com/office/drawing/2014/main" id="{F3BEEC2F-03C3-524D-AEB7-10B12BACE332}"/>
                </a:ext>
              </a:extLst>
            </p:cNvPr>
            <p:cNvCxnSpPr>
              <a:cxnSpLocks/>
              <a:stCxn id="7" idx="6"/>
              <a:endCxn id="20" idx="2"/>
            </p:cNvCxnSpPr>
            <p:nvPr/>
          </p:nvCxnSpPr>
          <p:spPr>
            <a:xfrm>
              <a:off x="2925831" y="4313358"/>
              <a:ext cx="135110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2259D034-426F-C045-A552-F255FAE2C5DE}"/>
              </a:ext>
            </a:extLst>
          </p:cNvPr>
          <p:cNvGrpSpPr/>
          <p:nvPr/>
        </p:nvGrpSpPr>
        <p:grpSpPr>
          <a:xfrm>
            <a:off x="4638325" y="2245152"/>
            <a:ext cx="1351110" cy="2065968"/>
            <a:chOff x="1414530" y="1850904"/>
            <a:chExt cx="1351110" cy="2065968"/>
          </a:xfrm>
        </p:grpSpPr>
        <p:cxnSp>
          <p:nvCxnSpPr>
            <p:cNvPr id="89" name="Gerade Verbindung mit Pfeil 88">
              <a:extLst>
                <a:ext uri="{FF2B5EF4-FFF2-40B4-BE49-F238E27FC236}">
                  <a16:creationId xmlns:a16="http://schemas.microsoft.com/office/drawing/2014/main" id="{9B5BBA17-625D-E241-A202-4892168EF98C}"/>
                </a:ext>
              </a:extLst>
            </p:cNvPr>
            <p:cNvCxnSpPr/>
            <p:nvPr/>
          </p:nvCxnSpPr>
          <p:spPr>
            <a:xfrm>
              <a:off x="1414531" y="1850904"/>
              <a:ext cx="135110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mit Pfeil 89">
              <a:extLst>
                <a:ext uri="{FF2B5EF4-FFF2-40B4-BE49-F238E27FC236}">
                  <a16:creationId xmlns:a16="http://schemas.microsoft.com/office/drawing/2014/main" id="{CF751125-B339-AD49-8798-4104269E7907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31" y="1850904"/>
              <a:ext cx="1351109" cy="688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mit Pfeil 90">
              <a:extLst>
                <a:ext uri="{FF2B5EF4-FFF2-40B4-BE49-F238E27FC236}">
                  <a16:creationId xmlns:a16="http://schemas.microsoft.com/office/drawing/2014/main" id="{A1D17E82-A33E-B645-BEC5-994027F2506A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31" y="1850904"/>
              <a:ext cx="1351108" cy="13773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mit Pfeil 91">
              <a:extLst>
                <a:ext uri="{FF2B5EF4-FFF2-40B4-BE49-F238E27FC236}">
                  <a16:creationId xmlns:a16="http://schemas.microsoft.com/office/drawing/2014/main" id="{70E51326-43D4-0341-826E-512E06E3722A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31" y="1850904"/>
              <a:ext cx="1351109" cy="20659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mit Pfeil 92">
              <a:extLst>
                <a:ext uri="{FF2B5EF4-FFF2-40B4-BE49-F238E27FC236}">
                  <a16:creationId xmlns:a16="http://schemas.microsoft.com/office/drawing/2014/main" id="{D5468F9C-14E6-0F47-AE65-B8DF358AF2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4531" y="1850904"/>
              <a:ext cx="1351109" cy="688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mit Pfeil 93">
              <a:extLst>
                <a:ext uri="{FF2B5EF4-FFF2-40B4-BE49-F238E27FC236}">
                  <a16:creationId xmlns:a16="http://schemas.microsoft.com/office/drawing/2014/main" id="{EC3BAEC6-587F-D241-92E2-508741014C0E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31" y="2539560"/>
              <a:ext cx="135110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mit Pfeil 94">
              <a:extLst>
                <a:ext uri="{FF2B5EF4-FFF2-40B4-BE49-F238E27FC236}">
                  <a16:creationId xmlns:a16="http://schemas.microsoft.com/office/drawing/2014/main" id="{3C2C813D-303B-E748-8AA8-DEA405BAF2D5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31" y="2539560"/>
              <a:ext cx="1351108" cy="688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mit Pfeil 95">
              <a:extLst>
                <a:ext uri="{FF2B5EF4-FFF2-40B4-BE49-F238E27FC236}">
                  <a16:creationId xmlns:a16="http://schemas.microsoft.com/office/drawing/2014/main" id="{488B8011-87C2-ED43-88EA-B22E9500C39C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31" y="2539560"/>
              <a:ext cx="1351109" cy="13773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mit Pfeil 96">
              <a:extLst>
                <a:ext uri="{FF2B5EF4-FFF2-40B4-BE49-F238E27FC236}">
                  <a16:creationId xmlns:a16="http://schemas.microsoft.com/office/drawing/2014/main" id="{5FA3B2F3-0993-BD41-BEF8-6890F28003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4530" y="1850904"/>
              <a:ext cx="1351110" cy="13773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mit Pfeil 97">
              <a:extLst>
                <a:ext uri="{FF2B5EF4-FFF2-40B4-BE49-F238E27FC236}">
                  <a16:creationId xmlns:a16="http://schemas.microsoft.com/office/drawing/2014/main" id="{D50A3C2C-408E-5648-9B4A-FDD2E934D4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4530" y="2539559"/>
              <a:ext cx="1351108" cy="6886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mit Pfeil 98">
              <a:extLst>
                <a:ext uri="{FF2B5EF4-FFF2-40B4-BE49-F238E27FC236}">
                  <a16:creationId xmlns:a16="http://schemas.microsoft.com/office/drawing/2014/main" id="{26AA47D0-3897-0B4B-97FF-77F7BCA5DB6C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30" y="3228216"/>
              <a:ext cx="135110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mit Pfeil 99">
              <a:extLst>
                <a:ext uri="{FF2B5EF4-FFF2-40B4-BE49-F238E27FC236}">
                  <a16:creationId xmlns:a16="http://schemas.microsoft.com/office/drawing/2014/main" id="{23235581-F36C-154B-BBAE-08DBCA80667E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30" y="3228216"/>
              <a:ext cx="1351110" cy="688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 Verbindung mit Pfeil 100">
              <a:extLst>
                <a:ext uri="{FF2B5EF4-FFF2-40B4-BE49-F238E27FC236}">
                  <a16:creationId xmlns:a16="http://schemas.microsoft.com/office/drawing/2014/main" id="{C2406D86-C557-CB43-B2F8-D83AA8A13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4531" y="1850904"/>
              <a:ext cx="1351109" cy="20659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mit Pfeil 101">
              <a:extLst>
                <a:ext uri="{FF2B5EF4-FFF2-40B4-BE49-F238E27FC236}">
                  <a16:creationId xmlns:a16="http://schemas.microsoft.com/office/drawing/2014/main" id="{8A862626-E092-754A-ACF7-F4D35C8740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4531" y="2539560"/>
              <a:ext cx="1351109" cy="13773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 Verbindung mit Pfeil 102">
              <a:extLst>
                <a:ext uri="{FF2B5EF4-FFF2-40B4-BE49-F238E27FC236}">
                  <a16:creationId xmlns:a16="http://schemas.microsoft.com/office/drawing/2014/main" id="{09505953-3E30-E842-B9B8-B479E06B3E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4531" y="3228216"/>
              <a:ext cx="1351108" cy="688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 Verbindung mit Pfeil 103">
              <a:extLst>
                <a:ext uri="{FF2B5EF4-FFF2-40B4-BE49-F238E27FC236}">
                  <a16:creationId xmlns:a16="http://schemas.microsoft.com/office/drawing/2014/main" id="{90C22CB5-E88C-5E42-B201-3960AFA3CD70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31" y="3916872"/>
              <a:ext cx="135110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Alternativer Prozess 105">
            <a:extLst>
              <a:ext uri="{FF2B5EF4-FFF2-40B4-BE49-F238E27FC236}">
                <a16:creationId xmlns:a16="http://schemas.microsoft.com/office/drawing/2014/main" id="{A7FB3BB2-1B03-9B4F-96B7-398EE408AF62}"/>
              </a:ext>
            </a:extLst>
          </p:cNvPr>
          <p:cNvSpPr/>
          <p:nvPr/>
        </p:nvSpPr>
        <p:spPr>
          <a:xfrm>
            <a:off x="7649424" y="3017023"/>
            <a:ext cx="455128" cy="490653"/>
          </a:xfrm>
          <a:prstGeom prst="flowChartAlternateProcess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4A2B440-E43E-2C41-9D61-1210D43AB185}"/>
              </a:ext>
            </a:extLst>
          </p:cNvPr>
          <p:cNvSpPr/>
          <p:nvPr/>
        </p:nvSpPr>
        <p:spPr>
          <a:xfrm>
            <a:off x="7697531" y="3084702"/>
            <a:ext cx="358913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9895ECE5-85A7-9A40-B8D1-618397527E88}"/>
              </a:ext>
            </a:extLst>
          </p:cNvPr>
          <p:cNvCxnSpPr>
            <a:cxnSpLocks/>
            <a:stCxn id="27" idx="6"/>
            <a:endCxn id="107" idx="2"/>
          </p:cNvCxnSpPr>
          <p:nvPr/>
        </p:nvCxnSpPr>
        <p:spPr>
          <a:xfrm>
            <a:off x="6345875" y="2247390"/>
            <a:ext cx="1351656" cy="10173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A3500B9E-8612-A04B-AA30-DE90B6BDB0B1}"/>
              </a:ext>
            </a:extLst>
          </p:cNvPr>
          <p:cNvCxnSpPr>
            <a:cxnSpLocks/>
            <a:stCxn id="24" idx="6"/>
            <a:endCxn id="107" idx="2"/>
          </p:cNvCxnSpPr>
          <p:nvPr/>
        </p:nvCxnSpPr>
        <p:spPr>
          <a:xfrm>
            <a:off x="6345875" y="2936046"/>
            <a:ext cx="1351656" cy="328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DFBF86B2-FBCE-8E45-83E6-5B5CA5E407B7}"/>
              </a:ext>
            </a:extLst>
          </p:cNvPr>
          <p:cNvCxnSpPr>
            <a:cxnSpLocks/>
            <a:stCxn id="25" idx="6"/>
            <a:endCxn id="107" idx="2"/>
          </p:cNvCxnSpPr>
          <p:nvPr/>
        </p:nvCxnSpPr>
        <p:spPr>
          <a:xfrm flipV="1">
            <a:off x="6345874" y="3264702"/>
            <a:ext cx="1351657" cy="36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5FB1BD43-4096-D94F-89F9-E9DAFC96D071}"/>
              </a:ext>
            </a:extLst>
          </p:cNvPr>
          <p:cNvCxnSpPr>
            <a:cxnSpLocks/>
            <a:stCxn id="26" idx="6"/>
            <a:endCxn id="107" idx="2"/>
          </p:cNvCxnSpPr>
          <p:nvPr/>
        </p:nvCxnSpPr>
        <p:spPr>
          <a:xfrm flipV="1">
            <a:off x="6345875" y="3264702"/>
            <a:ext cx="1351656" cy="1048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51ADFAAC-AA12-014A-B5DA-5DF6C3A992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73" r="16372"/>
          <a:stretch/>
        </p:blipFill>
        <p:spPr>
          <a:xfrm rot="16200000">
            <a:off x="8299017" y="2222992"/>
            <a:ext cx="4207422" cy="2088513"/>
          </a:xfrm>
          <a:prstGeom prst="rect">
            <a:avLst/>
          </a:prstGeom>
        </p:spPr>
      </p:pic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D63B099E-A96D-3444-952E-900F0CEBD166}"/>
              </a:ext>
            </a:extLst>
          </p:cNvPr>
          <p:cNvCxnSpPr>
            <a:cxnSpLocks/>
          </p:cNvCxnSpPr>
          <p:nvPr/>
        </p:nvCxnSpPr>
        <p:spPr>
          <a:xfrm>
            <a:off x="8056444" y="3264702"/>
            <a:ext cx="3303254" cy="0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2A68D93-4A35-D641-822D-6DC03A33506C}"/>
              </a:ext>
            </a:extLst>
          </p:cNvPr>
          <p:cNvCxnSpPr>
            <a:cxnSpLocks/>
          </p:cNvCxnSpPr>
          <p:nvPr/>
        </p:nvCxnSpPr>
        <p:spPr>
          <a:xfrm flipV="1">
            <a:off x="11359698" y="1088571"/>
            <a:ext cx="0" cy="429327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>
            <a:extLst>
              <a:ext uri="{FF2B5EF4-FFF2-40B4-BE49-F238E27FC236}">
                <a16:creationId xmlns:a16="http://schemas.microsoft.com/office/drawing/2014/main" id="{B16C03FF-3F42-CB48-8A51-0A62C49E3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4087" y="1088570"/>
            <a:ext cx="218326" cy="308223"/>
          </a:xfrm>
          <a:prstGeom prst="rect">
            <a:avLst/>
          </a:prstGeom>
        </p:spPr>
      </p:pic>
      <p:pic>
        <p:nvPicPr>
          <p:cNvPr id="67" name="Grafik 66">
            <a:extLst>
              <a:ext uri="{FF2B5EF4-FFF2-40B4-BE49-F238E27FC236}">
                <a16:creationId xmlns:a16="http://schemas.microsoft.com/office/drawing/2014/main" id="{52C9F3DE-1BED-7948-85C4-50AAF4AF67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5846" y="3128138"/>
            <a:ext cx="345297" cy="316564"/>
          </a:xfrm>
          <a:prstGeom prst="rect">
            <a:avLst/>
          </a:prstGeom>
        </p:spPr>
      </p:pic>
      <p:pic>
        <p:nvPicPr>
          <p:cNvPr id="68" name="Grafik 67">
            <a:extLst>
              <a:ext uri="{FF2B5EF4-FFF2-40B4-BE49-F238E27FC236}">
                <a16:creationId xmlns:a16="http://schemas.microsoft.com/office/drawing/2014/main" id="{5BCFA287-9875-FD49-9D56-919E29B3D37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02682" y="2524925"/>
            <a:ext cx="942566" cy="435937"/>
          </a:xfrm>
          <a:prstGeom prst="rect">
            <a:avLst/>
          </a:prstGeom>
        </p:spPr>
      </p:pic>
      <p:sp>
        <p:nvSpPr>
          <p:cNvPr id="82" name="Geschweifte Klammer links 81">
            <a:extLst>
              <a:ext uri="{FF2B5EF4-FFF2-40B4-BE49-F238E27FC236}">
                <a16:creationId xmlns:a16="http://schemas.microsoft.com/office/drawing/2014/main" id="{E379A225-7921-534B-A2E8-923E0481C21B}"/>
              </a:ext>
            </a:extLst>
          </p:cNvPr>
          <p:cNvSpPr/>
          <p:nvPr/>
        </p:nvSpPr>
        <p:spPr>
          <a:xfrm>
            <a:off x="2059993" y="1936887"/>
            <a:ext cx="312750" cy="2692142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363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838CFA05-AFE4-C34E-A610-8C2DF4FCFE01}"/>
              </a:ext>
            </a:extLst>
          </p:cNvPr>
          <p:cNvGrpSpPr/>
          <p:nvPr/>
        </p:nvGrpSpPr>
        <p:grpSpPr>
          <a:xfrm>
            <a:off x="1307274" y="1945498"/>
            <a:ext cx="455128" cy="2692142"/>
            <a:chOff x="1009033" y="1540401"/>
            <a:chExt cx="455128" cy="2692142"/>
          </a:xfrm>
        </p:grpSpPr>
        <p:sp>
          <p:nvSpPr>
            <p:cNvPr id="14" name="Alternativer Prozess 13">
              <a:extLst>
                <a:ext uri="{FF2B5EF4-FFF2-40B4-BE49-F238E27FC236}">
                  <a16:creationId xmlns:a16="http://schemas.microsoft.com/office/drawing/2014/main" id="{3B32A65A-1576-D946-B2B7-E684399D634D}"/>
                </a:ext>
              </a:extLst>
            </p:cNvPr>
            <p:cNvSpPr/>
            <p:nvPr/>
          </p:nvSpPr>
          <p:spPr>
            <a:xfrm>
              <a:off x="1009033" y="1540401"/>
              <a:ext cx="455128" cy="2692142"/>
            </a:xfrm>
            <a:prstGeom prst="flowChartAlternateProces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6FA5A15-7E0B-684D-BA2C-F6858B06F60B}"/>
                </a:ext>
              </a:extLst>
            </p:cNvPr>
            <p:cNvSpPr/>
            <p:nvPr/>
          </p:nvSpPr>
          <p:spPr>
            <a:xfrm>
              <a:off x="1055618" y="2359560"/>
              <a:ext cx="358913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8C96BF8-29CB-4349-9F13-032DCD291366}"/>
                </a:ext>
              </a:extLst>
            </p:cNvPr>
            <p:cNvSpPr/>
            <p:nvPr/>
          </p:nvSpPr>
          <p:spPr>
            <a:xfrm>
              <a:off x="1055617" y="3048216"/>
              <a:ext cx="358913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A84275-5C50-E043-865A-D4B3A4592280}"/>
                </a:ext>
              </a:extLst>
            </p:cNvPr>
            <p:cNvSpPr/>
            <p:nvPr/>
          </p:nvSpPr>
          <p:spPr>
            <a:xfrm>
              <a:off x="1055618" y="3736872"/>
              <a:ext cx="358913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7550554-B45F-3F40-91EB-50C34D82B085}"/>
                </a:ext>
              </a:extLst>
            </p:cNvPr>
            <p:cNvSpPr/>
            <p:nvPr/>
          </p:nvSpPr>
          <p:spPr>
            <a:xfrm>
              <a:off x="1055618" y="1670904"/>
              <a:ext cx="358913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916CAA17-C1D8-FE45-8081-117CCE0602CD}"/>
              </a:ext>
            </a:extLst>
          </p:cNvPr>
          <p:cNvGrpSpPr/>
          <p:nvPr/>
        </p:nvGrpSpPr>
        <p:grpSpPr>
          <a:xfrm>
            <a:off x="3017296" y="1945498"/>
            <a:ext cx="455128" cy="2692142"/>
            <a:chOff x="1009033" y="1540401"/>
            <a:chExt cx="455128" cy="2692142"/>
          </a:xfrm>
        </p:grpSpPr>
        <p:sp>
          <p:nvSpPr>
            <p:cNvPr id="17" name="Alternativer Prozess 16">
              <a:extLst>
                <a:ext uri="{FF2B5EF4-FFF2-40B4-BE49-F238E27FC236}">
                  <a16:creationId xmlns:a16="http://schemas.microsoft.com/office/drawing/2014/main" id="{30E7ABDF-6568-794C-9FE6-B4D3BBDFC937}"/>
                </a:ext>
              </a:extLst>
            </p:cNvPr>
            <p:cNvSpPr/>
            <p:nvPr/>
          </p:nvSpPr>
          <p:spPr>
            <a:xfrm>
              <a:off x="1009033" y="1540401"/>
              <a:ext cx="455128" cy="2692142"/>
            </a:xfrm>
            <a:prstGeom prst="flowChartAlternateProces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88083B5-28D4-0744-B741-59D2AA9B998E}"/>
                </a:ext>
              </a:extLst>
            </p:cNvPr>
            <p:cNvSpPr/>
            <p:nvPr/>
          </p:nvSpPr>
          <p:spPr>
            <a:xfrm>
              <a:off x="1055618" y="2359560"/>
              <a:ext cx="358913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BB92AC1-9739-9443-917B-A1E14F50249F}"/>
                </a:ext>
              </a:extLst>
            </p:cNvPr>
            <p:cNvSpPr/>
            <p:nvPr/>
          </p:nvSpPr>
          <p:spPr>
            <a:xfrm>
              <a:off x="1055617" y="3048216"/>
              <a:ext cx="358913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191F8A-D177-AF4F-8206-ABCE061D8BED}"/>
                </a:ext>
              </a:extLst>
            </p:cNvPr>
            <p:cNvSpPr/>
            <p:nvPr/>
          </p:nvSpPr>
          <p:spPr>
            <a:xfrm>
              <a:off x="1055618" y="3736872"/>
              <a:ext cx="358913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5B47E15-B420-7D4F-9466-D67212F9DCB4}"/>
                </a:ext>
              </a:extLst>
            </p:cNvPr>
            <p:cNvSpPr/>
            <p:nvPr/>
          </p:nvSpPr>
          <p:spPr>
            <a:xfrm>
              <a:off x="1055618" y="1670904"/>
              <a:ext cx="358913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977E3230-CAD5-A241-86A4-A3E023A7AABF}"/>
              </a:ext>
            </a:extLst>
          </p:cNvPr>
          <p:cNvGrpSpPr/>
          <p:nvPr/>
        </p:nvGrpSpPr>
        <p:grpSpPr>
          <a:xfrm>
            <a:off x="4727318" y="1945498"/>
            <a:ext cx="455128" cy="2692142"/>
            <a:chOff x="1009033" y="1540401"/>
            <a:chExt cx="455128" cy="2692142"/>
          </a:xfrm>
        </p:grpSpPr>
        <p:sp>
          <p:nvSpPr>
            <p:cNvPr id="23" name="Alternativer Prozess 22">
              <a:extLst>
                <a:ext uri="{FF2B5EF4-FFF2-40B4-BE49-F238E27FC236}">
                  <a16:creationId xmlns:a16="http://schemas.microsoft.com/office/drawing/2014/main" id="{3A4623E2-8B77-B04D-AB61-16129CD30F0E}"/>
                </a:ext>
              </a:extLst>
            </p:cNvPr>
            <p:cNvSpPr/>
            <p:nvPr/>
          </p:nvSpPr>
          <p:spPr>
            <a:xfrm>
              <a:off x="1009033" y="1540401"/>
              <a:ext cx="455128" cy="2692142"/>
            </a:xfrm>
            <a:prstGeom prst="flowChartAlternateProces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229582C-8107-7F4F-B88C-DC74FDFFBAB3}"/>
                </a:ext>
              </a:extLst>
            </p:cNvPr>
            <p:cNvSpPr/>
            <p:nvPr/>
          </p:nvSpPr>
          <p:spPr>
            <a:xfrm>
              <a:off x="1055618" y="2359560"/>
              <a:ext cx="358913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E03FF4C-5F77-FF4F-9391-51F3E625F7DA}"/>
                </a:ext>
              </a:extLst>
            </p:cNvPr>
            <p:cNvSpPr/>
            <p:nvPr/>
          </p:nvSpPr>
          <p:spPr>
            <a:xfrm>
              <a:off x="1055617" y="3048216"/>
              <a:ext cx="358913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467CF9A-CD96-8243-BF32-FCE024B467A1}"/>
                </a:ext>
              </a:extLst>
            </p:cNvPr>
            <p:cNvSpPr/>
            <p:nvPr/>
          </p:nvSpPr>
          <p:spPr>
            <a:xfrm>
              <a:off x="1055618" y="3736872"/>
              <a:ext cx="358913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A64B35-E3A0-5A49-9C22-37B79321503A}"/>
                </a:ext>
              </a:extLst>
            </p:cNvPr>
            <p:cNvSpPr/>
            <p:nvPr/>
          </p:nvSpPr>
          <p:spPr>
            <a:xfrm>
              <a:off x="1055618" y="1670904"/>
              <a:ext cx="358913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D57495E8-C557-FC45-B3C7-23BBCA1AA825}"/>
              </a:ext>
            </a:extLst>
          </p:cNvPr>
          <p:cNvGrpSpPr/>
          <p:nvPr/>
        </p:nvGrpSpPr>
        <p:grpSpPr>
          <a:xfrm>
            <a:off x="1712771" y="2256001"/>
            <a:ext cx="1351110" cy="2065968"/>
            <a:chOff x="1712771" y="2256001"/>
            <a:chExt cx="1351110" cy="2065968"/>
          </a:xfrm>
        </p:grpSpPr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D70C17F7-AD72-D545-AFAB-96EC51595576}"/>
                </a:ext>
              </a:extLst>
            </p:cNvPr>
            <p:cNvCxnSpPr>
              <a:stCxn id="8" idx="6"/>
              <a:endCxn id="21" idx="2"/>
            </p:cNvCxnSpPr>
            <p:nvPr/>
          </p:nvCxnSpPr>
          <p:spPr>
            <a:xfrm>
              <a:off x="1712772" y="2256001"/>
              <a:ext cx="135110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D627FDAF-90B7-5941-8F98-8F6F0B286D35}"/>
                </a:ext>
              </a:extLst>
            </p:cNvPr>
            <p:cNvCxnSpPr>
              <a:cxnSpLocks/>
              <a:stCxn id="8" idx="6"/>
              <a:endCxn id="18" idx="2"/>
            </p:cNvCxnSpPr>
            <p:nvPr/>
          </p:nvCxnSpPr>
          <p:spPr>
            <a:xfrm>
              <a:off x="1712772" y="2256001"/>
              <a:ext cx="1351109" cy="688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261433D7-225F-C24A-97F4-B2EE269D15E5}"/>
                </a:ext>
              </a:extLst>
            </p:cNvPr>
            <p:cNvCxnSpPr>
              <a:cxnSpLocks/>
              <a:stCxn id="8" idx="6"/>
              <a:endCxn id="19" idx="2"/>
            </p:cNvCxnSpPr>
            <p:nvPr/>
          </p:nvCxnSpPr>
          <p:spPr>
            <a:xfrm>
              <a:off x="1712772" y="2256001"/>
              <a:ext cx="1351108" cy="13773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3142C390-0ADB-C44D-BC06-6A292C82B38F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1712772" y="2256001"/>
              <a:ext cx="1351109" cy="20659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ED4BD4B5-E0F1-F54C-9CF2-E944622DE1A5}"/>
                </a:ext>
              </a:extLst>
            </p:cNvPr>
            <p:cNvCxnSpPr>
              <a:cxnSpLocks/>
              <a:stCxn id="5" idx="6"/>
              <a:endCxn id="21" idx="2"/>
            </p:cNvCxnSpPr>
            <p:nvPr/>
          </p:nvCxnSpPr>
          <p:spPr>
            <a:xfrm flipV="1">
              <a:off x="1712772" y="2256001"/>
              <a:ext cx="1351109" cy="688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94A5F9EA-EB39-2A46-8157-A1B6E5589FDB}"/>
                </a:ext>
              </a:extLst>
            </p:cNvPr>
            <p:cNvCxnSpPr>
              <a:cxnSpLocks/>
              <a:stCxn id="5" idx="6"/>
              <a:endCxn id="18" idx="2"/>
            </p:cNvCxnSpPr>
            <p:nvPr/>
          </p:nvCxnSpPr>
          <p:spPr>
            <a:xfrm>
              <a:off x="1712772" y="2944657"/>
              <a:ext cx="135110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A4632C5F-4F79-6440-8D91-D8AD7645B9F4}"/>
                </a:ext>
              </a:extLst>
            </p:cNvPr>
            <p:cNvCxnSpPr>
              <a:cxnSpLocks/>
              <a:stCxn id="5" idx="6"/>
              <a:endCxn id="19" idx="2"/>
            </p:cNvCxnSpPr>
            <p:nvPr/>
          </p:nvCxnSpPr>
          <p:spPr>
            <a:xfrm>
              <a:off x="1712772" y="2944657"/>
              <a:ext cx="1351108" cy="688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A0AE26AA-FE6B-FB4D-895C-7D2C23F80B38}"/>
                </a:ext>
              </a:extLst>
            </p:cNvPr>
            <p:cNvCxnSpPr>
              <a:cxnSpLocks/>
              <a:stCxn id="5" idx="6"/>
              <a:endCxn id="20" idx="2"/>
            </p:cNvCxnSpPr>
            <p:nvPr/>
          </p:nvCxnSpPr>
          <p:spPr>
            <a:xfrm>
              <a:off x="1712772" y="2944657"/>
              <a:ext cx="1351109" cy="13773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0A4C57A6-01B8-FF44-926B-1F2AD84C07AE}"/>
                </a:ext>
              </a:extLst>
            </p:cNvPr>
            <p:cNvCxnSpPr>
              <a:cxnSpLocks/>
              <a:stCxn id="6" idx="6"/>
              <a:endCxn id="21" idx="2"/>
            </p:cNvCxnSpPr>
            <p:nvPr/>
          </p:nvCxnSpPr>
          <p:spPr>
            <a:xfrm flipV="1">
              <a:off x="1712771" y="2256001"/>
              <a:ext cx="1351110" cy="13773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E64AE8A8-B0CE-834A-BEA7-871EEFC1D037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 flipV="1">
              <a:off x="1712771" y="2944656"/>
              <a:ext cx="1351108" cy="6886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mit Pfeil 68">
              <a:extLst>
                <a:ext uri="{FF2B5EF4-FFF2-40B4-BE49-F238E27FC236}">
                  <a16:creationId xmlns:a16="http://schemas.microsoft.com/office/drawing/2014/main" id="{E3B980EC-5CD8-D74A-9996-BE317E3DEFB2}"/>
                </a:ext>
              </a:extLst>
            </p:cNvPr>
            <p:cNvCxnSpPr>
              <a:cxnSpLocks/>
              <a:stCxn id="6" idx="6"/>
              <a:endCxn id="19" idx="2"/>
            </p:cNvCxnSpPr>
            <p:nvPr/>
          </p:nvCxnSpPr>
          <p:spPr>
            <a:xfrm>
              <a:off x="1712771" y="3633313"/>
              <a:ext cx="135110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mit Pfeil 71">
              <a:extLst>
                <a:ext uri="{FF2B5EF4-FFF2-40B4-BE49-F238E27FC236}">
                  <a16:creationId xmlns:a16="http://schemas.microsoft.com/office/drawing/2014/main" id="{35AFA7D6-5F07-EE45-BBDB-E8488CA75D87}"/>
                </a:ext>
              </a:extLst>
            </p:cNvPr>
            <p:cNvCxnSpPr>
              <a:cxnSpLocks/>
              <a:stCxn id="6" idx="6"/>
              <a:endCxn id="20" idx="2"/>
            </p:cNvCxnSpPr>
            <p:nvPr/>
          </p:nvCxnSpPr>
          <p:spPr>
            <a:xfrm>
              <a:off x="1712771" y="3633313"/>
              <a:ext cx="1351110" cy="688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26108BD9-D1EB-A042-9E59-168F1CD5293F}"/>
                </a:ext>
              </a:extLst>
            </p:cNvPr>
            <p:cNvCxnSpPr>
              <a:cxnSpLocks/>
              <a:stCxn id="7" idx="6"/>
              <a:endCxn id="21" idx="2"/>
            </p:cNvCxnSpPr>
            <p:nvPr/>
          </p:nvCxnSpPr>
          <p:spPr>
            <a:xfrm flipV="1">
              <a:off x="1712772" y="2256001"/>
              <a:ext cx="1351109" cy="20659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mit Pfeil 77">
              <a:extLst>
                <a:ext uri="{FF2B5EF4-FFF2-40B4-BE49-F238E27FC236}">
                  <a16:creationId xmlns:a16="http://schemas.microsoft.com/office/drawing/2014/main" id="{CAFB57E3-280C-F64D-A51A-CA7803EBF64E}"/>
                </a:ext>
              </a:extLst>
            </p:cNvPr>
            <p:cNvCxnSpPr>
              <a:cxnSpLocks/>
              <a:stCxn id="7" idx="6"/>
              <a:endCxn id="18" idx="2"/>
            </p:cNvCxnSpPr>
            <p:nvPr/>
          </p:nvCxnSpPr>
          <p:spPr>
            <a:xfrm flipV="1">
              <a:off x="1712772" y="2944657"/>
              <a:ext cx="1351109" cy="13773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mit Pfeil 80">
              <a:extLst>
                <a:ext uri="{FF2B5EF4-FFF2-40B4-BE49-F238E27FC236}">
                  <a16:creationId xmlns:a16="http://schemas.microsoft.com/office/drawing/2014/main" id="{1225E678-85C4-8247-8136-F129B7359FF0}"/>
                </a:ext>
              </a:extLst>
            </p:cNvPr>
            <p:cNvCxnSpPr>
              <a:cxnSpLocks/>
              <a:stCxn id="7" idx="6"/>
              <a:endCxn id="19" idx="2"/>
            </p:cNvCxnSpPr>
            <p:nvPr/>
          </p:nvCxnSpPr>
          <p:spPr>
            <a:xfrm flipV="1">
              <a:off x="1712772" y="3633313"/>
              <a:ext cx="1351108" cy="688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>
              <a:extLst>
                <a:ext uri="{FF2B5EF4-FFF2-40B4-BE49-F238E27FC236}">
                  <a16:creationId xmlns:a16="http://schemas.microsoft.com/office/drawing/2014/main" id="{F3BEEC2F-03C3-524D-AEB7-10B12BACE332}"/>
                </a:ext>
              </a:extLst>
            </p:cNvPr>
            <p:cNvCxnSpPr>
              <a:cxnSpLocks/>
              <a:stCxn id="7" idx="6"/>
              <a:endCxn id="20" idx="2"/>
            </p:cNvCxnSpPr>
            <p:nvPr/>
          </p:nvCxnSpPr>
          <p:spPr>
            <a:xfrm>
              <a:off x="1712772" y="4321969"/>
              <a:ext cx="135110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2259D034-426F-C045-A552-F255FAE2C5DE}"/>
              </a:ext>
            </a:extLst>
          </p:cNvPr>
          <p:cNvGrpSpPr/>
          <p:nvPr/>
        </p:nvGrpSpPr>
        <p:grpSpPr>
          <a:xfrm>
            <a:off x="3425266" y="2253763"/>
            <a:ext cx="1351110" cy="2065968"/>
            <a:chOff x="1414530" y="1850904"/>
            <a:chExt cx="1351110" cy="2065968"/>
          </a:xfrm>
        </p:grpSpPr>
        <p:cxnSp>
          <p:nvCxnSpPr>
            <p:cNvPr id="89" name="Gerade Verbindung mit Pfeil 88">
              <a:extLst>
                <a:ext uri="{FF2B5EF4-FFF2-40B4-BE49-F238E27FC236}">
                  <a16:creationId xmlns:a16="http://schemas.microsoft.com/office/drawing/2014/main" id="{9B5BBA17-625D-E241-A202-4892168EF98C}"/>
                </a:ext>
              </a:extLst>
            </p:cNvPr>
            <p:cNvCxnSpPr/>
            <p:nvPr/>
          </p:nvCxnSpPr>
          <p:spPr>
            <a:xfrm>
              <a:off x="1414531" y="1850904"/>
              <a:ext cx="135110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mit Pfeil 89">
              <a:extLst>
                <a:ext uri="{FF2B5EF4-FFF2-40B4-BE49-F238E27FC236}">
                  <a16:creationId xmlns:a16="http://schemas.microsoft.com/office/drawing/2014/main" id="{CF751125-B339-AD49-8798-4104269E7907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31" y="1850904"/>
              <a:ext cx="1351109" cy="688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mit Pfeil 90">
              <a:extLst>
                <a:ext uri="{FF2B5EF4-FFF2-40B4-BE49-F238E27FC236}">
                  <a16:creationId xmlns:a16="http://schemas.microsoft.com/office/drawing/2014/main" id="{A1D17E82-A33E-B645-BEC5-994027F2506A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31" y="1850904"/>
              <a:ext cx="1351108" cy="13773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mit Pfeil 91">
              <a:extLst>
                <a:ext uri="{FF2B5EF4-FFF2-40B4-BE49-F238E27FC236}">
                  <a16:creationId xmlns:a16="http://schemas.microsoft.com/office/drawing/2014/main" id="{70E51326-43D4-0341-826E-512E06E3722A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31" y="1850904"/>
              <a:ext cx="1351109" cy="20659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mit Pfeil 92">
              <a:extLst>
                <a:ext uri="{FF2B5EF4-FFF2-40B4-BE49-F238E27FC236}">
                  <a16:creationId xmlns:a16="http://schemas.microsoft.com/office/drawing/2014/main" id="{D5468F9C-14E6-0F47-AE65-B8DF358AF2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4531" y="1850904"/>
              <a:ext cx="1351109" cy="688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mit Pfeil 93">
              <a:extLst>
                <a:ext uri="{FF2B5EF4-FFF2-40B4-BE49-F238E27FC236}">
                  <a16:creationId xmlns:a16="http://schemas.microsoft.com/office/drawing/2014/main" id="{EC3BAEC6-587F-D241-92E2-508741014C0E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31" y="2539560"/>
              <a:ext cx="135110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mit Pfeil 94">
              <a:extLst>
                <a:ext uri="{FF2B5EF4-FFF2-40B4-BE49-F238E27FC236}">
                  <a16:creationId xmlns:a16="http://schemas.microsoft.com/office/drawing/2014/main" id="{3C2C813D-303B-E748-8AA8-DEA405BAF2D5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31" y="2539560"/>
              <a:ext cx="1351108" cy="688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mit Pfeil 95">
              <a:extLst>
                <a:ext uri="{FF2B5EF4-FFF2-40B4-BE49-F238E27FC236}">
                  <a16:creationId xmlns:a16="http://schemas.microsoft.com/office/drawing/2014/main" id="{488B8011-87C2-ED43-88EA-B22E9500C39C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31" y="2539560"/>
              <a:ext cx="1351109" cy="13773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mit Pfeil 96">
              <a:extLst>
                <a:ext uri="{FF2B5EF4-FFF2-40B4-BE49-F238E27FC236}">
                  <a16:creationId xmlns:a16="http://schemas.microsoft.com/office/drawing/2014/main" id="{5FA3B2F3-0993-BD41-BEF8-6890F28003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4530" y="1850904"/>
              <a:ext cx="1351110" cy="13773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mit Pfeil 97">
              <a:extLst>
                <a:ext uri="{FF2B5EF4-FFF2-40B4-BE49-F238E27FC236}">
                  <a16:creationId xmlns:a16="http://schemas.microsoft.com/office/drawing/2014/main" id="{D50A3C2C-408E-5648-9B4A-FDD2E934D4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4530" y="2539559"/>
              <a:ext cx="1351108" cy="6886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mit Pfeil 98">
              <a:extLst>
                <a:ext uri="{FF2B5EF4-FFF2-40B4-BE49-F238E27FC236}">
                  <a16:creationId xmlns:a16="http://schemas.microsoft.com/office/drawing/2014/main" id="{26AA47D0-3897-0B4B-97FF-77F7BCA5DB6C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30" y="3228216"/>
              <a:ext cx="135110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mit Pfeil 99">
              <a:extLst>
                <a:ext uri="{FF2B5EF4-FFF2-40B4-BE49-F238E27FC236}">
                  <a16:creationId xmlns:a16="http://schemas.microsoft.com/office/drawing/2014/main" id="{23235581-F36C-154B-BBAE-08DBCA80667E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30" y="3228216"/>
              <a:ext cx="1351110" cy="688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 Verbindung mit Pfeil 100">
              <a:extLst>
                <a:ext uri="{FF2B5EF4-FFF2-40B4-BE49-F238E27FC236}">
                  <a16:creationId xmlns:a16="http://schemas.microsoft.com/office/drawing/2014/main" id="{C2406D86-C557-CB43-B2F8-D83AA8A13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4531" y="1850904"/>
              <a:ext cx="1351109" cy="20659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mit Pfeil 101">
              <a:extLst>
                <a:ext uri="{FF2B5EF4-FFF2-40B4-BE49-F238E27FC236}">
                  <a16:creationId xmlns:a16="http://schemas.microsoft.com/office/drawing/2014/main" id="{8A862626-E092-754A-ACF7-F4D35C8740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4531" y="2539560"/>
              <a:ext cx="1351109" cy="13773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 Verbindung mit Pfeil 102">
              <a:extLst>
                <a:ext uri="{FF2B5EF4-FFF2-40B4-BE49-F238E27FC236}">
                  <a16:creationId xmlns:a16="http://schemas.microsoft.com/office/drawing/2014/main" id="{09505953-3E30-E842-B9B8-B479E06B3E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4531" y="3228216"/>
              <a:ext cx="1351108" cy="688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 Verbindung mit Pfeil 103">
              <a:extLst>
                <a:ext uri="{FF2B5EF4-FFF2-40B4-BE49-F238E27FC236}">
                  <a16:creationId xmlns:a16="http://schemas.microsoft.com/office/drawing/2014/main" id="{90C22CB5-E88C-5E42-B201-3960AFA3CD70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31" y="3916872"/>
              <a:ext cx="135110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Alternativer Prozess 105">
            <a:extLst>
              <a:ext uri="{FF2B5EF4-FFF2-40B4-BE49-F238E27FC236}">
                <a16:creationId xmlns:a16="http://schemas.microsoft.com/office/drawing/2014/main" id="{A7FB3BB2-1B03-9B4F-96B7-398EE408AF62}"/>
              </a:ext>
            </a:extLst>
          </p:cNvPr>
          <p:cNvSpPr/>
          <p:nvPr/>
        </p:nvSpPr>
        <p:spPr>
          <a:xfrm>
            <a:off x="6442485" y="3027986"/>
            <a:ext cx="455128" cy="490653"/>
          </a:xfrm>
          <a:prstGeom prst="flowChartAlternateProcess">
            <a:avLst/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4A2B440-E43E-2C41-9D61-1210D43AB185}"/>
              </a:ext>
            </a:extLst>
          </p:cNvPr>
          <p:cNvSpPr/>
          <p:nvPr/>
        </p:nvSpPr>
        <p:spPr>
          <a:xfrm>
            <a:off x="6484472" y="3093313"/>
            <a:ext cx="358913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9895ECE5-85A7-9A40-B8D1-618397527E88}"/>
              </a:ext>
            </a:extLst>
          </p:cNvPr>
          <p:cNvCxnSpPr>
            <a:cxnSpLocks/>
            <a:stCxn id="27" idx="6"/>
            <a:endCxn id="107" idx="2"/>
          </p:cNvCxnSpPr>
          <p:nvPr/>
        </p:nvCxnSpPr>
        <p:spPr>
          <a:xfrm>
            <a:off x="5132816" y="2256001"/>
            <a:ext cx="1351656" cy="10173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A3500B9E-8612-A04B-AA30-DE90B6BDB0B1}"/>
              </a:ext>
            </a:extLst>
          </p:cNvPr>
          <p:cNvCxnSpPr>
            <a:cxnSpLocks/>
            <a:stCxn id="24" idx="6"/>
            <a:endCxn id="107" idx="2"/>
          </p:cNvCxnSpPr>
          <p:nvPr/>
        </p:nvCxnSpPr>
        <p:spPr>
          <a:xfrm>
            <a:off x="5132816" y="2944657"/>
            <a:ext cx="1351656" cy="328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DFBF86B2-FBCE-8E45-83E6-5B5CA5E407B7}"/>
              </a:ext>
            </a:extLst>
          </p:cNvPr>
          <p:cNvCxnSpPr>
            <a:cxnSpLocks/>
            <a:stCxn id="25" idx="6"/>
            <a:endCxn id="107" idx="2"/>
          </p:cNvCxnSpPr>
          <p:nvPr/>
        </p:nvCxnSpPr>
        <p:spPr>
          <a:xfrm flipV="1">
            <a:off x="5132815" y="3273313"/>
            <a:ext cx="1351657" cy="36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5FB1BD43-4096-D94F-89F9-E9DAFC96D071}"/>
              </a:ext>
            </a:extLst>
          </p:cNvPr>
          <p:cNvCxnSpPr>
            <a:cxnSpLocks/>
            <a:stCxn id="26" idx="6"/>
            <a:endCxn id="107" idx="2"/>
          </p:cNvCxnSpPr>
          <p:nvPr/>
        </p:nvCxnSpPr>
        <p:spPr>
          <a:xfrm flipV="1">
            <a:off x="5132816" y="3273313"/>
            <a:ext cx="1351656" cy="1048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96C997A0-7137-1D4A-9AA0-C863913F963E}"/>
              </a:ext>
            </a:extLst>
          </p:cNvPr>
          <p:cNvGrpSpPr/>
          <p:nvPr/>
        </p:nvGrpSpPr>
        <p:grpSpPr>
          <a:xfrm>
            <a:off x="7857982" y="2161416"/>
            <a:ext cx="3307021" cy="2830457"/>
            <a:chOff x="8532251" y="2069053"/>
            <a:chExt cx="3307021" cy="2830457"/>
          </a:xfrm>
        </p:grpSpPr>
        <p:pic>
          <p:nvPicPr>
            <p:cNvPr id="73" name="Grafik 72">
              <a:extLst>
                <a:ext uri="{FF2B5EF4-FFF2-40B4-BE49-F238E27FC236}">
                  <a16:creationId xmlns:a16="http://schemas.microsoft.com/office/drawing/2014/main" id="{B8EE82BF-4E25-A24F-8033-940DFB2E11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432" r="5007" b="29251"/>
            <a:stretch/>
          </p:blipFill>
          <p:spPr>
            <a:xfrm>
              <a:off x="8582754" y="2069053"/>
              <a:ext cx="2683960" cy="2486377"/>
            </a:xfrm>
            <a:prstGeom prst="rect">
              <a:avLst/>
            </a:prstGeom>
          </p:spPr>
        </p:pic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C11B85D8-2EB4-6F47-93A7-25CE223E9F4B}"/>
                </a:ext>
              </a:extLst>
            </p:cNvPr>
            <p:cNvGrpSpPr/>
            <p:nvPr/>
          </p:nvGrpSpPr>
          <p:grpSpPr>
            <a:xfrm>
              <a:off x="8532251" y="4582878"/>
              <a:ext cx="2866623" cy="316632"/>
              <a:chOff x="8532251" y="4582878"/>
              <a:chExt cx="2866623" cy="316632"/>
            </a:xfrm>
          </p:grpSpPr>
          <p:cxnSp>
            <p:nvCxnSpPr>
              <p:cNvPr id="32" name="Gerade Verbindung 31">
                <a:extLst>
                  <a:ext uri="{FF2B5EF4-FFF2-40B4-BE49-F238E27FC236}">
                    <a16:creationId xmlns:a16="http://schemas.microsoft.com/office/drawing/2014/main" id="{E09C8FEC-E842-8D48-B8B2-6628B3BAE3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2251" y="4596370"/>
                <a:ext cx="286662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 Verbindung 84">
                <a:extLst>
                  <a:ext uri="{FF2B5EF4-FFF2-40B4-BE49-F238E27FC236}">
                    <a16:creationId xmlns:a16="http://schemas.microsoft.com/office/drawing/2014/main" id="{665D7F88-CE21-CC4A-9853-E11E379269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2448" y="4582880"/>
                <a:ext cx="0" cy="8709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Gerade Verbindung 85">
                <a:extLst>
                  <a:ext uri="{FF2B5EF4-FFF2-40B4-BE49-F238E27FC236}">
                    <a16:creationId xmlns:a16="http://schemas.microsoft.com/office/drawing/2014/main" id="{1F017B90-6A59-F440-B23C-DDF20DB069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65277" y="4582878"/>
                <a:ext cx="0" cy="8709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9" name="Grafik 38">
                <a:extLst>
                  <a:ext uri="{FF2B5EF4-FFF2-40B4-BE49-F238E27FC236}">
                    <a16:creationId xmlns:a16="http://schemas.microsoft.com/office/drawing/2014/main" id="{0E65A771-4C3B-7B41-97B3-94393041E0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04068" y="4718161"/>
                <a:ext cx="111600" cy="181349"/>
              </a:xfrm>
              <a:prstGeom prst="rect">
                <a:avLst/>
              </a:prstGeom>
            </p:spPr>
          </p:pic>
          <p:pic>
            <p:nvPicPr>
              <p:cNvPr id="40" name="Grafik 39">
                <a:extLst>
                  <a:ext uri="{FF2B5EF4-FFF2-40B4-BE49-F238E27FC236}">
                    <a16:creationId xmlns:a16="http://schemas.microsoft.com/office/drawing/2014/main" id="{3F8357FE-8664-754B-895D-442B831921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39248" y="4719510"/>
                <a:ext cx="86400" cy="180000"/>
              </a:xfrm>
              <a:prstGeom prst="rect">
                <a:avLst/>
              </a:prstGeom>
            </p:spPr>
          </p:pic>
        </p:grp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B8E226FA-F6BC-AB48-9A43-8DA8383A3425}"/>
                </a:ext>
              </a:extLst>
            </p:cNvPr>
            <p:cNvGrpSpPr/>
            <p:nvPr/>
          </p:nvGrpSpPr>
          <p:grpSpPr>
            <a:xfrm>
              <a:off x="11387990" y="2089145"/>
              <a:ext cx="451282" cy="2522669"/>
              <a:chOff x="11387990" y="2089145"/>
              <a:chExt cx="451282" cy="2522669"/>
            </a:xfrm>
          </p:grpSpPr>
          <p:grpSp>
            <p:nvGrpSpPr>
              <p:cNvPr id="43" name="Gruppieren 42">
                <a:extLst>
                  <a:ext uri="{FF2B5EF4-FFF2-40B4-BE49-F238E27FC236}">
                    <a16:creationId xmlns:a16="http://schemas.microsoft.com/office/drawing/2014/main" id="{F2AE80B9-6E03-0B4B-A728-5C66B9148F8E}"/>
                  </a:ext>
                </a:extLst>
              </p:cNvPr>
              <p:cNvGrpSpPr/>
              <p:nvPr/>
            </p:nvGrpSpPr>
            <p:grpSpPr>
              <a:xfrm>
                <a:off x="11387990" y="2089145"/>
                <a:ext cx="86404" cy="2522669"/>
                <a:chOff x="11387990" y="2045601"/>
                <a:chExt cx="86404" cy="2522669"/>
              </a:xfrm>
            </p:grpSpPr>
            <p:cxnSp>
              <p:nvCxnSpPr>
                <p:cNvPr id="105" name="Gerade Verbindung 104">
                  <a:extLst>
                    <a:ext uri="{FF2B5EF4-FFF2-40B4-BE49-F238E27FC236}">
                      <a16:creationId xmlns:a16="http://schemas.microsoft.com/office/drawing/2014/main" id="{F2822BF3-4637-C04A-964E-DD022B84DD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387994" y="3418113"/>
                  <a:ext cx="864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Gerade Verbindung 107">
                  <a:extLst>
                    <a:ext uri="{FF2B5EF4-FFF2-40B4-BE49-F238E27FC236}">
                      <a16:creationId xmlns:a16="http://schemas.microsoft.com/office/drawing/2014/main" id="{DCC9A745-72CA-1044-96A3-97CDF6E987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387990" y="2340421"/>
                  <a:ext cx="864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Gerade Verbindung mit Pfeil 28">
                  <a:extLst>
                    <a:ext uri="{FF2B5EF4-FFF2-40B4-BE49-F238E27FC236}">
                      <a16:creationId xmlns:a16="http://schemas.microsoft.com/office/drawing/2014/main" id="{92A68D93-4A35-D641-822D-6DC03A3350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87990" y="2045601"/>
                  <a:ext cx="10886" cy="2522669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9" name="Grafik 108">
                <a:extLst>
                  <a:ext uri="{FF2B5EF4-FFF2-40B4-BE49-F238E27FC236}">
                    <a16:creationId xmlns:a16="http://schemas.microsoft.com/office/drawing/2014/main" id="{0D1C310A-3E6F-204E-BD50-163C718125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41580" y="2293965"/>
                <a:ext cx="86400" cy="180000"/>
              </a:xfrm>
              <a:prstGeom prst="rect">
                <a:avLst/>
              </a:prstGeom>
            </p:spPr>
          </p:pic>
          <p:pic>
            <p:nvPicPr>
              <p:cNvPr id="44" name="Grafik 43">
                <a:extLst>
                  <a:ext uri="{FF2B5EF4-FFF2-40B4-BE49-F238E27FC236}">
                    <a16:creationId xmlns:a16="http://schemas.microsoft.com/office/drawing/2014/main" id="{DE2620EE-F7BA-F042-9766-61F68AE415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541580" y="3377418"/>
                <a:ext cx="297692" cy="180000"/>
              </a:xfrm>
              <a:prstGeom prst="rect">
                <a:avLst/>
              </a:prstGeom>
            </p:spPr>
          </p:pic>
        </p:grpSp>
      </p:grpSp>
      <p:pic>
        <p:nvPicPr>
          <p:cNvPr id="61" name="Grafik 60">
            <a:extLst>
              <a:ext uri="{FF2B5EF4-FFF2-40B4-BE49-F238E27FC236}">
                <a16:creationId xmlns:a16="http://schemas.microsoft.com/office/drawing/2014/main" id="{5668253F-66D6-2D4D-8810-AD9B6DE7A0E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758" t="8605" r="5781" b="29838"/>
          <a:stretch/>
        </p:blipFill>
        <p:spPr>
          <a:xfrm>
            <a:off x="7879490" y="2471561"/>
            <a:ext cx="2675119" cy="2164917"/>
          </a:xfrm>
          <a:prstGeom prst="rect">
            <a:avLst/>
          </a:prstGeom>
        </p:spPr>
      </p:pic>
      <p:cxnSp>
        <p:nvCxnSpPr>
          <p:cNvPr id="110" name="Gerade Verbindung 109">
            <a:extLst>
              <a:ext uri="{FF2B5EF4-FFF2-40B4-BE49-F238E27FC236}">
                <a16:creationId xmlns:a16="http://schemas.microsoft.com/office/drawing/2014/main" id="{6896A778-3A28-D04C-A60F-867F4ED79A57}"/>
              </a:ext>
            </a:extLst>
          </p:cNvPr>
          <p:cNvCxnSpPr>
            <a:cxnSpLocks/>
          </p:cNvCxnSpPr>
          <p:nvPr/>
        </p:nvCxnSpPr>
        <p:spPr>
          <a:xfrm>
            <a:off x="6882791" y="3281476"/>
            <a:ext cx="3830930" cy="7508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Grafik 111">
            <a:extLst>
              <a:ext uri="{FF2B5EF4-FFF2-40B4-BE49-F238E27FC236}">
                <a16:creationId xmlns:a16="http://schemas.microsoft.com/office/drawing/2014/main" id="{CD816DFF-EADE-EE4E-81B5-A4BBFB62F2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77438" y="4988753"/>
            <a:ext cx="227709" cy="32147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A11945D-CC6B-074D-9399-5DCFCC680857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92645" y="2515344"/>
            <a:ext cx="942566" cy="43593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BD549F1-5438-3040-84C7-5A7FE85F69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81460" y="1765562"/>
            <a:ext cx="1264522" cy="368404"/>
          </a:xfrm>
          <a:prstGeom prst="rect">
            <a:avLst/>
          </a:prstGeom>
        </p:spPr>
      </p:pic>
      <p:pic>
        <p:nvPicPr>
          <p:cNvPr id="115" name="Grafik 114">
            <a:extLst>
              <a:ext uri="{FF2B5EF4-FFF2-40B4-BE49-F238E27FC236}">
                <a16:creationId xmlns:a16="http://schemas.microsoft.com/office/drawing/2014/main" id="{599EE906-9695-164E-962A-77D4F52423A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3806" y="3142916"/>
            <a:ext cx="345297" cy="316564"/>
          </a:xfrm>
          <a:prstGeom prst="rect">
            <a:avLst/>
          </a:prstGeom>
        </p:spPr>
      </p:pic>
      <p:sp>
        <p:nvSpPr>
          <p:cNvPr id="116" name="Geschweifte Klammer links 115">
            <a:extLst>
              <a:ext uri="{FF2B5EF4-FFF2-40B4-BE49-F238E27FC236}">
                <a16:creationId xmlns:a16="http://schemas.microsoft.com/office/drawing/2014/main" id="{45CF7BD8-092D-A14F-AB36-2ABE1F1C3611}"/>
              </a:ext>
            </a:extLst>
          </p:cNvPr>
          <p:cNvSpPr/>
          <p:nvPr/>
        </p:nvSpPr>
        <p:spPr>
          <a:xfrm>
            <a:off x="877546" y="1955651"/>
            <a:ext cx="312750" cy="2692142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5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838CFA05-AFE4-C34E-A610-8C2DF4FCFE01}"/>
              </a:ext>
            </a:extLst>
          </p:cNvPr>
          <p:cNvGrpSpPr/>
          <p:nvPr/>
        </p:nvGrpSpPr>
        <p:grpSpPr>
          <a:xfrm>
            <a:off x="1806202" y="1997601"/>
            <a:ext cx="455128" cy="2692142"/>
            <a:chOff x="1009033" y="1540401"/>
            <a:chExt cx="455128" cy="2692142"/>
          </a:xfrm>
        </p:grpSpPr>
        <p:sp>
          <p:nvSpPr>
            <p:cNvPr id="14" name="Alternativer Prozess 13">
              <a:extLst>
                <a:ext uri="{FF2B5EF4-FFF2-40B4-BE49-F238E27FC236}">
                  <a16:creationId xmlns:a16="http://schemas.microsoft.com/office/drawing/2014/main" id="{3B32A65A-1576-D946-B2B7-E684399D634D}"/>
                </a:ext>
              </a:extLst>
            </p:cNvPr>
            <p:cNvSpPr/>
            <p:nvPr/>
          </p:nvSpPr>
          <p:spPr>
            <a:xfrm>
              <a:off x="1009033" y="1540401"/>
              <a:ext cx="455128" cy="2692142"/>
            </a:xfrm>
            <a:prstGeom prst="flowChartAlternateProces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6FA5A15-7E0B-684D-BA2C-F6858B06F60B}"/>
                </a:ext>
              </a:extLst>
            </p:cNvPr>
            <p:cNvSpPr/>
            <p:nvPr/>
          </p:nvSpPr>
          <p:spPr>
            <a:xfrm>
              <a:off x="1055618" y="2359560"/>
              <a:ext cx="358913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8C96BF8-29CB-4349-9F13-032DCD291366}"/>
                </a:ext>
              </a:extLst>
            </p:cNvPr>
            <p:cNvSpPr/>
            <p:nvPr/>
          </p:nvSpPr>
          <p:spPr>
            <a:xfrm>
              <a:off x="1055617" y="3048216"/>
              <a:ext cx="358913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A84275-5C50-E043-865A-D4B3A4592280}"/>
                </a:ext>
              </a:extLst>
            </p:cNvPr>
            <p:cNvSpPr/>
            <p:nvPr/>
          </p:nvSpPr>
          <p:spPr>
            <a:xfrm>
              <a:off x="1055618" y="3736872"/>
              <a:ext cx="358913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7550554-B45F-3F40-91EB-50C34D82B085}"/>
                </a:ext>
              </a:extLst>
            </p:cNvPr>
            <p:cNvSpPr/>
            <p:nvPr/>
          </p:nvSpPr>
          <p:spPr>
            <a:xfrm>
              <a:off x="1055618" y="1670904"/>
              <a:ext cx="358913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916CAA17-C1D8-FE45-8081-117CCE0602CD}"/>
              </a:ext>
            </a:extLst>
          </p:cNvPr>
          <p:cNvGrpSpPr/>
          <p:nvPr/>
        </p:nvGrpSpPr>
        <p:grpSpPr>
          <a:xfrm>
            <a:off x="3516224" y="1997601"/>
            <a:ext cx="455128" cy="2692142"/>
            <a:chOff x="1009033" y="1540401"/>
            <a:chExt cx="455128" cy="2692142"/>
          </a:xfrm>
        </p:grpSpPr>
        <p:sp>
          <p:nvSpPr>
            <p:cNvPr id="17" name="Alternativer Prozess 16">
              <a:extLst>
                <a:ext uri="{FF2B5EF4-FFF2-40B4-BE49-F238E27FC236}">
                  <a16:creationId xmlns:a16="http://schemas.microsoft.com/office/drawing/2014/main" id="{30E7ABDF-6568-794C-9FE6-B4D3BBDFC937}"/>
                </a:ext>
              </a:extLst>
            </p:cNvPr>
            <p:cNvSpPr/>
            <p:nvPr/>
          </p:nvSpPr>
          <p:spPr>
            <a:xfrm>
              <a:off x="1009033" y="1540401"/>
              <a:ext cx="455128" cy="2692142"/>
            </a:xfrm>
            <a:prstGeom prst="flowChartAlternateProces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88083B5-28D4-0744-B741-59D2AA9B998E}"/>
                </a:ext>
              </a:extLst>
            </p:cNvPr>
            <p:cNvSpPr/>
            <p:nvPr/>
          </p:nvSpPr>
          <p:spPr>
            <a:xfrm>
              <a:off x="1055618" y="2359560"/>
              <a:ext cx="358913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BB92AC1-9739-9443-917B-A1E14F50249F}"/>
                </a:ext>
              </a:extLst>
            </p:cNvPr>
            <p:cNvSpPr/>
            <p:nvPr/>
          </p:nvSpPr>
          <p:spPr>
            <a:xfrm>
              <a:off x="1055617" y="3048216"/>
              <a:ext cx="358913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191F8A-D177-AF4F-8206-ABCE061D8BED}"/>
                </a:ext>
              </a:extLst>
            </p:cNvPr>
            <p:cNvSpPr/>
            <p:nvPr/>
          </p:nvSpPr>
          <p:spPr>
            <a:xfrm>
              <a:off x="1055618" y="3736872"/>
              <a:ext cx="358913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5B47E15-B420-7D4F-9466-D67212F9DCB4}"/>
                </a:ext>
              </a:extLst>
            </p:cNvPr>
            <p:cNvSpPr/>
            <p:nvPr/>
          </p:nvSpPr>
          <p:spPr>
            <a:xfrm>
              <a:off x="1055618" y="1670904"/>
              <a:ext cx="358913" cy="360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977E3230-CAD5-A241-86A4-A3E023A7AABF}"/>
              </a:ext>
            </a:extLst>
          </p:cNvPr>
          <p:cNvGrpSpPr/>
          <p:nvPr/>
        </p:nvGrpSpPr>
        <p:grpSpPr>
          <a:xfrm>
            <a:off x="5226246" y="1997601"/>
            <a:ext cx="455128" cy="2692142"/>
            <a:chOff x="1009033" y="1540401"/>
            <a:chExt cx="455128" cy="2692142"/>
          </a:xfrm>
        </p:grpSpPr>
        <p:sp>
          <p:nvSpPr>
            <p:cNvPr id="23" name="Alternativer Prozess 22">
              <a:extLst>
                <a:ext uri="{FF2B5EF4-FFF2-40B4-BE49-F238E27FC236}">
                  <a16:creationId xmlns:a16="http://schemas.microsoft.com/office/drawing/2014/main" id="{3A4623E2-8B77-B04D-AB61-16129CD30F0E}"/>
                </a:ext>
              </a:extLst>
            </p:cNvPr>
            <p:cNvSpPr/>
            <p:nvPr/>
          </p:nvSpPr>
          <p:spPr>
            <a:xfrm>
              <a:off x="1009033" y="1540401"/>
              <a:ext cx="455128" cy="2692142"/>
            </a:xfrm>
            <a:prstGeom prst="flowChartAlternateProces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229582C-8107-7F4F-B88C-DC74FDFFBAB3}"/>
                </a:ext>
              </a:extLst>
            </p:cNvPr>
            <p:cNvSpPr/>
            <p:nvPr/>
          </p:nvSpPr>
          <p:spPr>
            <a:xfrm>
              <a:off x="1055618" y="2359560"/>
              <a:ext cx="358913" cy="360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E03FF4C-5F77-FF4F-9391-51F3E625F7DA}"/>
                </a:ext>
              </a:extLst>
            </p:cNvPr>
            <p:cNvSpPr/>
            <p:nvPr/>
          </p:nvSpPr>
          <p:spPr>
            <a:xfrm>
              <a:off x="1055617" y="3048216"/>
              <a:ext cx="358913" cy="360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467CF9A-CD96-8243-BF32-FCE024B467A1}"/>
                </a:ext>
              </a:extLst>
            </p:cNvPr>
            <p:cNvSpPr/>
            <p:nvPr/>
          </p:nvSpPr>
          <p:spPr>
            <a:xfrm>
              <a:off x="1055618" y="3736872"/>
              <a:ext cx="358913" cy="360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A64B35-E3A0-5A49-9C22-37B79321503A}"/>
                </a:ext>
              </a:extLst>
            </p:cNvPr>
            <p:cNvSpPr/>
            <p:nvPr/>
          </p:nvSpPr>
          <p:spPr>
            <a:xfrm>
              <a:off x="1055618" y="1670904"/>
              <a:ext cx="358913" cy="360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D627FDAF-90B7-5941-8F98-8F6F0B286D35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2211700" y="2308104"/>
            <a:ext cx="1351109" cy="688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261433D7-225F-C24A-97F4-B2EE269D15E5}"/>
              </a:ext>
            </a:extLst>
          </p:cNvPr>
          <p:cNvCxnSpPr>
            <a:cxnSpLocks/>
            <a:stCxn id="8" idx="6"/>
            <a:endCxn id="19" idx="2"/>
          </p:cNvCxnSpPr>
          <p:nvPr/>
        </p:nvCxnSpPr>
        <p:spPr>
          <a:xfrm>
            <a:off x="2211700" y="2308104"/>
            <a:ext cx="1351108" cy="1377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142C390-0ADB-C44D-BC06-6A292C82B38F}"/>
              </a:ext>
            </a:extLst>
          </p:cNvPr>
          <p:cNvCxnSpPr>
            <a:cxnSpLocks/>
            <a:stCxn id="8" idx="6"/>
            <a:endCxn id="20" idx="2"/>
          </p:cNvCxnSpPr>
          <p:nvPr/>
        </p:nvCxnSpPr>
        <p:spPr>
          <a:xfrm>
            <a:off x="2211700" y="2308104"/>
            <a:ext cx="1351109" cy="2065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ED4BD4B5-E0F1-F54C-9CF2-E944622DE1A5}"/>
              </a:ext>
            </a:extLst>
          </p:cNvPr>
          <p:cNvCxnSpPr>
            <a:cxnSpLocks/>
            <a:stCxn id="5" idx="6"/>
            <a:endCxn id="21" idx="2"/>
          </p:cNvCxnSpPr>
          <p:nvPr/>
        </p:nvCxnSpPr>
        <p:spPr>
          <a:xfrm flipV="1">
            <a:off x="2211700" y="2308104"/>
            <a:ext cx="1351109" cy="688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94A5F9EA-EB39-2A46-8157-A1B6E5589FDB}"/>
              </a:ext>
            </a:extLst>
          </p:cNvPr>
          <p:cNvCxnSpPr>
            <a:cxnSpLocks/>
            <a:stCxn id="5" idx="6"/>
            <a:endCxn id="18" idx="2"/>
          </p:cNvCxnSpPr>
          <p:nvPr/>
        </p:nvCxnSpPr>
        <p:spPr>
          <a:xfrm>
            <a:off x="2211700" y="2996760"/>
            <a:ext cx="13511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A4632C5F-4F79-6440-8D91-D8AD7645B9F4}"/>
              </a:ext>
            </a:extLst>
          </p:cNvPr>
          <p:cNvCxnSpPr>
            <a:cxnSpLocks/>
            <a:stCxn id="5" idx="6"/>
            <a:endCxn id="19" idx="2"/>
          </p:cNvCxnSpPr>
          <p:nvPr/>
        </p:nvCxnSpPr>
        <p:spPr>
          <a:xfrm>
            <a:off x="2211700" y="2996760"/>
            <a:ext cx="1351108" cy="688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A0AE26AA-FE6B-FB4D-895C-7D2C23F80B38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>
            <a:off x="2211700" y="2996760"/>
            <a:ext cx="1351109" cy="1377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0A4C57A6-01B8-FF44-926B-1F2AD84C07AE}"/>
              </a:ext>
            </a:extLst>
          </p:cNvPr>
          <p:cNvCxnSpPr>
            <a:cxnSpLocks/>
            <a:stCxn id="6" idx="6"/>
            <a:endCxn id="21" idx="2"/>
          </p:cNvCxnSpPr>
          <p:nvPr/>
        </p:nvCxnSpPr>
        <p:spPr>
          <a:xfrm flipV="1">
            <a:off x="2211699" y="2308104"/>
            <a:ext cx="1351110" cy="1377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64AE8A8-B0CE-834A-BEA7-871EEFC1D037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2211699" y="2996759"/>
            <a:ext cx="1351108" cy="688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E3B980EC-5CD8-D74A-9996-BE317E3DEFB2}"/>
              </a:ext>
            </a:extLst>
          </p:cNvPr>
          <p:cNvCxnSpPr>
            <a:cxnSpLocks/>
            <a:stCxn id="6" idx="6"/>
            <a:endCxn id="19" idx="2"/>
          </p:cNvCxnSpPr>
          <p:nvPr/>
        </p:nvCxnSpPr>
        <p:spPr>
          <a:xfrm>
            <a:off x="2211699" y="3685416"/>
            <a:ext cx="13511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35AFA7D6-5F07-EE45-BBDB-E8488CA75D87}"/>
              </a:ext>
            </a:extLst>
          </p:cNvPr>
          <p:cNvCxnSpPr>
            <a:cxnSpLocks/>
            <a:stCxn id="6" idx="6"/>
            <a:endCxn id="20" idx="2"/>
          </p:cNvCxnSpPr>
          <p:nvPr/>
        </p:nvCxnSpPr>
        <p:spPr>
          <a:xfrm>
            <a:off x="2211699" y="3685416"/>
            <a:ext cx="1351110" cy="688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26108BD9-D1EB-A042-9E59-168F1CD5293F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>
          <a:xfrm flipV="1">
            <a:off x="2211700" y="2308104"/>
            <a:ext cx="1351109" cy="2065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CAFB57E3-280C-F64D-A51A-CA7803EBF64E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>
          <a:xfrm flipV="1">
            <a:off x="2211700" y="2996760"/>
            <a:ext cx="1351109" cy="1377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1225E678-85C4-8247-8136-F129B7359FF0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 flipV="1">
            <a:off x="2211700" y="3685416"/>
            <a:ext cx="1351108" cy="688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F3BEEC2F-03C3-524D-AEB7-10B12BACE332}"/>
              </a:ext>
            </a:extLst>
          </p:cNvPr>
          <p:cNvCxnSpPr>
            <a:cxnSpLocks/>
            <a:stCxn id="7" idx="6"/>
            <a:endCxn id="20" idx="2"/>
          </p:cNvCxnSpPr>
          <p:nvPr/>
        </p:nvCxnSpPr>
        <p:spPr>
          <a:xfrm>
            <a:off x="2211700" y="4374072"/>
            <a:ext cx="13511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D5468F9C-14E6-0F47-AE65-B8DF358AF2F8}"/>
              </a:ext>
            </a:extLst>
          </p:cNvPr>
          <p:cNvCxnSpPr>
            <a:cxnSpLocks/>
          </p:cNvCxnSpPr>
          <p:nvPr/>
        </p:nvCxnSpPr>
        <p:spPr>
          <a:xfrm flipV="1">
            <a:off x="3924195" y="2305866"/>
            <a:ext cx="1351109" cy="688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EC3BAEC6-587F-D241-92E2-508741014C0E}"/>
              </a:ext>
            </a:extLst>
          </p:cNvPr>
          <p:cNvCxnSpPr>
            <a:cxnSpLocks/>
          </p:cNvCxnSpPr>
          <p:nvPr/>
        </p:nvCxnSpPr>
        <p:spPr>
          <a:xfrm>
            <a:off x="3924195" y="2994522"/>
            <a:ext cx="13511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3C2C813D-303B-E748-8AA8-DEA405BAF2D5}"/>
              </a:ext>
            </a:extLst>
          </p:cNvPr>
          <p:cNvCxnSpPr>
            <a:cxnSpLocks/>
          </p:cNvCxnSpPr>
          <p:nvPr/>
        </p:nvCxnSpPr>
        <p:spPr>
          <a:xfrm>
            <a:off x="3924195" y="2994522"/>
            <a:ext cx="1351108" cy="688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488B8011-87C2-ED43-88EA-B22E9500C39C}"/>
              </a:ext>
            </a:extLst>
          </p:cNvPr>
          <p:cNvCxnSpPr>
            <a:cxnSpLocks/>
          </p:cNvCxnSpPr>
          <p:nvPr/>
        </p:nvCxnSpPr>
        <p:spPr>
          <a:xfrm>
            <a:off x="3924195" y="2994522"/>
            <a:ext cx="1351109" cy="1377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5FA3B2F3-0993-BD41-BEF8-6890F2800351}"/>
              </a:ext>
            </a:extLst>
          </p:cNvPr>
          <p:cNvCxnSpPr>
            <a:cxnSpLocks/>
          </p:cNvCxnSpPr>
          <p:nvPr/>
        </p:nvCxnSpPr>
        <p:spPr>
          <a:xfrm flipV="1">
            <a:off x="3924194" y="2305866"/>
            <a:ext cx="1351110" cy="1377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D50A3C2C-408E-5648-9B4A-FDD2E934D42D}"/>
              </a:ext>
            </a:extLst>
          </p:cNvPr>
          <p:cNvCxnSpPr>
            <a:cxnSpLocks/>
          </p:cNvCxnSpPr>
          <p:nvPr/>
        </p:nvCxnSpPr>
        <p:spPr>
          <a:xfrm flipV="1">
            <a:off x="3924194" y="2994521"/>
            <a:ext cx="1351108" cy="688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26AA47D0-3897-0B4B-97FF-77F7BCA5DB6C}"/>
              </a:ext>
            </a:extLst>
          </p:cNvPr>
          <p:cNvCxnSpPr>
            <a:cxnSpLocks/>
          </p:cNvCxnSpPr>
          <p:nvPr/>
        </p:nvCxnSpPr>
        <p:spPr>
          <a:xfrm>
            <a:off x="3924194" y="3683178"/>
            <a:ext cx="13511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23235581-F36C-154B-BBAE-08DBCA80667E}"/>
              </a:ext>
            </a:extLst>
          </p:cNvPr>
          <p:cNvCxnSpPr>
            <a:cxnSpLocks/>
          </p:cNvCxnSpPr>
          <p:nvPr/>
        </p:nvCxnSpPr>
        <p:spPr>
          <a:xfrm>
            <a:off x="3924194" y="3683178"/>
            <a:ext cx="1351110" cy="688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C2406D86-C557-CB43-B2F8-D83AA8A137BD}"/>
              </a:ext>
            </a:extLst>
          </p:cNvPr>
          <p:cNvCxnSpPr>
            <a:cxnSpLocks/>
          </p:cNvCxnSpPr>
          <p:nvPr/>
        </p:nvCxnSpPr>
        <p:spPr>
          <a:xfrm flipV="1">
            <a:off x="3924195" y="2305866"/>
            <a:ext cx="1351109" cy="2065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8A862626-E092-754A-ACF7-F4D35C8740C7}"/>
              </a:ext>
            </a:extLst>
          </p:cNvPr>
          <p:cNvCxnSpPr>
            <a:cxnSpLocks/>
          </p:cNvCxnSpPr>
          <p:nvPr/>
        </p:nvCxnSpPr>
        <p:spPr>
          <a:xfrm flipV="1">
            <a:off x="3924195" y="2994522"/>
            <a:ext cx="1351109" cy="1377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09505953-3E30-E842-B9B8-B479E06B3E75}"/>
              </a:ext>
            </a:extLst>
          </p:cNvPr>
          <p:cNvCxnSpPr>
            <a:cxnSpLocks/>
          </p:cNvCxnSpPr>
          <p:nvPr/>
        </p:nvCxnSpPr>
        <p:spPr>
          <a:xfrm flipV="1">
            <a:off x="3924195" y="3683178"/>
            <a:ext cx="1351108" cy="688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90C22CB5-E88C-5E42-B201-3960AFA3CD70}"/>
              </a:ext>
            </a:extLst>
          </p:cNvPr>
          <p:cNvCxnSpPr>
            <a:cxnSpLocks/>
          </p:cNvCxnSpPr>
          <p:nvPr/>
        </p:nvCxnSpPr>
        <p:spPr>
          <a:xfrm>
            <a:off x="3924195" y="4371834"/>
            <a:ext cx="13511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8196426D-3BA8-9A46-8ED9-C79129B09288}"/>
                  </a:ext>
                </a:extLst>
              </p:cNvPr>
              <p:cNvSpPr/>
              <p:nvPr/>
            </p:nvSpPr>
            <p:spPr>
              <a:xfrm>
                <a:off x="2494831" y="1595021"/>
                <a:ext cx="784844" cy="7948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a:rPr lang="en-US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de-DE">
                  <a:latin typeface="BrowalliaUPC" panose="020B0604020202020204" pitchFamily="34" charset="0"/>
                  <a:cs typeface="BrowalliaUPC" panose="020B0604020202020204" pitchFamily="34" charset="0"/>
                </a:endParaRPr>
              </a:p>
            </p:txBody>
          </p:sp>
        </mc:Choice>
        <mc:Fallback xmlns=""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8196426D-3BA8-9A46-8ED9-C79129B092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831" y="1595021"/>
                <a:ext cx="784844" cy="794826"/>
              </a:xfrm>
              <a:prstGeom prst="ellipse">
                <a:avLst/>
              </a:prstGeom>
              <a:blipFill>
                <a:blip r:embed="rId3"/>
                <a:stretch>
                  <a:fillRect l="-19048" r="-79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9245069F-53B4-1743-A326-DFD114AA8D54}"/>
                  </a:ext>
                </a:extLst>
              </p:cNvPr>
              <p:cNvSpPr/>
              <p:nvPr/>
            </p:nvSpPr>
            <p:spPr>
              <a:xfrm>
                <a:off x="3549139" y="4996382"/>
                <a:ext cx="540544" cy="5817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de-DE" sz="4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9245069F-53B4-1743-A326-DFD114AA8D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139" y="4996382"/>
                <a:ext cx="540544" cy="581796"/>
              </a:xfrm>
              <a:prstGeom prst="ellipse">
                <a:avLst/>
              </a:prstGeom>
              <a:blipFill>
                <a:blip r:embed="rId4"/>
                <a:stretch>
                  <a:fillRect l="-22727" r="-68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CD88F3F3-636B-B84C-B973-8A03394709E3}"/>
              </a:ext>
            </a:extLst>
          </p:cNvPr>
          <p:cNvCxnSpPr>
            <a:cxnSpLocks/>
          </p:cNvCxnSpPr>
          <p:nvPr/>
        </p:nvCxnSpPr>
        <p:spPr>
          <a:xfrm flipV="1">
            <a:off x="3744134" y="4727805"/>
            <a:ext cx="1524" cy="3729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44C27003-E6E1-DD49-BBCB-EC71012F05EE}"/>
              </a:ext>
            </a:extLst>
          </p:cNvPr>
          <p:cNvGrpSpPr/>
          <p:nvPr/>
        </p:nvGrpSpPr>
        <p:grpSpPr>
          <a:xfrm>
            <a:off x="5275069" y="4727804"/>
            <a:ext cx="540544" cy="867789"/>
            <a:chOff x="4477900" y="4270604"/>
            <a:chExt cx="540544" cy="8677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D9918730-5389-CD49-BAE6-27401851F1C4}"/>
                    </a:ext>
                  </a:extLst>
                </p:cNvPr>
                <p:cNvSpPr/>
                <p:nvPr/>
              </p:nvSpPr>
              <p:spPr>
                <a:xfrm>
                  <a:off x="4477900" y="4556598"/>
                  <a:ext cx="540544" cy="58179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de-DE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D9918730-5389-CD49-BAE6-27401851F1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7900" y="4556598"/>
                  <a:ext cx="540544" cy="581795"/>
                </a:xfrm>
                <a:prstGeom prst="ellipse">
                  <a:avLst/>
                </a:prstGeom>
                <a:blipFill>
                  <a:blip r:embed="rId10"/>
                  <a:stretch>
                    <a:fillRect l="-23256" r="-930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4" name="Gerade Verbindung mit Pfeil 143">
              <a:extLst>
                <a:ext uri="{FF2B5EF4-FFF2-40B4-BE49-F238E27FC236}">
                  <a16:creationId xmlns:a16="http://schemas.microsoft.com/office/drawing/2014/main" id="{B85D2786-A9AD-5B4D-92A1-18A51C3952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117" y="4270604"/>
              <a:ext cx="1524" cy="37298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D70C17F7-AD72-D545-AFAB-96EC51595576}"/>
              </a:ext>
            </a:extLst>
          </p:cNvPr>
          <p:cNvCxnSpPr>
            <a:stCxn id="8" idx="6"/>
            <a:endCxn id="21" idx="2"/>
          </p:cNvCxnSpPr>
          <p:nvPr/>
        </p:nvCxnSpPr>
        <p:spPr>
          <a:xfrm>
            <a:off x="2211700" y="2308104"/>
            <a:ext cx="1351109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9B5BBA17-625D-E241-A202-4892168EF98C}"/>
              </a:ext>
            </a:extLst>
          </p:cNvPr>
          <p:cNvCxnSpPr/>
          <p:nvPr/>
        </p:nvCxnSpPr>
        <p:spPr>
          <a:xfrm>
            <a:off x="3924195" y="2305866"/>
            <a:ext cx="1351109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CF751125-B339-AD49-8798-4104269E7907}"/>
              </a:ext>
            </a:extLst>
          </p:cNvPr>
          <p:cNvCxnSpPr>
            <a:cxnSpLocks/>
          </p:cNvCxnSpPr>
          <p:nvPr/>
        </p:nvCxnSpPr>
        <p:spPr>
          <a:xfrm>
            <a:off x="3924195" y="2305866"/>
            <a:ext cx="1351109" cy="68865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1D17E82-A33E-B645-BEC5-994027F2506A}"/>
              </a:ext>
            </a:extLst>
          </p:cNvPr>
          <p:cNvCxnSpPr>
            <a:cxnSpLocks/>
          </p:cNvCxnSpPr>
          <p:nvPr/>
        </p:nvCxnSpPr>
        <p:spPr>
          <a:xfrm>
            <a:off x="3924195" y="2305866"/>
            <a:ext cx="1351108" cy="137731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70E51326-43D4-0341-826E-512E06E3722A}"/>
              </a:ext>
            </a:extLst>
          </p:cNvPr>
          <p:cNvCxnSpPr>
            <a:cxnSpLocks/>
          </p:cNvCxnSpPr>
          <p:nvPr/>
        </p:nvCxnSpPr>
        <p:spPr>
          <a:xfrm>
            <a:off x="3924195" y="2305866"/>
            <a:ext cx="1351109" cy="206596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A900BF5C-4326-704B-9209-630B0D282820}"/>
              </a:ext>
            </a:extLst>
          </p:cNvPr>
          <p:cNvGrpSpPr/>
          <p:nvPr/>
        </p:nvGrpSpPr>
        <p:grpSpPr>
          <a:xfrm>
            <a:off x="6935292" y="2001012"/>
            <a:ext cx="455128" cy="2692142"/>
            <a:chOff x="1009033" y="1540401"/>
            <a:chExt cx="455128" cy="2692142"/>
          </a:xfrm>
        </p:grpSpPr>
        <p:sp>
          <p:nvSpPr>
            <p:cNvPr id="79" name="Alternativer Prozess 78">
              <a:extLst>
                <a:ext uri="{FF2B5EF4-FFF2-40B4-BE49-F238E27FC236}">
                  <a16:creationId xmlns:a16="http://schemas.microsoft.com/office/drawing/2014/main" id="{D8C4D05E-6A5A-664E-8E53-CA854BE5E72C}"/>
                </a:ext>
              </a:extLst>
            </p:cNvPr>
            <p:cNvSpPr/>
            <p:nvPr/>
          </p:nvSpPr>
          <p:spPr>
            <a:xfrm>
              <a:off x="1009033" y="1540401"/>
              <a:ext cx="455128" cy="2692142"/>
            </a:xfrm>
            <a:prstGeom prst="flowChartAlternateProces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7C59581A-5067-514F-A164-E35C64976119}"/>
                </a:ext>
              </a:extLst>
            </p:cNvPr>
            <p:cNvSpPr/>
            <p:nvPr/>
          </p:nvSpPr>
          <p:spPr>
            <a:xfrm>
              <a:off x="1055618" y="2359560"/>
              <a:ext cx="358913" cy="360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21648C6C-2728-DA41-AD04-95FDD1A9A6D9}"/>
                </a:ext>
              </a:extLst>
            </p:cNvPr>
            <p:cNvSpPr/>
            <p:nvPr/>
          </p:nvSpPr>
          <p:spPr>
            <a:xfrm>
              <a:off x="1055617" y="3048216"/>
              <a:ext cx="358913" cy="360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E802282-3ECF-AE40-98F8-A85942D29BD1}"/>
                </a:ext>
              </a:extLst>
            </p:cNvPr>
            <p:cNvSpPr/>
            <p:nvPr/>
          </p:nvSpPr>
          <p:spPr>
            <a:xfrm>
              <a:off x="1055618" y="3736872"/>
              <a:ext cx="358913" cy="360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A5E26DB-B17D-FE41-92A2-3D8B771FDBA4}"/>
                </a:ext>
              </a:extLst>
            </p:cNvPr>
            <p:cNvSpPr/>
            <p:nvPr/>
          </p:nvSpPr>
          <p:spPr>
            <a:xfrm>
              <a:off x="1055618" y="1670904"/>
              <a:ext cx="358913" cy="360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DBD29AD7-C520-DE4A-A0D6-73F89B49ACD4}"/>
              </a:ext>
            </a:extLst>
          </p:cNvPr>
          <p:cNvCxnSpPr>
            <a:cxnSpLocks/>
            <a:stCxn id="27" idx="6"/>
            <a:endCxn id="87" idx="2"/>
          </p:cNvCxnSpPr>
          <p:nvPr/>
        </p:nvCxnSpPr>
        <p:spPr>
          <a:xfrm>
            <a:off x="5631744" y="2308104"/>
            <a:ext cx="1350133" cy="341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5C925D2B-A315-5D45-A259-519C765CEBF6}"/>
              </a:ext>
            </a:extLst>
          </p:cNvPr>
          <p:cNvCxnSpPr>
            <a:cxnSpLocks/>
            <a:stCxn id="27" idx="6"/>
            <a:endCxn id="80" idx="2"/>
          </p:cNvCxnSpPr>
          <p:nvPr/>
        </p:nvCxnSpPr>
        <p:spPr>
          <a:xfrm>
            <a:off x="5631744" y="2308104"/>
            <a:ext cx="1350133" cy="69206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DB1A69EF-C7C2-5D43-9624-40B18D31808C}"/>
              </a:ext>
            </a:extLst>
          </p:cNvPr>
          <p:cNvCxnSpPr>
            <a:cxnSpLocks/>
            <a:stCxn id="27" idx="6"/>
            <a:endCxn id="82" idx="2"/>
          </p:cNvCxnSpPr>
          <p:nvPr/>
        </p:nvCxnSpPr>
        <p:spPr>
          <a:xfrm>
            <a:off x="5631744" y="2308104"/>
            <a:ext cx="1350132" cy="138072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75B9667A-77D2-EB42-98AF-F191C809ACCC}"/>
              </a:ext>
            </a:extLst>
          </p:cNvPr>
          <p:cNvCxnSpPr>
            <a:cxnSpLocks/>
            <a:endCxn id="83" idx="2"/>
          </p:cNvCxnSpPr>
          <p:nvPr/>
        </p:nvCxnSpPr>
        <p:spPr>
          <a:xfrm>
            <a:off x="5678329" y="2314926"/>
            <a:ext cx="1303548" cy="206255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B00111D1-48AB-9E44-BBAB-32CBE49AFA44}"/>
              </a:ext>
            </a:extLst>
          </p:cNvPr>
          <p:cNvCxnSpPr>
            <a:cxnSpLocks/>
            <a:stCxn id="24" idx="6"/>
            <a:endCxn id="80" idx="2"/>
          </p:cNvCxnSpPr>
          <p:nvPr/>
        </p:nvCxnSpPr>
        <p:spPr>
          <a:xfrm>
            <a:off x="5631744" y="2996760"/>
            <a:ext cx="1350133" cy="341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2E009F05-2A04-024E-A1E9-18D669FC615F}"/>
              </a:ext>
            </a:extLst>
          </p:cNvPr>
          <p:cNvCxnSpPr>
            <a:cxnSpLocks/>
            <a:stCxn id="24" idx="6"/>
            <a:endCxn id="87" idx="2"/>
          </p:cNvCxnSpPr>
          <p:nvPr/>
        </p:nvCxnSpPr>
        <p:spPr>
          <a:xfrm flipV="1">
            <a:off x="5631744" y="2311515"/>
            <a:ext cx="1350133" cy="68524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4DBCBD11-567D-AF4D-8734-7AD5E66C8C29}"/>
              </a:ext>
            </a:extLst>
          </p:cNvPr>
          <p:cNvCxnSpPr>
            <a:cxnSpLocks/>
            <a:stCxn id="24" idx="6"/>
            <a:endCxn id="82" idx="2"/>
          </p:cNvCxnSpPr>
          <p:nvPr/>
        </p:nvCxnSpPr>
        <p:spPr>
          <a:xfrm>
            <a:off x="5631744" y="2996760"/>
            <a:ext cx="1350132" cy="69206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21B58665-A073-7546-A370-14E9D227A5B4}"/>
              </a:ext>
            </a:extLst>
          </p:cNvPr>
          <p:cNvCxnSpPr>
            <a:cxnSpLocks/>
            <a:stCxn id="24" idx="6"/>
            <a:endCxn id="83" idx="2"/>
          </p:cNvCxnSpPr>
          <p:nvPr/>
        </p:nvCxnSpPr>
        <p:spPr>
          <a:xfrm>
            <a:off x="5631744" y="2996760"/>
            <a:ext cx="1350133" cy="138072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004CDA29-7ADF-BF42-9189-A3117642FE2A}"/>
              </a:ext>
            </a:extLst>
          </p:cNvPr>
          <p:cNvCxnSpPr>
            <a:cxnSpLocks/>
            <a:stCxn id="25" idx="6"/>
            <a:endCxn id="87" idx="2"/>
          </p:cNvCxnSpPr>
          <p:nvPr/>
        </p:nvCxnSpPr>
        <p:spPr>
          <a:xfrm flipV="1">
            <a:off x="5631743" y="2311515"/>
            <a:ext cx="1350134" cy="137390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717607A0-DB5C-6F42-8C9C-837B1B7DDEE3}"/>
              </a:ext>
            </a:extLst>
          </p:cNvPr>
          <p:cNvCxnSpPr>
            <a:cxnSpLocks/>
            <a:stCxn id="25" idx="6"/>
            <a:endCxn id="80" idx="2"/>
          </p:cNvCxnSpPr>
          <p:nvPr/>
        </p:nvCxnSpPr>
        <p:spPr>
          <a:xfrm flipV="1">
            <a:off x="5631743" y="3000171"/>
            <a:ext cx="1350134" cy="68524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4C21F17C-B6A4-DC4E-A1A4-28FB061D3795}"/>
              </a:ext>
            </a:extLst>
          </p:cNvPr>
          <p:cNvCxnSpPr>
            <a:cxnSpLocks/>
            <a:stCxn id="25" idx="6"/>
            <a:endCxn id="82" idx="2"/>
          </p:cNvCxnSpPr>
          <p:nvPr/>
        </p:nvCxnSpPr>
        <p:spPr>
          <a:xfrm>
            <a:off x="5631743" y="3685416"/>
            <a:ext cx="1350133" cy="341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07B3AACC-99E8-2341-A1E8-FC225FC2C079}"/>
              </a:ext>
            </a:extLst>
          </p:cNvPr>
          <p:cNvCxnSpPr>
            <a:cxnSpLocks/>
            <a:stCxn id="25" idx="6"/>
            <a:endCxn id="83" idx="2"/>
          </p:cNvCxnSpPr>
          <p:nvPr/>
        </p:nvCxnSpPr>
        <p:spPr>
          <a:xfrm>
            <a:off x="5631743" y="3685416"/>
            <a:ext cx="1350134" cy="69206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12DCB117-2F7F-CE49-AFCD-A031F45E2C39}"/>
              </a:ext>
            </a:extLst>
          </p:cNvPr>
          <p:cNvCxnSpPr>
            <a:cxnSpLocks/>
            <a:stCxn id="26" idx="6"/>
            <a:endCxn id="87" idx="2"/>
          </p:cNvCxnSpPr>
          <p:nvPr/>
        </p:nvCxnSpPr>
        <p:spPr>
          <a:xfrm flipV="1">
            <a:off x="5631744" y="2311515"/>
            <a:ext cx="1350133" cy="206255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F64E8DC-D171-C34F-A337-F197EEED4CE5}"/>
              </a:ext>
            </a:extLst>
          </p:cNvPr>
          <p:cNvCxnSpPr>
            <a:cxnSpLocks/>
            <a:stCxn id="26" idx="6"/>
            <a:endCxn id="80" idx="2"/>
          </p:cNvCxnSpPr>
          <p:nvPr/>
        </p:nvCxnSpPr>
        <p:spPr>
          <a:xfrm flipV="1">
            <a:off x="5631744" y="3000171"/>
            <a:ext cx="1350133" cy="137390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19E2E999-E4E9-C640-A71D-C6954014F7D8}"/>
              </a:ext>
            </a:extLst>
          </p:cNvPr>
          <p:cNvCxnSpPr>
            <a:cxnSpLocks/>
            <a:stCxn id="26" idx="6"/>
            <a:endCxn id="82" idx="2"/>
          </p:cNvCxnSpPr>
          <p:nvPr/>
        </p:nvCxnSpPr>
        <p:spPr>
          <a:xfrm flipV="1">
            <a:off x="5631744" y="3688827"/>
            <a:ext cx="1350132" cy="68524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9AE4BE33-1685-C146-87AB-7710CB6CEF47}"/>
              </a:ext>
            </a:extLst>
          </p:cNvPr>
          <p:cNvCxnSpPr>
            <a:cxnSpLocks/>
            <a:stCxn id="26" idx="6"/>
            <a:endCxn id="83" idx="2"/>
          </p:cNvCxnSpPr>
          <p:nvPr/>
        </p:nvCxnSpPr>
        <p:spPr>
          <a:xfrm>
            <a:off x="5631744" y="4374072"/>
            <a:ext cx="1350133" cy="341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775CC6A-CC60-E948-801A-C50FD57D692F}"/>
              </a:ext>
            </a:extLst>
          </p:cNvPr>
          <p:cNvGrpSpPr/>
          <p:nvPr/>
        </p:nvGrpSpPr>
        <p:grpSpPr>
          <a:xfrm>
            <a:off x="7338316" y="2305866"/>
            <a:ext cx="3995146" cy="2165441"/>
            <a:chOff x="5631743" y="2308104"/>
            <a:chExt cx="3995146" cy="2165441"/>
          </a:xfrm>
        </p:grpSpPr>
        <p:sp>
          <p:nvSpPr>
            <p:cNvPr id="106" name="Alternativer Prozess 105">
              <a:extLst>
                <a:ext uri="{FF2B5EF4-FFF2-40B4-BE49-F238E27FC236}">
                  <a16:creationId xmlns:a16="http://schemas.microsoft.com/office/drawing/2014/main" id="{A7FB3BB2-1B03-9B4F-96B7-398EE408AF62}"/>
                </a:ext>
              </a:extLst>
            </p:cNvPr>
            <p:cNvSpPr/>
            <p:nvPr/>
          </p:nvSpPr>
          <p:spPr>
            <a:xfrm>
              <a:off x="6935293" y="3077737"/>
              <a:ext cx="455128" cy="490653"/>
            </a:xfrm>
            <a:prstGeom prst="flowChartAlternateProces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4A2B440-E43E-2C41-9D61-1210D43AB185}"/>
                </a:ext>
              </a:extLst>
            </p:cNvPr>
            <p:cNvSpPr/>
            <p:nvPr/>
          </p:nvSpPr>
          <p:spPr>
            <a:xfrm>
              <a:off x="6983400" y="3145416"/>
              <a:ext cx="358913" cy="360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9" name="Gruppieren 148">
              <a:extLst>
                <a:ext uri="{FF2B5EF4-FFF2-40B4-BE49-F238E27FC236}">
                  <a16:creationId xmlns:a16="http://schemas.microsoft.com/office/drawing/2014/main" id="{7F744159-EFC0-9B45-B95F-B38AFE617D2B}"/>
                </a:ext>
              </a:extLst>
            </p:cNvPr>
            <p:cNvGrpSpPr/>
            <p:nvPr/>
          </p:nvGrpSpPr>
          <p:grpSpPr>
            <a:xfrm>
              <a:off x="6983400" y="3605756"/>
              <a:ext cx="540544" cy="867789"/>
              <a:chOff x="4477900" y="4270604"/>
              <a:chExt cx="540544" cy="8677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1D8DB2EB-8B98-A84A-9248-2B881DF337CF}"/>
                      </a:ext>
                    </a:extLst>
                  </p:cNvPr>
                  <p:cNvSpPr/>
                  <p:nvPr/>
                </p:nvSpPr>
                <p:spPr>
                  <a:xfrm>
                    <a:off x="4477900" y="4556598"/>
                    <a:ext cx="540544" cy="58179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de-DE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(4)</m:t>
                              </m:r>
                            </m:sup>
                          </m:sSup>
                        </m:oMath>
                      </m:oMathPara>
                    </a14:m>
                    <a:endParaRPr lang="de-DE" sz="4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1D8DB2EB-8B98-A84A-9248-2B881DF337C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7900" y="4556598"/>
                    <a:ext cx="540544" cy="581795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 l="-23256" r="-930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1" name="Gerade Verbindung mit Pfeil 150">
                <a:extLst>
                  <a:ext uri="{FF2B5EF4-FFF2-40B4-BE49-F238E27FC236}">
                    <a16:creationId xmlns:a16="http://schemas.microsoft.com/office/drawing/2014/main" id="{9CD2E57E-D72A-0F40-AD87-C5BEE8D65A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55117" y="4270604"/>
                <a:ext cx="1524" cy="372983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1" name="Gerade Verbindung mit Pfeil 110">
              <a:extLst>
                <a:ext uri="{FF2B5EF4-FFF2-40B4-BE49-F238E27FC236}">
                  <a16:creationId xmlns:a16="http://schemas.microsoft.com/office/drawing/2014/main" id="{9895ECE5-85A7-9A40-B8D1-618397527E88}"/>
                </a:ext>
              </a:extLst>
            </p:cNvPr>
            <p:cNvCxnSpPr>
              <a:cxnSpLocks/>
              <a:stCxn id="27" idx="6"/>
              <a:endCxn id="107" idx="2"/>
            </p:cNvCxnSpPr>
            <p:nvPr/>
          </p:nvCxnSpPr>
          <p:spPr>
            <a:xfrm>
              <a:off x="5631744" y="2308104"/>
              <a:ext cx="1351656" cy="101731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mit Pfeil 113">
              <a:extLst>
                <a:ext uri="{FF2B5EF4-FFF2-40B4-BE49-F238E27FC236}">
                  <a16:creationId xmlns:a16="http://schemas.microsoft.com/office/drawing/2014/main" id="{A3500B9E-8612-A04B-AA30-DE90B6BDB0B1}"/>
                </a:ext>
              </a:extLst>
            </p:cNvPr>
            <p:cNvCxnSpPr>
              <a:cxnSpLocks/>
              <a:stCxn id="24" idx="6"/>
              <a:endCxn id="107" idx="2"/>
            </p:cNvCxnSpPr>
            <p:nvPr/>
          </p:nvCxnSpPr>
          <p:spPr>
            <a:xfrm>
              <a:off x="5631744" y="2996760"/>
              <a:ext cx="1351656" cy="32865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mit Pfeil 116">
              <a:extLst>
                <a:ext uri="{FF2B5EF4-FFF2-40B4-BE49-F238E27FC236}">
                  <a16:creationId xmlns:a16="http://schemas.microsoft.com/office/drawing/2014/main" id="{DFBF86B2-FBCE-8E45-83E6-5B5CA5E407B7}"/>
                </a:ext>
              </a:extLst>
            </p:cNvPr>
            <p:cNvCxnSpPr>
              <a:cxnSpLocks/>
              <a:stCxn id="25" idx="6"/>
              <a:endCxn id="107" idx="2"/>
            </p:cNvCxnSpPr>
            <p:nvPr/>
          </p:nvCxnSpPr>
          <p:spPr>
            <a:xfrm flipV="1">
              <a:off x="5631743" y="3325416"/>
              <a:ext cx="1351657" cy="36000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Gerade Verbindung mit Pfeil 119">
              <a:extLst>
                <a:ext uri="{FF2B5EF4-FFF2-40B4-BE49-F238E27FC236}">
                  <a16:creationId xmlns:a16="http://schemas.microsoft.com/office/drawing/2014/main" id="{5FB1BD43-4096-D94F-89F9-E9DAFC96D071}"/>
                </a:ext>
              </a:extLst>
            </p:cNvPr>
            <p:cNvCxnSpPr>
              <a:cxnSpLocks/>
              <a:stCxn id="26" idx="6"/>
              <a:endCxn id="107" idx="2"/>
            </p:cNvCxnSpPr>
            <p:nvPr/>
          </p:nvCxnSpPr>
          <p:spPr>
            <a:xfrm flipV="1">
              <a:off x="5631744" y="3325416"/>
              <a:ext cx="1351656" cy="104865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>
              <a:extLst>
                <a:ext uri="{FF2B5EF4-FFF2-40B4-BE49-F238E27FC236}">
                  <a16:creationId xmlns:a16="http://schemas.microsoft.com/office/drawing/2014/main" id="{990BC3BC-D45F-F640-A456-82E16D0A7175}"/>
                </a:ext>
              </a:extLst>
            </p:cNvPr>
            <p:cNvCxnSpPr>
              <a:cxnSpLocks/>
              <a:stCxn id="107" idx="6"/>
            </p:cNvCxnSpPr>
            <p:nvPr/>
          </p:nvCxnSpPr>
          <p:spPr>
            <a:xfrm>
              <a:off x="7342313" y="3325416"/>
              <a:ext cx="59421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feld 3">
                  <a:extLst>
                    <a:ext uri="{FF2B5EF4-FFF2-40B4-BE49-F238E27FC236}">
                      <a16:creationId xmlns:a16="http://schemas.microsoft.com/office/drawing/2014/main" id="{113E38AB-1AE1-C947-BFF3-8D8880C231E4}"/>
                    </a:ext>
                  </a:extLst>
                </p:cNvPr>
                <p:cNvSpPr txBox="1"/>
                <p:nvPr/>
              </p:nvSpPr>
              <p:spPr>
                <a:xfrm>
                  <a:off x="7936523" y="3011635"/>
                  <a:ext cx="169036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a14:m>
                  <a:r>
                    <a:rPr lang="de-DE" sz="1200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de-DE" sz="3600" dirty="0">
                      <a:solidFill>
                        <a:srgbClr val="C00000"/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3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 </m:t>
                          </m:r>
                        </m:sub>
                      </m:sSub>
                    </m:oMath>
                  </a14:m>
                  <a:r>
                    <a:rPr lang="de-DE" sz="3600" dirty="0">
                      <a:solidFill>
                        <a:srgbClr val="C00000"/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,</a:t>
                  </a:r>
                  <a:r>
                    <a:rPr lang="de-DE" sz="1600" dirty="0">
                      <a:solidFill>
                        <a:srgbClr val="C00000"/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de-DE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SERIF ROMAN" panose="02000603000000000000" pitchFamily="2" charset="0"/>
                        </a:rPr>
                        <m:t>∙</m:t>
                      </m:r>
                    </m:oMath>
                  </a14:m>
                  <a:r>
                    <a:rPr lang="de-DE" sz="1600" dirty="0">
                      <a:solidFill>
                        <a:srgbClr val="C00000"/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 </a:t>
                  </a:r>
                  <a:r>
                    <a:rPr lang="de-DE" sz="3600" dirty="0">
                      <a:solidFill>
                        <a:srgbClr val="C00000"/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) </a:t>
                  </a:r>
                  <a:endParaRPr lang="de-DE" sz="3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feld 3">
                  <a:extLst>
                    <a:ext uri="{FF2B5EF4-FFF2-40B4-BE49-F238E27FC236}">
                      <a16:creationId xmlns:a16="http://schemas.microsoft.com/office/drawing/2014/main" id="{113E38AB-1AE1-C947-BFF3-8D8880C231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6523" y="3011635"/>
                  <a:ext cx="1690366" cy="646331"/>
                </a:xfrm>
                <a:prstGeom prst="rect">
                  <a:avLst/>
                </a:prstGeom>
                <a:blipFill>
                  <a:blip r:embed="rId12"/>
                  <a:stretch>
                    <a:fillRect l="-3731" t="-15686" r="-11940" b="-3529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5" name="Gruppieren 134">
            <a:extLst>
              <a:ext uri="{FF2B5EF4-FFF2-40B4-BE49-F238E27FC236}">
                <a16:creationId xmlns:a16="http://schemas.microsoft.com/office/drawing/2014/main" id="{CB30E547-8DC9-9445-B686-02E7A7051755}"/>
              </a:ext>
            </a:extLst>
          </p:cNvPr>
          <p:cNvGrpSpPr/>
          <p:nvPr/>
        </p:nvGrpSpPr>
        <p:grpSpPr>
          <a:xfrm>
            <a:off x="7000999" y="4728333"/>
            <a:ext cx="540544" cy="867789"/>
            <a:chOff x="4477900" y="4270604"/>
            <a:chExt cx="540544" cy="8677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CAF29C62-81E8-E441-BFDD-9FADF9A66EB8}"/>
                    </a:ext>
                  </a:extLst>
                </p:cNvPr>
                <p:cNvSpPr/>
                <p:nvPr/>
              </p:nvSpPr>
              <p:spPr>
                <a:xfrm>
                  <a:off x="4477900" y="4556598"/>
                  <a:ext cx="540544" cy="58179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p>
                      </m:oMath>
                    </m:oMathPara>
                  </a14:m>
                  <a:endParaRPr lang="de-DE" sz="40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CAF29C62-81E8-E441-BFDD-9FADF9A66E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7900" y="4556598"/>
                  <a:ext cx="540544" cy="581795"/>
                </a:xfrm>
                <a:prstGeom prst="ellipse">
                  <a:avLst/>
                </a:prstGeom>
                <a:blipFill>
                  <a:blip r:embed="rId13"/>
                  <a:stretch>
                    <a:fillRect l="-23256" r="-930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" name="Gerade Verbindung mit Pfeil 136">
              <a:extLst>
                <a:ext uri="{FF2B5EF4-FFF2-40B4-BE49-F238E27FC236}">
                  <a16:creationId xmlns:a16="http://schemas.microsoft.com/office/drawing/2014/main" id="{F5FC72F2-941E-E942-B03E-13FF4F4F1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117" y="4270604"/>
              <a:ext cx="1524" cy="37298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4" name="Grafik 123">
            <a:extLst>
              <a:ext uri="{FF2B5EF4-FFF2-40B4-BE49-F238E27FC236}">
                <a16:creationId xmlns:a16="http://schemas.microsoft.com/office/drawing/2014/main" id="{6645912E-2EC3-F14F-A2FA-E37B8981675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8538" y="3176760"/>
            <a:ext cx="345297" cy="316564"/>
          </a:xfrm>
          <a:prstGeom prst="rect">
            <a:avLst/>
          </a:prstGeom>
        </p:spPr>
      </p:pic>
      <p:sp>
        <p:nvSpPr>
          <p:cNvPr id="126" name="Geschweifte Klammer links 125">
            <a:extLst>
              <a:ext uri="{FF2B5EF4-FFF2-40B4-BE49-F238E27FC236}">
                <a16:creationId xmlns:a16="http://schemas.microsoft.com/office/drawing/2014/main" id="{A734C67F-4AA2-B94C-89C6-C0960880C2B5}"/>
              </a:ext>
            </a:extLst>
          </p:cNvPr>
          <p:cNvSpPr/>
          <p:nvPr/>
        </p:nvSpPr>
        <p:spPr>
          <a:xfrm>
            <a:off x="1364837" y="1997601"/>
            <a:ext cx="312750" cy="2692142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934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1F8D48-3D96-4040-B288-C8E9DE24B8E9}"/>
              </a:ext>
            </a:extLst>
          </p:cNvPr>
          <p:cNvSpPr/>
          <p:nvPr/>
        </p:nvSpPr>
        <p:spPr>
          <a:xfrm>
            <a:off x="6507577" y="2445448"/>
            <a:ext cx="1800000" cy="180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4C5CF6A-8138-FF41-818F-36554DB52A74}"/>
                  </a:ext>
                </a:extLst>
              </p:cNvPr>
              <p:cNvSpPr/>
              <p:nvPr/>
            </p:nvSpPr>
            <p:spPr>
              <a:xfrm>
                <a:off x="2543092" y="2626894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de-DE" sz="4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4C5CF6A-8138-FF41-818F-36554DB52A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092" y="2626894"/>
                <a:ext cx="1440000" cy="144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85A6B2E5-9AB5-4E47-8817-5D7DFFE6BA8F}"/>
              </a:ext>
            </a:extLst>
          </p:cNvPr>
          <p:cNvSpPr/>
          <p:nvPr/>
        </p:nvSpPr>
        <p:spPr>
          <a:xfrm>
            <a:off x="3584171" y="1906138"/>
            <a:ext cx="358913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927EA43-3546-EA41-8FFC-5C237B2D0230}"/>
              </a:ext>
            </a:extLst>
          </p:cNvPr>
          <p:cNvSpPr/>
          <p:nvPr/>
        </p:nvSpPr>
        <p:spPr>
          <a:xfrm>
            <a:off x="3584171" y="4293110"/>
            <a:ext cx="358913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79BF23-7FBE-0A49-A06F-75A395BDDA2D}"/>
              </a:ext>
            </a:extLst>
          </p:cNvPr>
          <p:cNvSpPr/>
          <p:nvPr/>
        </p:nvSpPr>
        <p:spPr>
          <a:xfrm>
            <a:off x="6583600" y="4566528"/>
            <a:ext cx="358913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412C84C2-BB96-694E-875F-28D9C829CB25}"/>
                  </a:ext>
                </a:extLst>
              </p:cNvPr>
              <p:cNvSpPr txBox="1"/>
              <p:nvPr/>
            </p:nvSpPr>
            <p:spPr>
              <a:xfrm>
                <a:off x="6515072" y="2766528"/>
                <a:ext cx="1156086" cy="1135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440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412C84C2-BB96-694E-875F-28D9C829C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072" y="2766528"/>
                <a:ext cx="1156086" cy="1135567"/>
              </a:xfrm>
              <a:prstGeom prst="rect">
                <a:avLst/>
              </a:prstGeom>
              <a:blipFill>
                <a:blip r:embed="rId3"/>
                <a:stretch>
                  <a:fillRect l="-93407" t="-128571" r="-41758" b="-18022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A3277F7-0DF4-7D4C-BC3A-2B852E8A4709}"/>
                  </a:ext>
                </a:extLst>
              </p:cNvPr>
              <p:cNvSpPr txBox="1"/>
              <p:nvPr/>
            </p:nvSpPr>
            <p:spPr>
              <a:xfrm>
                <a:off x="7501989" y="2948038"/>
                <a:ext cx="79098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de-DE" sz="440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A3277F7-0DF4-7D4C-BC3A-2B852E8A4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1989" y="2948038"/>
                <a:ext cx="790986" cy="769441"/>
              </a:xfrm>
              <a:prstGeom prst="rect">
                <a:avLst/>
              </a:prstGeom>
              <a:blipFill>
                <a:blip r:embed="rId4"/>
                <a:stretch>
                  <a:fillRect t="-8197" r="-31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EC928CA-4D28-2F45-B7C4-A6E4ED40941A}"/>
              </a:ext>
            </a:extLst>
          </p:cNvPr>
          <p:cNvCxnSpPr>
            <a:cxnSpLocks/>
          </p:cNvCxnSpPr>
          <p:nvPr/>
        </p:nvCxnSpPr>
        <p:spPr>
          <a:xfrm>
            <a:off x="3950579" y="2086138"/>
            <a:ext cx="2616157" cy="994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E13605E-4F3D-4B4C-8292-0B759B5E46E5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3943084" y="3607058"/>
            <a:ext cx="2597006" cy="8660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F442B3B-AB39-9C4A-8C1A-CD1DFF83AF5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932733" y="3334312"/>
            <a:ext cx="25823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CD8B03F-A82B-1E4A-8E16-FD8F5189E0F2}"/>
              </a:ext>
            </a:extLst>
          </p:cNvPr>
          <p:cNvCxnSpPr>
            <a:cxnSpLocks/>
            <a:stCxn id="15" idx="0"/>
            <a:endCxn id="7" idx="3"/>
          </p:cNvCxnSpPr>
          <p:nvPr/>
        </p:nvCxnSpPr>
        <p:spPr>
          <a:xfrm flipV="1">
            <a:off x="6763057" y="3981844"/>
            <a:ext cx="8124" cy="5846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F17ADB04-52DF-8546-A14C-C9C842C52D64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8307577" y="3345448"/>
            <a:ext cx="10472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9D34EFE-FA8C-6A44-9D9E-E60B4BCE80B2}"/>
                  </a:ext>
                </a:extLst>
              </p:cNvPr>
              <p:cNvSpPr txBox="1"/>
              <p:nvPr/>
            </p:nvSpPr>
            <p:spPr>
              <a:xfrm>
                <a:off x="4921778" y="1857984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9D34EFE-FA8C-6A44-9D9E-E60B4BCE8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778" y="1857984"/>
                <a:ext cx="685800" cy="523220"/>
              </a:xfrm>
              <a:prstGeom prst="rect">
                <a:avLst/>
              </a:prstGeom>
              <a:blipFill>
                <a:blip r:embed="rId5"/>
                <a:stretch>
                  <a:fillRect t="-4762" b="-2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4D94581D-3248-5342-9BF7-C78552797B8E}"/>
                  </a:ext>
                </a:extLst>
              </p:cNvPr>
              <p:cNvSpPr txBox="1"/>
              <p:nvPr/>
            </p:nvSpPr>
            <p:spPr>
              <a:xfrm>
                <a:off x="4980936" y="4129890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4D94581D-3248-5342-9BF7-C78552797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936" y="4129890"/>
                <a:ext cx="685800" cy="523220"/>
              </a:xfrm>
              <a:prstGeom prst="rect">
                <a:avLst/>
              </a:prstGeom>
              <a:blipFill>
                <a:blip r:embed="rId6"/>
                <a:stretch>
                  <a:fillRect t="-2326" r="-3636" b="-209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5A2C1E4F-2FE7-0042-8F30-C6A85822C100}"/>
              </a:ext>
            </a:extLst>
          </p:cNvPr>
          <p:cNvCxnSpPr>
            <a:cxnSpLocks/>
            <a:stCxn id="7" idx="0"/>
            <a:endCxn id="7" idx="4"/>
          </p:cNvCxnSpPr>
          <p:nvPr/>
        </p:nvCxnSpPr>
        <p:spPr>
          <a:xfrm>
            <a:off x="7407577" y="2445448"/>
            <a:ext cx="0" cy="180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55BDC33E-D68C-E143-BA90-5BD9092861CC}"/>
              </a:ext>
            </a:extLst>
          </p:cNvPr>
          <p:cNvSpPr/>
          <p:nvPr/>
        </p:nvSpPr>
        <p:spPr>
          <a:xfrm>
            <a:off x="3561799" y="3152759"/>
            <a:ext cx="358913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23B5DDA-819B-7748-8FC4-BD400DECB9AC}"/>
                  </a:ext>
                </a:extLst>
              </p:cNvPr>
              <p:cNvSpPr/>
              <p:nvPr/>
            </p:nvSpPr>
            <p:spPr>
              <a:xfrm>
                <a:off x="6507577" y="4986489"/>
                <a:ext cx="599362" cy="4776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23B5DDA-819B-7748-8FC4-BD400DECB9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577" y="4986489"/>
                <a:ext cx="599362" cy="477670"/>
              </a:xfrm>
              <a:prstGeom prst="ellipse">
                <a:avLst/>
              </a:prstGeom>
              <a:blipFill>
                <a:blip r:embed="rId7"/>
                <a:stretch>
                  <a:fillRect l="-35417" t="-23077" r="-4167" b="-512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Geschweifte Klammer links 28">
            <a:extLst>
              <a:ext uri="{FF2B5EF4-FFF2-40B4-BE49-F238E27FC236}">
                <a16:creationId xmlns:a16="http://schemas.microsoft.com/office/drawing/2014/main" id="{608A4530-DDEA-FB44-8217-C49E9399809C}"/>
              </a:ext>
            </a:extLst>
          </p:cNvPr>
          <p:cNvSpPr/>
          <p:nvPr/>
        </p:nvSpPr>
        <p:spPr>
          <a:xfrm>
            <a:off x="2575876" y="1726501"/>
            <a:ext cx="322730" cy="3212516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C83387A-D508-4143-B456-0A5C43AF0230}"/>
              </a:ext>
            </a:extLst>
          </p:cNvPr>
          <p:cNvSpPr txBox="1"/>
          <p:nvPr/>
        </p:nvSpPr>
        <p:spPr>
          <a:xfrm>
            <a:off x="1372353" y="3040370"/>
            <a:ext cx="1163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Input</a:t>
            </a:r>
            <a:endParaRPr lang="de-DE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C111ECF-2959-B047-B517-7AD31A83C918}"/>
              </a:ext>
            </a:extLst>
          </p:cNvPr>
          <p:cNvSpPr txBox="1"/>
          <p:nvPr/>
        </p:nvSpPr>
        <p:spPr>
          <a:xfrm>
            <a:off x="9369442" y="3049468"/>
            <a:ext cx="1503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Output</a:t>
            </a:r>
            <a:endParaRPr lang="de-DE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75CE846-3B35-E845-903F-CE8FF18D8F10}"/>
              </a:ext>
            </a:extLst>
          </p:cNvPr>
          <p:cNvSpPr txBox="1"/>
          <p:nvPr/>
        </p:nvSpPr>
        <p:spPr>
          <a:xfrm>
            <a:off x="2960531" y="1659516"/>
            <a:ext cx="746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z</a:t>
            </a:r>
            <a:r>
              <a:rPr lang="de-DE" sz="4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endParaRPr lang="de-DE" sz="4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08425F2-C0BF-CF45-B723-E29A5C6441A5}"/>
              </a:ext>
            </a:extLst>
          </p:cNvPr>
          <p:cNvSpPr txBox="1"/>
          <p:nvPr/>
        </p:nvSpPr>
        <p:spPr>
          <a:xfrm>
            <a:off x="2967808" y="4049251"/>
            <a:ext cx="746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z</a:t>
            </a:r>
            <a:r>
              <a:rPr lang="de-DE" sz="4000" baseline="-250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</a:t>
            </a:r>
            <a:endParaRPr lang="de-DE" sz="4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34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B911CDA5-3B7D-4E48-BCFB-EB41E7D5C1CF}"/>
                  </a:ext>
                </a:extLst>
              </p:cNvPr>
              <p:cNvSpPr/>
              <p:nvPr/>
            </p:nvSpPr>
            <p:spPr>
              <a:xfrm>
                <a:off x="2855250" y="1049955"/>
                <a:ext cx="540544" cy="5817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de-DE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B911CDA5-3B7D-4E48-BCFB-EB41E7D5C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250" y="1049955"/>
                <a:ext cx="540544" cy="581795"/>
              </a:xfrm>
              <a:prstGeom prst="ellipse">
                <a:avLst/>
              </a:prstGeom>
              <a:blipFill>
                <a:blip r:embed="rId2"/>
                <a:stretch>
                  <a:fillRect l="-20455" r="-68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5DAEC90A-1CDB-7148-86A2-3FF5AEA4194E}"/>
              </a:ext>
            </a:extLst>
          </p:cNvPr>
          <p:cNvGrpSpPr/>
          <p:nvPr/>
        </p:nvGrpSpPr>
        <p:grpSpPr>
          <a:xfrm>
            <a:off x="2560795" y="1830560"/>
            <a:ext cx="931219" cy="2311955"/>
            <a:chOff x="3749935" y="1758367"/>
            <a:chExt cx="931219" cy="2311955"/>
          </a:xfrm>
        </p:grpSpPr>
        <p:sp>
          <p:nvSpPr>
            <p:cNvPr id="5" name="Alternativer Prozess 4">
              <a:extLst>
                <a:ext uri="{FF2B5EF4-FFF2-40B4-BE49-F238E27FC236}">
                  <a16:creationId xmlns:a16="http://schemas.microsoft.com/office/drawing/2014/main" id="{C30696FA-50F3-0B4C-ACD8-CE0797A82934}"/>
                </a:ext>
              </a:extLst>
            </p:cNvPr>
            <p:cNvSpPr/>
            <p:nvPr/>
          </p:nvSpPr>
          <p:spPr>
            <a:xfrm>
              <a:off x="3749935" y="1758367"/>
              <a:ext cx="931219" cy="2311955"/>
            </a:xfrm>
            <a:prstGeom prst="flowChartAlternateProces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EE57349-DC2D-F246-B5B2-4C483DEF6074}"/>
                </a:ext>
              </a:extLst>
            </p:cNvPr>
            <p:cNvSpPr/>
            <p:nvPr/>
          </p:nvSpPr>
          <p:spPr>
            <a:xfrm>
              <a:off x="3855545" y="2042667"/>
              <a:ext cx="720001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BF3836D-DEA6-8E41-A5E4-8F65D855F0B3}"/>
                </a:ext>
              </a:extLst>
            </p:cNvPr>
            <p:cNvSpPr/>
            <p:nvPr/>
          </p:nvSpPr>
          <p:spPr>
            <a:xfrm>
              <a:off x="3855546" y="3069000"/>
              <a:ext cx="720001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D2CFD412-33F2-5D4A-812E-9BE82DB3B1FE}"/>
              </a:ext>
            </a:extLst>
          </p:cNvPr>
          <p:cNvGrpSpPr/>
          <p:nvPr/>
        </p:nvGrpSpPr>
        <p:grpSpPr>
          <a:xfrm>
            <a:off x="636673" y="2487434"/>
            <a:ext cx="935266" cy="954140"/>
            <a:chOff x="5270389" y="2499291"/>
            <a:chExt cx="935266" cy="954140"/>
          </a:xfrm>
        </p:grpSpPr>
        <p:sp>
          <p:nvSpPr>
            <p:cNvPr id="81" name="Alternativer Prozess 80">
              <a:extLst>
                <a:ext uri="{FF2B5EF4-FFF2-40B4-BE49-F238E27FC236}">
                  <a16:creationId xmlns:a16="http://schemas.microsoft.com/office/drawing/2014/main" id="{A7B7F503-6543-EA4F-9207-35B96C0F5206}"/>
                </a:ext>
              </a:extLst>
            </p:cNvPr>
            <p:cNvSpPr/>
            <p:nvPr/>
          </p:nvSpPr>
          <p:spPr>
            <a:xfrm>
              <a:off x="5270389" y="2499291"/>
              <a:ext cx="935266" cy="954140"/>
            </a:xfrm>
            <a:prstGeom prst="flowChartAlternateProces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A55270C-3A7D-BC41-BBB7-C8280AF438D5}"/>
                </a:ext>
              </a:extLst>
            </p:cNvPr>
            <p:cNvSpPr/>
            <p:nvPr/>
          </p:nvSpPr>
          <p:spPr>
            <a:xfrm>
              <a:off x="5375999" y="2616361"/>
              <a:ext cx="720001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779577B6-EED7-634B-9569-5C74FD8DE69C}"/>
              </a:ext>
            </a:extLst>
          </p:cNvPr>
          <p:cNvCxnSpPr>
            <a:cxnSpLocks/>
            <a:stCxn id="82" idx="6"/>
            <a:endCxn id="7" idx="2"/>
          </p:cNvCxnSpPr>
          <p:nvPr/>
        </p:nvCxnSpPr>
        <p:spPr>
          <a:xfrm flipV="1">
            <a:off x="1462284" y="2474860"/>
            <a:ext cx="1204121" cy="48964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87CCBBD3-C9F8-A047-9A38-84B4ABD6FB3B}"/>
                  </a:ext>
                </a:extLst>
              </p:cNvPr>
              <p:cNvSpPr txBox="1"/>
              <p:nvPr/>
            </p:nvSpPr>
            <p:spPr>
              <a:xfrm>
                <a:off x="1723467" y="2136840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87CCBBD3-C9F8-A047-9A38-84B4ABD6F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467" y="2136840"/>
                <a:ext cx="685800" cy="523220"/>
              </a:xfrm>
              <a:prstGeom prst="rect">
                <a:avLst/>
              </a:prstGeom>
              <a:blipFill>
                <a:blip r:embed="rId3"/>
                <a:stretch>
                  <a:fillRect t="-4762" b="-2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0F695637-CE86-D546-B2B1-7A85B40792DA}"/>
              </a:ext>
            </a:extLst>
          </p:cNvPr>
          <p:cNvCxnSpPr>
            <a:cxnSpLocks/>
            <a:stCxn id="82" idx="6"/>
            <a:endCxn id="76" idx="2"/>
          </p:cNvCxnSpPr>
          <p:nvPr/>
        </p:nvCxnSpPr>
        <p:spPr>
          <a:xfrm>
            <a:off x="1462284" y="2964504"/>
            <a:ext cx="1204122" cy="536689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44970063-8FA7-BA4F-9741-66E95FBB89A9}"/>
                  </a:ext>
                </a:extLst>
              </p:cNvPr>
              <p:cNvSpPr txBox="1"/>
              <p:nvPr/>
            </p:nvSpPr>
            <p:spPr>
              <a:xfrm>
                <a:off x="1723467" y="3255960"/>
                <a:ext cx="685800" cy="532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44970063-8FA7-BA4F-9741-66E95FBB8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467" y="3255960"/>
                <a:ext cx="685800" cy="532646"/>
              </a:xfrm>
              <a:prstGeom prst="rect">
                <a:avLst/>
              </a:prstGeom>
              <a:blipFill>
                <a:blip r:embed="rId4"/>
                <a:stretch>
                  <a:fillRect t="-4651" b="-23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6503F87E-AAF5-384C-93F8-F8713F0465F3}"/>
                  </a:ext>
                </a:extLst>
              </p:cNvPr>
              <p:cNvSpPr txBox="1"/>
              <p:nvPr/>
            </p:nvSpPr>
            <p:spPr>
              <a:xfrm>
                <a:off x="3681926" y="2136964"/>
                <a:ext cx="685800" cy="532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6503F87E-AAF5-384C-93F8-F8713F046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926" y="2136964"/>
                <a:ext cx="685800" cy="532646"/>
              </a:xfrm>
              <a:prstGeom prst="rect">
                <a:avLst/>
              </a:prstGeom>
              <a:blipFill>
                <a:blip r:embed="rId5"/>
                <a:stretch>
                  <a:fillRect t="-46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9188CEED-9AD6-0D42-964C-11C4F8CF32EB}"/>
              </a:ext>
            </a:extLst>
          </p:cNvPr>
          <p:cNvGrpSpPr/>
          <p:nvPr/>
        </p:nvGrpSpPr>
        <p:grpSpPr>
          <a:xfrm>
            <a:off x="4477381" y="2474860"/>
            <a:ext cx="935266" cy="954140"/>
            <a:chOff x="5270389" y="2499291"/>
            <a:chExt cx="935266" cy="954140"/>
          </a:xfrm>
        </p:grpSpPr>
        <p:sp>
          <p:nvSpPr>
            <p:cNvPr id="101" name="Alternativer Prozess 100">
              <a:extLst>
                <a:ext uri="{FF2B5EF4-FFF2-40B4-BE49-F238E27FC236}">
                  <a16:creationId xmlns:a16="http://schemas.microsoft.com/office/drawing/2014/main" id="{854A86AB-3B4A-814C-8D45-AB7F2DF3AB81}"/>
                </a:ext>
              </a:extLst>
            </p:cNvPr>
            <p:cNvSpPr/>
            <p:nvPr/>
          </p:nvSpPr>
          <p:spPr>
            <a:xfrm>
              <a:off x="5270389" y="2499291"/>
              <a:ext cx="935266" cy="954140"/>
            </a:xfrm>
            <a:prstGeom prst="flowChartAlternateProces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04A20153-9DA6-5646-B187-54506D0C6427}"/>
                </a:ext>
              </a:extLst>
            </p:cNvPr>
            <p:cNvSpPr/>
            <p:nvPr/>
          </p:nvSpPr>
          <p:spPr>
            <a:xfrm>
              <a:off x="5375999" y="2616361"/>
              <a:ext cx="720001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B8C5E313-FFC7-5049-8645-2E6673308DA5}"/>
              </a:ext>
            </a:extLst>
          </p:cNvPr>
          <p:cNvCxnSpPr>
            <a:cxnSpLocks/>
            <a:stCxn id="7" idx="6"/>
            <a:endCxn id="102" idx="2"/>
          </p:cNvCxnSpPr>
          <p:nvPr/>
        </p:nvCxnSpPr>
        <p:spPr>
          <a:xfrm>
            <a:off x="3386406" y="2474860"/>
            <a:ext cx="1196585" cy="47707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EDC442ED-4F15-D044-819B-BB9E897ACB3F}"/>
              </a:ext>
            </a:extLst>
          </p:cNvPr>
          <p:cNvCxnSpPr>
            <a:cxnSpLocks/>
            <a:stCxn id="76" idx="6"/>
            <a:endCxn id="102" idx="2"/>
          </p:cNvCxnSpPr>
          <p:nvPr/>
        </p:nvCxnSpPr>
        <p:spPr>
          <a:xfrm flipV="1">
            <a:off x="3386407" y="2951930"/>
            <a:ext cx="1196584" cy="549263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feld 104">
                <a:extLst>
                  <a:ext uri="{FF2B5EF4-FFF2-40B4-BE49-F238E27FC236}">
                    <a16:creationId xmlns:a16="http://schemas.microsoft.com/office/drawing/2014/main" id="{4F4DCCFD-0FC2-E049-8F35-A8AB8F4280AD}"/>
                  </a:ext>
                </a:extLst>
              </p:cNvPr>
              <p:cNvSpPr txBox="1"/>
              <p:nvPr/>
            </p:nvSpPr>
            <p:spPr>
              <a:xfrm>
                <a:off x="3693957" y="3265386"/>
                <a:ext cx="685800" cy="532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105" name="Textfeld 104">
                <a:extLst>
                  <a:ext uri="{FF2B5EF4-FFF2-40B4-BE49-F238E27FC236}">
                    <a16:creationId xmlns:a16="http://schemas.microsoft.com/office/drawing/2014/main" id="{4F4DCCFD-0FC2-E049-8F35-A8AB8F428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957" y="3265386"/>
                <a:ext cx="685800" cy="532646"/>
              </a:xfrm>
              <a:prstGeom prst="rect">
                <a:avLst/>
              </a:prstGeom>
              <a:blipFill>
                <a:blip r:embed="rId6"/>
                <a:stretch>
                  <a:fillRect t="-46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920FD2B4-BAE1-9148-B080-98733C963375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026404" y="1539193"/>
            <a:ext cx="2" cy="57566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DC279DB3-30EF-104D-81D4-9D46C8CF3B47}"/>
              </a:ext>
            </a:extLst>
          </p:cNvPr>
          <p:cNvCxnSpPr>
            <a:cxnSpLocks/>
          </p:cNvCxnSpPr>
          <p:nvPr/>
        </p:nvCxnSpPr>
        <p:spPr>
          <a:xfrm flipV="1">
            <a:off x="3026404" y="3855882"/>
            <a:ext cx="0" cy="573266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640E14A-383B-104A-A2FF-6968904FD60E}"/>
                  </a:ext>
                </a:extLst>
              </p:cNvPr>
              <p:cNvSpPr/>
              <p:nvPr/>
            </p:nvSpPr>
            <p:spPr>
              <a:xfrm>
                <a:off x="2844976" y="4371926"/>
                <a:ext cx="540544" cy="5817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de-DE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640E14A-383B-104A-A2FF-6968904FD6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976" y="4371926"/>
                <a:ext cx="540544" cy="581795"/>
              </a:xfrm>
              <a:prstGeom prst="ellipse">
                <a:avLst/>
              </a:prstGeom>
              <a:blipFill>
                <a:blip r:embed="rId7"/>
                <a:stretch>
                  <a:fillRect l="-23256" r="-93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23956788-CC18-F241-A12F-BEB57FD048DF}"/>
              </a:ext>
            </a:extLst>
          </p:cNvPr>
          <p:cNvCxnSpPr>
            <a:cxnSpLocks/>
          </p:cNvCxnSpPr>
          <p:nvPr/>
        </p:nvCxnSpPr>
        <p:spPr>
          <a:xfrm flipV="1">
            <a:off x="4942991" y="3311930"/>
            <a:ext cx="0" cy="573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A4E6B59-BE13-1B46-B54E-FA1D8E0EE947}"/>
                  </a:ext>
                </a:extLst>
              </p:cNvPr>
              <p:cNvSpPr/>
              <p:nvPr/>
            </p:nvSpPr>
            <p:spPr>
              <a:xfrm>
                <a:off x="4765185" y="3785709"/>
                <a:ext cx="540544" cy="5817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de-DE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A4E6B59-BE13-1B46-B54E-FA1D8E0EE9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185" y="3785709"/>
                <a:ext cx="540544" cy="581795"/>
              </a:xfrm>
              <a:prstGeom prst="ellipse">
                <a:avLst/>
              </a:prstGeom>
              <a:blipFill>
                <a:blip r:embed="rId8"/>
                <a:stretch>
                  <a:fillRect l="-23256" r="-93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2BB4741F-9EBD-F344-8CC0-B45DD525024C}"/>
                  </a:ext>
                </a:extLst>
              </p:cNvPr>
              <p:cNvSpPr/>
              <p:nvPr/>
            </p:nvSpPr>
            <p:spPr>
              <a:xfrm>
                <a:off x="8796206" y="1049955"/>
                <a:ext cx="540544" cy="5817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de-DE" sz="4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2BB4741F-9EBD-F344-8CC0-B45DD5250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206" y="1049955"/>
                <a:ext cx="540544" cy="581795"/>
              </a:xfrm>
              <a:prstGeom prst="ellipse">
                <a:avLst/>
              </a:prstGeom>
              <a:blipFill>
                <a:blip r:embed="rId9"/>
                <a:stretch>
                  <a:fillRect l="-22727" r="-68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4" name="Gruppieren 133">
            <a:extLst>
              <a:ext uri="{FF2B5EF4-FFF2-40B4-BE49-F238E27FC236}">
                <a16:creationId xmlns:a16="http://schemas.microsoft.com/office/drawing/2014/main" id="{BA1DC4BF-F70D-0943-9479-E3A1F25B8683}"/>
              </a:ext>
            </a:extLst>
          </p:cNvPr>
          <p:cNvGrpSpPr/>
          <p:nvPr/>
        </p:nvGrpSpPr>
        <p:grpSpPr>
          <a:xfrm>
            <a:off x="8501751" y="1830560"/>
            <a:ext cx="931219" cy="2311955"/>
            <a:chOff x="3749935" y="1758367"/>
            <a:chExt cx="931219" cy="2311955"/>
          </a:xfrm>
        </p:grpSpPr>
        <p:sp>
          <p:nvSpPr>
            <p:cNvPr id="135" name="Alternativer Prozess 134">
              <a:extLst>
                <a:ext uri="{FF2B5EF4-FFF2-40B4-BE49-F238E27FC236}">
                  <a16:creationId xmlns:a16="http://schemas.microsoft.com/office/drawing/2014/main" id="{3026381D-74A3-6647-90BA-86C64FA2237C}"/>
                </a:ext>
              </a:extLst>
            </p:cNvPr>
            <p:cNvSpPr/>
            <p:nvPr/>
          </p:nvSpPr>
          <p:spPr>
            <a:xfrm>
              <a:off x="3749935" y="1758367"/>
              <a:ext cx="931219" cy="2311955"/>
            </a:xfrm>
            <a:prstGeom prst="flowChartAlternateProces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A3DAB9E-CA8F-6045-B99B-8C6D7F4D14D6}"/>
                </a:ext>
              </a:extLst>
            </p:cNvPr>
            <p:cNvSpPr/>
            <p:nvPr/>
          </p:nvSpPr>
          <p:spPr>
            <a:xfrm>
              <a:off x="3855545" y="2042667"/>
              <a:ext cx="720001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5172D2C8-9641-0A4B-B9DB-32AAD86A3CB7}"/>
                </a:ext>
              </a:extLst>
            </p:cNvPr>
            <p:cNvSpPr/>
            <p:nvPr/>
          </p:nvSpPr>
          <p:spPr>
            <a:xfrm>
              <a:off x="3855546" y="3069000"/>
              <a:ext cx="720001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38" name="Gruppieren 137">
            <a:extLst>
              <a:ext uri="{FF2B5EF4-FFF2-40B4-BE49-F238E27FC236}">
                <a16:creationId xmlns:a16="http://schemas.microsoft.com/office/drawing/2014/main" id="{D44967AA-43F5-5843-A8EB-ABABDC0B6226}"/>
              </a:ext>
            </a:extLst>
          </p:cNvPr>
          <p:cNvGrpSpPr/>
          <p:nvPr/>
        </p:nvGrpSpPr>
        <p:grpSpPr>
          <a:xfrm>
            <a:off x="6577629" y="2487434"/>
            <a:ext cx="935266" cy="954140"/>
            <a:chOff x="5270389" y="2499291"/>
            <a:chExt cx="935266" cy="954140"/>
          </a:xfrm>
        </p:grpSpPr>
        <p:sp>
          <p:nvSpPr>
            <p:cNvPr id="139" name="Alternativer Prozess 138">
              <a:extLst>
                <a:ext uri="{FF2B5EF4-FFF2-40B4-BE49-F238E27FC236}">
                  <a16:creationId xmlns:a16="http://schemas.microsoft.com/office/drawing/2014/main" id="{3CFDCBA1-E3F5-D448-8465-F0683AEE6F1A}"/>
                </a:ext>
              </a:extLst>
            </p:cNvPr>
            <p:cNvSpPr/>
            <p:nvPr/>
          </p:nvSpPr>
          <p:spPr>
            <a:xfrm>
              <a:off x="5270389" y="2499291"/>
              <a:ext cx="935266" cy="954140"/>
            </a:xfrm>
            <a:prstGeom prst="flowChartAlternateProces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CCC212F8-83A2-7745-ADDC-D16CCB2DE666}"/>
                </a:ext>
              </a:extLst>
            </p:cNvPr>
            <p:cNvSpPr/>
            <p:nvPr/>
          </p:nvSpPr>
          <p:spPr>
            <a:xfrm>
              <a:off x="5375999" y="2616361"/>
              <a:ext cx="720001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E316C2AB-7143-3D42-8545-40A6E23B35CF}"/>
              </a:ext>
            </a:extLst>
          </p:cNvPr>
          <p:cNvCxnSpPr>
            <a:cxnSpLocks/>
            <a:stCxn id="140" idx="6"/>
            <a:endCxn id="136" idx="2"/>
          </p:cNvCxnSpPr>
          <p:nvPr/>
        </p:nvCxnSpPr>
        <p:spPr>
          <a:xfrm flipV="1">
            <a:off x="7403240" y="2474860"/>
            <a:ext cx="1204121" cy="489644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AE76E7FC-0B14-BE4B-AD22-9BAFABA1B88F}"/>
                  </a:ext>
                </a:extLst>
              </p:cNvPr>
              <p:cNvSpPr txBox="1"/>
              <p:nvPr/>
            </p:nvSpPr>
            <p:spPr>
              <a:xfrm>
                <a:off x="7664423" y="2136840"/>
                <a:ext cx="685800" cy="532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de-DE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AE76E7FC-0B14-BE4B-AD22-9BAFABA1B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423" y="2136840"/>
                <a:ext cx="685800" cy="532646"/>
              </a:xfrm>
              <a:prstGeom prst="rect">
                <a:avLst/>
              </a:prstGeom>
              <a:blipFill>
                <a:blip r:embed="rId10"/>
                <a:stretch>
                  <a:fillRect t="-46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3A3F03FC-AC77-D647-99CA-81F540BB5EDE}"/>
              </a:ext>
            </a:extLst>
          </p:cNvPr>
          <p:cNvCxnSpPr>
            <a:cxnSpLocks/>
            <a:stCxn id="140" idx="6"/>
            <a:endCxn id="137" idx="2"/>
          </p:cNvCxnSpPr>
          <p:nvPr/>
        </p:nvCxnSpPr>
        <p:spPr>
          <a:xfrm>
            <a:off x="7403240" y="2964504"/>
            <a:ext cx="1204122" cy="53668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feld 143">
                <a:extLst>
                  <a:ext uri="{FF2B5EF4-FFF2-40B4-BE49-F238E27FC236}">
                    <a16:creationId xmlns:a16="http://schemas.microsoft.com/office/drawing/2014/main" id="{B5654EC8-7B0E-EF4C-925E-054E12A5DD55}"/>
                  </a:ext>
                </a:extLst>
              </p:cNvPr>
              <p:cNvSpPr txBox="1"/>
              <p:nvPr/>
            </p:nvSpPr>
            <p:spPr>
              <a:xfrm>
                <a:off x="7664423" y="3255960"/>
                <a:ext cx="685800" cy="532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4" name="Textfeld 143">
                <a:extLst>
                  <a:ext uri="{FF2B5EF4-FFF2-40B4-BE49-F238E27FC236}">
                    <a16:creationId xmlns:a16="http://schemas.microsoft.com/office/drawing/2014/main" id="{B5654EC8-7B0E-EF4C-925E-054E12A5D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423" y="3255960"/>
                <a:ext cx="685800" cy="532646"/>
              </a:xfrm>
              <a:prstGeom prst="rect">
                <a:avLst/>
              </a:prstGeom>
              <a:blipFill>
                <a:blip r:embed="rId11"/>
                <a:stretch>
                  <a:fillRect t="-4651" b="-23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feld 144">
                <a:extLst>
                  <a:ext uri="{FF2B5EF4-FFF2-40B4-BE49-F238E27FC236}">
                    <a16:creationId xmlns:a16="http://schemas.microsoft.com/office/drawing/2014/main" id="{4D8A0DBE-F3CA-2C49-B303-D8259AA7B4DB}"/>
                  </a:ext>
                </a:extLst>
              </p:cNvPr>
              <p:cNvSpPr txBox="1"/>
              <p:nvPr/>
            </p:nvSpPr>
            <p:spPr>
              <a:xfrm>
                <a:off x="9622882" y="2136964"/>
                <a:ext cx="685800" cy="532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de-DE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5" name="Textfeld 144">
                <a:extLst>
                  <a:ext uri="{FF2B5EF4-FFF2-40B4-BE49-F238E27FC236}">
                    <a16:creationId xmlns:a16="http://schemas.microsoft.com/office/drawing/2014/main" id="{4D8A0DBE-F3CA-2C49-B303-D8259AA7B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882" y="2136964"/>
                <a:ext cx="685800" cy="532646"/>
              </a:xfrm>
              <a:prstGeom prst="rect">
                <a:avLst/>
              </a:prstGeom>
              <a:blipFill>
                <a:blip r:embed="rId12"/>
                <a:stretch>
                  <a:fillRect t="-46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6" name="Gruppieren 145">
            <a:extLst>
              <a:ext uri="{FF2B5EF4-FFF2-40B4-BE49-F238E27FC236}">
                <a16:creationId xmlns:a16="http://schemas.microsoft.com/office/drawing/2014/main" id="{065CE9E2-1957-414C-B326-24CC51CE65E3}"/>
              </a:ext>
            </a:extLst>
          </p:cNvPr>
          <p:cNvGrpSpPr/>
          <p:nvPr/>
        </p:nvGrpSpPr>
        <p:grpSpPr>
          <a:xfrm>
            <a:off x="10418337" y="2474860"/>
            <a:ext cx="935266" cy="954140"/>
            <a:chOff x="5270389" y="2499291"/>
            <a:chExt cx="935266" cy="954140"/>
          </a:xfrm>
        </p:grpSpPr>
        <p:sp>
          <p:nvSpPr>
            <p:cNvPr id="147" name="Alternativer Prozess 146">
              <a:extLst>
                <a:ext uri="{FF2B5EF4-FFF2-40B4-BE49-F238E27FC236}">
                  <a16:creationId xmlns:a16="http://schemas.microsoft.com/office/drawing/2014/main" id="{4B8DBCC9-0041-2E45-A2D6-E15DDCF04FF5}"/>
                </a:ext>
              </a:extLst>
            </p:cNvPr>
            <p:cNvSpPr/>
            <p:nvPr/>
          </p:nvSpPr>
          <p:spPr>
            <a:xfrm>
              <a:off x="5270389" y="2499291"/>
              <a:ext cx="935266" cy="954140"/>
            </a:xfrm>
            <a:prstGeom prst="flowChartAlternateProces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5D92A2CB-F87B-6E4D-ABC6-6635B3E81988}"/>
                </a:ext>
              </a:extLst>
            </p:cNvPr>
            <p:cNvSpPr/>
            <p:nvPr/>
          </p:nvSpPr>
          <p:spPr>
            <a:xfrm>
              <a:off x="5375999" y="2616361"/>
              <a:ext cx="720001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E2920A5B-D4E1-454C-8FC0-12D276684394}"/>
              </a:ext>
            </a:extLst>
          </p:cNvPr>
          <p:cNvCxnSpPr>
            <a:cxnSpLocks/>
            <a:stCxn id="136" idx="6"/>
            <a:endCxn id="148" idx="2"/>
          </p:cNvCxnSpPr>
          <p:nvPr/>
        </p:nvCxnSpPr>
        <p:spPr>
          <a:xfrm>
            <a:off x="9327362" y="2474860"/>
            <a:ext cx="1196585" cy="47707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0B3008DF-B5F2-9345-B712-BE49BC7834AE}"/>
              </a:ext>
            </a:extLst>
          </p:cNvPr>
          <p:cNvCxnSpPr>
            <a:cxnSpLocks/>
            <a:stCxn id="137" idx="6"/>
            <a:endCxn id="148" idx="2"/>
          </p:cNvCxnSpPr>
          <p:nvPr/>
        </p:nvCxnSpPr>
        <p:spPr>
          <a:xfrm flipV="1">
            <a:off x="9327363" y="2951930"/>
            <a:ext cx="1196584" cy="5492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6CCA082A-24E2-524A-BD81-5266B7FBE4E2}"/>
                  </a:ext>
                </a:extLst>
              </p:cNvPr>
              <p:cNvSpPr txBox="1"/>
              <p:nvPr/>
            </p:nvSpPr>
            <p:spPr>
              <a:xfrm>
                <a:off x="9634913" y="3265386"/>
                <a:ext cx="685800" cy="532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6CCA082A-24E2-524A-BD81-5266B7FBE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913" y="3265386"/>
                <a:ext cx="685800" cy="532646"/>
              </a:xfrm>
              <a:prstGeom prst="rect">
                <a:avLst/>
              </a:prstGeom>
              <a:blipFill>
                <a:blip r:embed="rId13"/>
                <a:stretch>
                  <a:fillRect t="-46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238394FD-F435-1D41-9966-B262F1C2499A}"/>
              </a:ext>
            </a:extLst>
          </p:cNvPr>
          <p:cNvCxnSpPr>
            <a:cxnSpLocks/>
            <a:endCxn id="136" idx="0"/>
          </p:cNvCxnSpPr>
          <p:nvPr/>
        </p:nvCxnSpPr>
        <p:spPr>
          <a:xfrm>
            <a:off x="8967360" y="1539193"/>
            <a:ext cx="2" cy="575667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mit Pfeil 152">
            <a:extLst>
              <a:ext uri="{FF2B5EF4-FFF2-40B4-BE49-F238E27FC236}">
                <a16:creationId xmlns:a16="http://schemas.microsoft.com/office/drawing/2014/main" id="{59A9E9B7-7847-8C48-B73A-664D309B9397}"/>
              </a:ext>
            </a:extLst>
          </p:cNvPr>
          <p:cNvCxnSpPr>
            <a:cxnSpLocks/>
          </p:cNvCxnSpPr>
          <p:nvPr/>
        </p:nvCxnSpPr>
        <p:spPr>
          <a:xfrm flipV="1">
            <a:off x="8967360" y="3855882"/>
            <a:ext cx="0" cy="573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971D4F52-6916-F940-AF5B-184910627374}"/>
                  </a:ext>
                </a:extLst>
              </p:cNvPr>
              <p:cNvSpPr/>
              <p:nvPr/>
            </p:nvSpPr>
            <p:spPr>
              <a:xfrm>
                <a:off x="8785932" y="4371926"/>
                <a:ext cx="540544" cy="5817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de-DE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971D4F52-6916-F940-AF5B-1849106273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932" y="4371926"/>
                <a:ext cx="540544" cy="581795"/>
              </a:xfrm>
              <a:prstGeom prst="ellipse">
                <a:avLst/>
              </a:prstGeom>
              <a:blipFill>
                <a:blip r:embed="rId14"/>
                <a:stretch>
                  <a:fillRect l="-20455" r="-68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E3EAB6C9-C5AA-1842-B954-B8D2BB3564D2}"/>
              </a:ext>
            </a:extLst>
          </p:cNvPr>
          <p:cNvCxnSpPr>
            <a:cxnSpLocks/>
          </p:cNvCxnSpPr>
          <p:nvPr/>
        </p:nvCxnSpPr>
        <p:spPr>
          <a:xfrm flipV="1">
            <a:off x="10883947" y="3311930"/>
            <a:ext cx="0" cy="573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6AE0A0F8-AD48-0643-825B-08C55FFDDA4E}"/>
                  </a:ext>
                </a:extLst>
              </p:cNvPr>
              <p:cNvSpPr/>
              <p:nvPr/>
            </p:nvSpPr>
            <p:spPr>
              <a:xfrm>
                <a:off x="10706141" y="3785709"/>
                <a:ext cx="540544" cy="5817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de-DE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6AE0A0F8-AD48-0643-825B-08C55FFDDA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6141" y="3785709"/>
                <a:ext cx="540544" cy="581795"/>
              </a:xfrm>
              <a:prstGeom prst="ellipse">
                <a:avLst/>
              </a:prstGeom>
              <a:blipFill>
                <a:blip r:embed="rId15"/>
                <a:stretch>
                  <a:fillRect l="-20455" r="-68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feld 157">
                <a:extLst>
                  <a:ext uri="{FF2B5EF4-FFF2-40B4-BE49-F238E27FC236}">
                    <a16:creationId xmlns:a16="http://schemas.microsoft.com/office/drawing/2014/main" id="{EE371367-3FCC-3845-91AA-01062863B1CF}"/>
                  </a:ext>
                </a:extLst>
              </p:cNvPr>
              <p:cNvSpPr txBox="1"/>
              <p:nvPr/>
            </p:nvSpPr>
            <p:spPr>
              <a:xfrm>
                <a:off x="671090" y="4953721"/>
                <a:ext cx="49342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DE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de-DE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de-DE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de-DE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de-DE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de-DE" sz="28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de-DE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de-DE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de-DE" sz="2800" baseline="30000" dirty="0">
                    <a:latin typeface="+mj-lt"/>
                    <a:ea typeface="CMU Classical Serif" panose="02000603000000000000" pitchFamily="2" charset="0"/>
                    <a:cs typeface="CMU Classical Serif" panose="02000603000000000000" pitchFamily="2" charset="0"/>
                  </a:rPr>
                  <a:t>T</a:t>
                </a:r>
                <a:endParaRPr lang="de-DE" sz="2800" dirty="0">
                  <a:latin typeface="+mj-lt"/>
                  <a:ea typeface="CMU Classical Serif" panose="02000603000000000000" pitchFamily="2" charset="0"/>
                  <a:cs typeface="CMU Classical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158" name="Textfeld 157">
                <a:extLst>
                  <a:ext uri="{FF2B5EF4-FFF2-40B4-BE49-F238E27FC236}">
                    <a16:creationId xmlns:a16="http://schemas.microsoft.com/office/drawing/2014/main" id="{EE371367-3FCC-3845-91AA-01062863B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90" y="4953721"/>
                <a:ext cx="4934263" cy="523220"/>
              </a:xfrm>
              <a:prstGeom prst="rect">
                <a:avLst/>
              </a:prstGeom>
              <a:blipFill>
                <a:blip r:embed="rId16"/>
                <a:stretch>
                  <a:fillRect t="-4762" b="-214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feld 159">
                <a:extLst>
                  <a:ext uri="{FF2B5EF4-FFF2-40B4-BE49-F238E27FC236}">
                    <a16:creationId xmlns:a16="http://schemas.microsoft.com/office/drawing/2014/main" id="{73E5E240-7B8B-5646-A67B-EBA51520C296}"/>
                  </a:ext>
                </a:extLst>
              </p:cNvPr>
              <p:cNvSpPr txBox="1"/>
              <p:nvPr/>
            </p:nvSpPr>
            <p:spPr>
              <a:xfrm>
                <a:off x="6282555" y="4953721"/>
                <a:ext cx="5420410" cy="543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de-DE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sSubSup>
                          <m:sSubSup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de-DE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de-DE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de-DE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e>
                    </m:d>
                  </m:oMath>
                </a14:m>
                <a:r>
                  <a:rPr lang="de-DE" sz="2800" baseline="30000" dirty="0">
                    <a:latin typeface="+mj-lt"/>
                    <a:ea typeface="CMU Classical Serif" panose="02000603000000000000" pitchFamily="2" charset="0"/>
                    <a:cs typeface="CMU Classical Serif" panose="02000603000000000000" pitchFamily="2" charset="0"/>
                  </a:rPr>
                  <a:t>T</a:t>
                </a:r>
                <a:endParaRPr lang="de-DE" sz="2800" dirty="0">
                  <a:latin typeface="+mj-lt"/>
                  <a:ea typeface="CMU Classical Serif" panose="02000603000000000000" pitchFamily="2" charset="0"/>
                  <a:cs typeface="CMU Classical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160" name="Textfeld 159">
                <a:extLst>
                  <a:ext uri="{FF2B5EF4-FFF2-40B4-BE49-F238E27FC236}">
                    <a16:creationId xmlns:a16="http://schemas.microsoft.com/office/drawing/2014/main" id="{73E5E240-7B8B-5646-A67B-EBA51520C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555" y="4953721"/>
                <a:ext cx="5420410" cy="543995"/>
              </a:xfrm>
              <a:prstGeom prst="rect">
                <a:avLst/>
              </a:prstGeom>
              <a:blipFill>
                <a:blip r:embed="rId17"/>
                <a:stretch>
                  <a:fillRect t="-9302" b="-46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22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469A9A5-07AB-9E4F-B205-728A728A1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869425"/>
              </p:ext>
            </p:extLst>
          </p:nvPr>
        </p:nvGraphicFramePr>
        <p:xfrm>
          <a:off x="3182626" y="1443397"/>
          <a:ext cx="1954784" cy="39712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77392">
                  <a:extLst>
                    <a:ext uri="{9D8B030D-6E8A-4147-A177-3AD203B41FA5}">
                      <a16:colId xmlns:a16="http://schemas.microsoft.com/office/drawing/2014/main" val="4254787882"/>
                    </a:ext>
                  </a:extLst>
                </a:gridCol>
                <a:gridCol w="977392">
                  <a:extLst>
                    <a:ext uri="{9D8B030D-6E8A-4147-A177-3AD203B41FA5}">
                      <a16:colId xmlns:a16="http://schemas.microsoft.com/office/drawing/2014/main" val="3084546481"/>
                    </a:ext>
                  </a:extLst>
                </a:gridCol>
              </a:tblGrid>
              <a:tr h="680366">
                <a:tc>
                  <a:txBody>
                    <a:bodyPr/>
                    <a:lstStyle/>
                    <a:p>
                      <a:pPr algn="ctr"/>
                      <a:r>
                        <a:rPr lang="de-DE" sz="3600" b="0" dirty="0">
                          <a:solidFill>
                            <a:schemeClr val="tx1"/>
                          </a:solidFill>
                          <a:latin typeface="CMU Classical Serif" panose="02000603000000000000" pitchFamily="2" charset="0"/>
                          <a:ea typeface="CMU Classical Serif" panose="02000603000000000000" pitchFamily="2" charset="0"/>
                          <a:cs typeface="CMU Classical Serif" panose="02000603000000000000" pitchFamily="2" charset="0"/>
                        </a:rPr>
                        <a:t>x</a:t>
                      </a:r>
                      <a:r>
                        <a:rPr lang="de-DE" sz="3600" b="0" baseline="-25000" dirty="0">
                          <a:solidFill>
                            <a:schemeClr val="tx1"/>
                          </a:solidFill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1</a:t>
                      </a:r>
                      <a:endParaRPr lang="de-DE" sz="3600" b="0" dirty="0">
                        <a:solidFill>
                          <a:schemeClr val="tx1"/>
                        </a:solidFill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b="0" i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</a:t>
                      </a:r>
                      <a:r>
                        <a:rPr lang="de-DE" sz="3600" b="0" baseline="-25000" dirty="0">
                          <a:solidFill>
                            <a:schemeClr val="tx1"/>
                          </a:solidFill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1</a:t>
                      </a:r>
                      <a:endParaRPr lang="de-DE" sz="3600" b="0" dirty="0">
                        <a:solidFill>
                          <a:schemeClr val="tx1"/>
                        </a:solidFill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92337"/>
                  </a:ext>
                </a:extLst>
              </a:tr>
              <a:tr h="658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600" b="0" dirty="0">
                          <a:solidFill>
                            <a:schemeClr val="tx1"/>
                          </a:solidFill>
                          <a:latin typeface="CMU Classical Serif" panose="02000603000000000000" pitchFamily="2" charset="0"/>
                          <a:ea typeface="CMU Classical Serif" panose="02000603000000000000" pitchFamily="2" charset="0"/>
                          <a:cs typeface="CMU Classical Serif" panose="02000603000000000000" pitchFamily="2" charset="0"/>
                        </a:rPr>
                        <a:t>x</a:t>
                      </a:r>
                      <a:r>
                        <a:rPr lang="de-DE" sz="3600" b="0" baseline="-25000" dirty="0">
                          <a:solidFill>
                            <a:schemeClr val="tx1"/>
                          </a:solidFill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2</a:t>
                      </a:r>
                      <a:endParaRPr lang="de-DE" sz="3600" b="0" dirty="0">
                        <a:solidFill>
                          <a:schemeClr val="tx1"/>
                        </a:solidFill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600" b="0" i="1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</a:t>
                      </a:r>
                      <a:r>
                        <a:rPr lang="de-DE" sz="3600" b="0" i="0" baseline="-25000">
                          <a:solidFill>
                            <a:schemeClr val="tx1"/>
                          </a:solidFill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2</a:t>
                      </a:r>
                      <a:endParaRPr lang="de-DE" sz="3600" b="0" i="0">
                        <a:solidFill>
                          <a:schemeClr val="tx1"/>
                        </a:solidFill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687544"/>
                  </a:ext>
                </a:extLst>
              </a:tr>
              <a:tr h="658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600" b="0" dirty="0">
                          <a:solidFill>
                            <a:schemeClr val="tx1"/>
                          </a:solidFill>
                          <a:latin typeface="CMU Classical Serif" panose="02000603000000000000" pitchFamily="2" charset="0"/>
                          <a:ea typeface="CMU Classical Serif" panose="02000603000000000000" pitchFamily="2" charset="0"/>
                          <a:cs typeface="CMU Classical Serif" panose="02000603000000000000" pitchFamily="2" charset="0"/>
                        </a:rPr>
                        <a:t>x</a:t>
                      </a:r>
                      <a:r>
                        <a:rPr lang="de-DE" sz="3600" b="0" baseline="-25000" dirty="0">
                          <a:solidFill>
                            <a:schemeClr val="tx1"/>
                          </a:solidFill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3</a:t>
                      </a:r>
                      <a:endParaRPr lang="de-DE" sz="3600" b="0" dirty="0">
                        <a:solidFill>
                          <a:schemeClr val="tx1"/>
                        </a:solidFill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600" b="0" i="1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</a:t>
                      </a:r>
                      <a:r>
                        <a:rPr lang="de-DE" sz="3600" b="0" i="0" baseline="-25000">
                          <a:solidFill>
                            <a:schemeClr val="tx1"/>
                          </a:solidFill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3</a:t>
                      </a:r>
                      <a:endParaRPr lang="de-DE" sz="3600" b="0" i="0">
                        <a:solidFill>
                          <a:schemeClr val="tx1"/>
                        </a:solidFill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018058"/>
                  </a:ext>
                </a:extLst>
              </a:tr>
              <a:tr h="658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600" b="0" dirty="0">
                          <a:solidFill>
                            <a:schemeClr val="tx1"/>
                          </a:solidFill>
                          <a:latin typeface="CMU Classical Serif" panose="02000603000000000000" pitchFamily="2" charset="0"/>
                          <a:ea typeface="CMU Classical Serif" panose="02000603000000000000" pitchFamily="2" charset="0"/>
                          <a:cs typeface="CMU Classical Serif" panose="02000603000000000000" pitchFamily="2" charset="0"/>
                        </a:rPr>
                        <a:t>x</a:t>
                      </a:r>
                      <a:r>
                        <a:rPr lang="de-DE" sz="3600" b="0" baseline="-25000" dirty="0">
                          <a:solidFill>
                            <a:schemeClr val="tx1"/>
                          </a:solidFill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4</a:t>
                      </a:r>
                      <a:endParaRPr lang="de-DE" sz="3600" b="0" dirty="0">
                        <a:solidFill>
                          <a:schemeClr val="tx1"/>
                        </a:solidFill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600" b="0" i="1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</a:t>
                      </a:r>
                      <a:r>
                        <a:rPr lang="de-DE" sz="3600" b="0" baseline="-25000">
                          <a:solidFill>
                            <a:schemeClr val="tx1"/>
                          </a:solidFill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4</a:t>
                      </a:r>
                      <a:endParaRPr lang="de-DE" sz="3600" b="0">
                        <a:solidFill>
                          <a:schemeClr val="tx1"/>
                        </a:solidFill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019731"/>
                  </a:ext>
                </a:extLst>
              </a:tr>
              <a:tr h="658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600" b="0" dirty="0">
                          <a:solidFill>
                            <a:schemeClr val="tx1"/>
                          </a:solidFill>
                          <a:latin typeface="CMU Classical Serif" panose="02000603000000000000" pitchFamily="2" charset="0"/>
                          <a:ea typeface="CMU Classical Serif" panose="02000603000000000000" pitchFamily="2" charset="0"/>
                          <a:cs typeface="CMU Classical Serif" panose="02000603000000000000" pitchFamily="2" charset="0"/>
                        </a:rPr>
                        <a:t>x</a:t>
                      </a:r>
                      <a:r>
                        <a:rPr lang="de-DE" sz="3600" b="0" baseline="-25000" dirty="0">
                          <a:solidFill>
                            <a:schemeClr val="tx1"/>
                          </a:solidFill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5</a:t>
                      </a:r>
                      <a:endParaRPr lang="de-DE" sz="3600" b="0" dirty="0">
                        <a:solidFill>
                          <a:schemeClr val="tx1"/>
                        </a:solidFill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600" b="0" i="1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</a:t>
                      </a:r>
                      <a:r>
                        <a:rPr lang="de-DE" sz="3600" b="0" baseline="-25000">
                          <a:solidFill>
                            <a:schemeClr val="tx1"/>
                          </a:solidFill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5</a:t>
                      </a:r>
                      <a:endParaRPr lang="de-DE" sz="3600" b="0">
                        <a:solidFill>
                          <a:schemeClr val="tx1"/>
                        </a:solidFill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325935"/>
                  </a:ext>
                </a:extLst>
              </a:tr>
              <a:tr h="658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600" b="0" dirty="0">
                          <a:solidFill>
                            <a:schemeClr val="tx1"/>
                          </a:solidFill>
                          <a:latin typeface="CMU Classical Serif" panose="02000603000000000000" pitchFamily="2" charset="0"/>
                          <a:ea typeface="CMU Classical Serif" panose="02000603000000000000" pitchFamily="2" charset="0"/>
                          <a:cs typeface="CMU Classical Serif" panose="02000603000000000000" pitchFamily="2" charset="0"/>
                        </a:rPr>
                        <a:t>x</a:t>
                      </a:r>
                      <a:r>
                        <a:rPr lang="de-DE" sz="3600" b="0" baseline="-25000" dirty="0">
                          <a:solidFill>
                            <a:schemeClr val="tx1"/>
                          </a:solidFill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6</a:t>
                      </a:r>
                      <a:endParaRPr lang="de-DE" sz="3600" b="0" dirty="0">
                        <a:solidFill>
                          <a:schemeClr val="tx1"/>
                        </a:solidFill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600" b="0" i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</a:t>
                      </a:r>
                      <a:r>
                        <a:rPr lang="de-DE" sz="3600" b="0" baseline="-25000" dirty="0">
                          <a:solidFill>
                            <a:schemeClr val="tx1"/>
                          </a:solidFill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6</a:t>
                      </a:r>
                      <a:endParaRPr lang="de-DE" sz="3600" b="0" dirty="0">
                        <a:solidFill>
                          <a:schemeClr val="tx1"/>
                        </a:solidFill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282803"/>
                  </a:ext>
                </a:extLst>
              </a:tr>
            </a:tbl>
          </a:graphicData>
        </a:graphic>
      </p:graphicFrame>
      <p:graphicFrame>
        <p:nvGraphicFramePr>
          <p:cNvPr id="6" name="Tabelle 4">
            <a:extLst>
              <a:ext uri="{FF2B5EF4-FFF2-40B4-BE49-F238E27FC236}">
                <a16:creationId xmlns:a16="http://schemas.microsoft.com/office/drawing/2014/main" id="{A59F94BB-672F-3140-B85F-574A1D56F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438446"/>
              </p:ext>
            </p:extLst>
          </p:nvPr>
        </p:nvGraphicFramePr>
        <p:xfrm>
          <a:off x="7054619" y="1443397"/>
          <a:ext cx="1954784" cy="39712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77392">
                  <a:extLst>
                    <a:ext uri="{9D8B030D-6E8A-4147-A177-3AD203B41FA5}">
                      <a16:colId xmlns:a16="http://schemas.microsoft.com/office/drawing/2014/main" val="4254787882"/>
                    </a:ext>
                  </a:extLst>
                </a:gridCol>
                <a:gridCol w="977392">
                  <a:extLst>
                    <a:ext uri="{9D8B030D-6E8A-4147-A177-3AD203B41FA5}">
                      <a16:colId xmlns:a16="http://schemas.microsoft.com/office/drawing/2014/main" val="3084546481"/>
                    </a:ext>
                  </a:extLst>
                </a:gridCol>
              </a:tblGrid>
              <a:tr h="680366">
                <a:tc>
                  <a:txBody>
                    <a:bodyPr/>
                    <a:lstStyle/>
                    <a:p>
                      <a:pPr algn="ctr"/>
                      <a:r>
                        <a:rPr lang="de-DE" sz="3600" b="0" dirty="0">
                          <a:solidFill>
                            <a:schemeClr val="tx1"/>
                          </a:solidFill>
                          <a:latin typeface="CMU Classical Serif" panose="02000603000000000000" pitchFamily="2" charset="0"/>
                          <a:ea typeface="CMU Classical Serif" panose="02000603000000000000" pitchFamily="2" charset="0"/>
                          <a:cs typeface="CMU Classical Serif" panose="02000603000000000000" pitchFamily="2" charset="0"/>
                        </a:rPr>
                        <a:t>x</a:t>
                      </a:r>
                      <a:r>
                        <a:rPr lang="de-DE" sz="3600" b="0" baseline="-25000" dirty="0">
                          <a:solidFill>
                            <a:schemeClr val="tx1"/>
                          </a:solidFill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4</a:t>
                      </a:r>
                      <a:endParaRPr lang="de-DE" sz="3600" b="0" dirty="0">
                        <a:solidFill>
                          <a:schemeClr val="tx1"/>
                        </a:solidFill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b="0" i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</a:t>
                      </a:r>
                      <a:r>
                        <a:rPr lang="de-DE" sz="3600" b="0" i="0" baseline="-25000" dirty="0">
                          <a:solidFill>
                            <a:schemeClr val="tx1"/>
                          </a:solidFill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4</a:t>
                      </a:r>
                      <a:endParaRPr lang="de-DE" sz="3600" b="0" i="0" dirty="0">
                        <a:solidFill>
                          <a:schemeClr val="tx1"/>
                        </a:solidFill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92337"/>
                  </a:ext>
                </a:extLst>
              </a:tr>
              <a:tr h="658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600" b="0" dirty="0">
                          <a:solidFill>
                            <a:schemeClr val="tx1"/>
                          </a:solidFill>
                          <a:latin typeface="CMU Classical Serif" panose="02000603000000000000" pitchFamily="2" charset="0"/>
                          <a:ea typeface="CMU Classical Serif" panose="02000603000000000000" pitchFamily="2" charset="0"/>
                          <a:cs typeface="CMU Classical Serif" panose="02000603000000000000" pitchFamily="2" charset="0"/>
                        </a:rPr>
                        <a:t>x</a:t>
                      </a:r>
                      <a:r>
                        <a:rPr lang="de-DE" sz="3600" b="0" baseline="-25000" dirty="0">
                          <a:solidFill>
                            <a:schemeClr val="tx1"/>
                          </a:solidFill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3</a:t>
                      </a:r>
                      <a:endParaRPr lang="de-DE" sz="3600" b="0" dirty="0">
                        <a:solidFill>
                          <a:schemeClr val="tx1"/>
                        </a:solidFill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600" b="0" i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</a:t>
                      </a:r>
                      <a:r>
                        <a:rPr lang="de-DE" sz="3600" b="0" i="0" baseline="-25000" dirty="0">
                          <a:solidFill>
                            <a:schemeClr val="tx1"/>
                          </a:solidFill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3</a:t>
                      </a:r>
                      <a:endParaRPr lang="de-DE" sz="3600" b="0" i="0" dirty="0">
                        <a:solidFill>
                          <a:schemeClr val="tx1"/>
                        </a:solidFill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687544"/>
                  </a:ext>
                </a:extLst>
              </a:tr>
              <a:tr h="658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600" b="0" dirty="0">
                          <a:solidFill>
                            <a:schemeClr val="tx1"/>
                          </a:solidFill>
                          <a:latin typeface="CMU Classical Serif" panose="02000603000000000000" pitchFamily="2" charset="0"/>
                          <a:ea typeface="CMU Classical Serif" panose="02000603000000000000" pitchFamily="2" charset="0"/>
                          <a:cs typeface="CMU Classical Serif" panose="02000603000000000000" pitchFamily="2" charset="0"/>
                        </a:rPr>
                        <a:t>x</a:t>
                      </a:r>
                      <a:r>
                        <a:rPr lang="de-DE" sz="3600" b="0" baseline="-25000" dirty="0">
                          <a:solidFill>
                            <a:schemeClr val="tx1"/>
                          </a:solidFill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1</a:t>
                      </a:r>
                      <a:endParaRPr lang="de-DE" sz="3600" b="0" dirty="0">
                        <a:solidFill>
                          <a:schemeClr val="tx1"/>
                        </a:solidFill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600" b="0" i="1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</a:t>
                      </a:r>
                      <a:r>
                        <a:rPr lang="de-DE" sz="3600" b="0" i="0" baseline="-25000">
                          <a:solidFill>
                            <a:schemeClr val="tx1"/>
                          </a:solidFill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1</a:t>
                      </a:r>
                      <a:endParaRPr lang="de-DE" sz="3600" b="0" i="0">
                        <a:solidFill>
                          <a:schemeClr val="tx1"/>
                        </a:solidFill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018058"/>
                  </a:ext>
                </a:extLst>
              </a:tr>
              <a:tr h="658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600" b="0" dirty="0">
                          <a:solidFill>
                            <a:schemeClr val="tx1"/>
                          </a:solidFill>
                          <a:latin typeface="CMU Classical Serif" panose="02000603000000000000" pitchFamily="2" charset="0"/>
                          <a:ea typeface="CMU Classical Serif" panose="02000603000000000000" pitchFamily="2" charset="0"/>
                          <a:cs typeface="CMU Classical Serif" panose="02000603000000000000" pitchFamily="2" charset="0"/>
                        </a:rPr>
                        <a:t>x</a:t>
                      </a:r>
                      <a:r>
                        <a:rPr lang="de-DE" sz="3600" b="0" baseline="-25000" dirty="0">
                          <a:solidFill>
                            <a:schemeClr val="tx1"/>
                          </a:solidFill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6</a:t>
                      </a:r>
                      <a:endParaRPr lang="de-DE" sz="3600" b="0" dirty="0">
                        <a:solidFill>
                          <a:schemeClr val="tx1"/>
                        </a:solidFill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600" b="0" i="1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</a:t>
                      </a:r>
                      <a:r>
                        <a:rPr lang="de-DE" sz="3600" b="0" baseline="-25000">
                          <a:solidFill>
                            <a:schemeClr val="tx1"/>
                          </a:solidFill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6</a:t>
                      </a:r>
                      <a:endParaRPr lang="de-DE" sz="3600" b="0">
                        <a:solidFill>
                          <a:schemeClr val="tx1"/>
                        </a:solidFill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019731"/>
                  </a:ext>
                </a:extLst>
              </a:tr>
              <a:tr h="658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600" b="0" dirty="0">
                          <a:solidFill>
                            <a:schemeClr val="tx1"/>
                          </a:solidFill>
                          <a:latin typeface="CMU Classical Serif" panose="02000603000000000000" pitchFamily="2" charset="0"/>
                          <a:ea typeface="CMU Classical Serif" panose="02000603000000000000" pitchFamily="2" charset="0"/>
                          <a:cs typeface="CMU Classical Serif" panose="02000603000000000000" pitchFamily="2" charset="0"/>
                        </a:rPr>
                        <a:t>x</a:t>
                      </a:r>
                      <a:r>
                        <a:rPr lang="de-DE" sz="3600" b="0" baseline="-25000" dirty="0">
                          <a:solidFill>
                            <a:schemeClr val="tx1"/>
                          </a:solidFill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5</a:t>
                      </a:r>
                      <a:endParaRPr lang="de-DE" sz="3600" b="0" dirty="0">
                        <a:solidFill>
                          <a:schemeClr val="tx1"/>
                        </a:solidFill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600" b="0" i="1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</a:t>
                      </a:r>
                      <a:r>
                        <a:rPr lang="de-DE" sz="3600" b="0" baseline="-25000">
                          <a:solidFill>
                            <a:schemeClr val="tx1"/>
                          </a:solidFill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5</a:t>
                      </a:r>
                      <a:endParaRPr lang="de-DE" sz="3600" b="0">
                        <a:solidFill>
                          <a:schemeClr val="tx1"/>
                        </a:solidFill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325935"/>
                  </a:ext>
                </a:extLst>
              </a:tr>
              <a:tr h="658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600" b="0" dirty="0">
                          <a:solidFill>
                            <a:schemeClr val="tx1"/>
                          </a:solidFill>
                          <a:latin typeface="CMU Classical Serif" panose="02000603000000000000" pitchFamily="2" charset="0"/>
                          <a:ea typeface="CMU Classical Serif" panose="02000603000000000000" pitchFamily="2" charset="0"/>
                          <a:cs typeface="CMU Classical Serif" panose="02000603000000000000" pitchFamily="2" charset="0"/>
                        </a:rPr>
                        <a:t>x</a:t>
                      </a:r>
                      <a:r>
                        <a:rPr lang="de-DE" sz="3600" b="0" baseline="-25000" dirty="0">
                          <a:solidFill>
                            <a:schemeClr val="tx1"/>
                          </a:solidFill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2</a:t>
                      </a:r>
                      <a:endParaRPr lang="de-DE" sz="3600" b="0" dirty="0">
                        <a:solidFill>
                          <a:schemeClr val="tx1"/>
                        </a:solidFill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600" b="0" i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</a:t>
                      </a:r>
                      <a:r>
                        <a:rPr lang="de-DE" sz="3600" b="0" baseline="-25000" dirty="0">
                          <a:solidFill>
                            <a:schemeClr val="tx1"/>
                          </a:solidFill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2</a:t>
                      </a:r>
                      <a:endParaRPr lang="de-DE" sz="3600" b="0" dirty="0">
                        <a:solidFill>
                          <a:schemeClr val="tx1"/>
                        </a:solidFill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282803"/>
                  </a:ext>
                </a:extLst>
              </a:tr>
            </a:tbl>
          </a:graphicData>
        </a:graphic>
      </p:graphicFrame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7B0F9AA6-B6CF-2A41-B4F2-2FEF35ABF0AC}"/>
              </a:ext>
            </a:extLst>
          </p:cNvPr>
          <p:cNvSpPr/>
          <p:nvPr/>
        </p:nvSpPr>
        <p:spPr>
          <a:xfrm>
            <a:off x="9071394" y="2851688"/>
            <a:ext cx="302631" cy="1154624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2DF904D2-67E1-0A48-B837-1A10F17CB805}"/>
              </a:ext>
            </a:extLst>
          </p:cNvPr>
          <p:cNvSpPr/>
          <p:nvPr/>
        </p:nvSpPr>
        <p:spPr>
          <a:xfrm>
            <a:off x="9071394" y="1570231"/>
            <a:ext cx="302631" cy="1154624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A75C5708-37F4-BD4E-98AC-64FE0BCCD59A}"/>
              </a:ext>
            </a:extLst>
          </p:cNvPr>
          <p:cNvSpPr/>
          <p:nvPr/>
        </p:nvSpPr>
        <p:spPr>
          <a:xfrm>
            <a:off x="9071394" y="4151887"/>
            <a:ext cx="302631" cy="1154624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E86C1F2-D2E8-424B-96A7-4AF88551226F}"/>
              </a:ext>
            </a:extLst>
          </p:cNvPr>
          <p:cNvSpPr txBox="1"/>
          <p:nvPr/>
        </p:nvSpPr>
        <p:spPr>
          <a:xfrm>
            <a:off x="9485265" y="1824377"/>
            <a:ext cx="80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>
                <a:latin typeface="CMU SERIF ROMAN SLANTED" panose="02000603000000000000" pitchFamily="2" charset="0"/>
                <a:ea typeface="CMU SERIF ROMAN SLANTED" panose="02000603000000000000" pitchFamily="2" charset="0"/>
                <a:cs typeface="CMU SERIF ROMAN SLANTED" panose="02000603000000000000" pitchFamily="2" charset="0"/>
              </a:rPr>
              <a:t>B</a:t>
            </a:r>
            <a:r>
              <a:rPr lang="de-DE" sz="3600" baseline="-25000">
                <a:latin typeface="CMU SERIF ROMAN SLANTED" panose="02000603000000000000" pitchFamily="2" charset="0"/>
                <a:ea typeface="CMU SERIF ROMAN SLANTED" panose="02000603000000000000" pitchFamily="2" charset="0"/>
                <a:cs typeface="CMU SERIF ROMAN SLANTED" panose="02000603000000000000" pitchFamily="2" charset="0"/>
              </a:rPr>
              <a:t>1</a:t>
            </a:r>
            <a:endParaRPr lang="de-DE" sz="3600">
              <a:latin typeface="CMU SERIF ROMAN SLANTED" panose="02000603000000000000" pitchFamily="2" charset="0"/>
              <a:ea typeface="CMU SERIF ROMAN SLANTED" panose="02000603000000000000" pitchFamily="2" charset="0"/>
              <a:cs typeface="CMU SERIF ROMAN SLANTED" panose="02000603000000000000" pitchFamily="2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B6275A2-CF75-ED4A-818D-6F0343A3B9F6}"/>
              </a:ext>
            </a:extLst>
          </p:cNvPr>
          <p:cNvSpPr txBox="1"/>
          <p:nvPr/>
        </p:nvSpPr>
        <p:spPr>
          <a:xfrm>
            <a:off x="9485265" y="3105834"/>
            <a:ext cx="80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>
                <a:latin typeface="CMU SERIF ROMAN SLANTED" panose="02000603000000000000" pitchFamily="2" charset="0"/>
                <a:ea typeface="CMU SERIF ROMAN SLANTED" panose="02000603000000000000" pitchFamily="2" charset="0"/>
                <a:cs typeface="CMU SERIF ROMAN SLANTED" panose="02000603000000000000" pitchFamily="2" charset="0"/>
              </a:rPr>
              <a:t>B</a:t>
            </a:r>
            <a:r>
              <a:rPr lang="de-DE" sz="3600" baseline="-25000">
                <a:latin typeface="CMU SERIF ROMAN SLANTED" panose="02000603000000000000" pitchFamily="2" charset="0"/>
                <a:ea typeface="CMU SERIF ROMAN SLANTED" panose="02000603000000000000" pitchFamily="2" charset="0"/>
                <a:cs typeface="CMU SERIF ROMAN SLANTED" panose="02000603000000000000" pitchFamily="2" charset="0"/>
              </a:rPr>
              <a:t>2</a:t>
            </a:r>
            <a:endParaRPr lang="de-DE" sz="3600">
              <a:latin typeface="CMU SERIF ROMAN SLANTED" panose="02000603000000000000" pitchFamily="2" charset="0"/>
              <a:ea typeface="CMU SERIF ROMAN SLANTED" panose="02000603000000000000" pitchFamily="2" charset="0"/>
              <a:cs typeface="CMU SERIF ROMAN SLANTED" panose="02000603000000000000" pitchFamily="2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C813179-6312-434D-9595-64C987BA6229}"/>
              </a:ext>
            </a:extLst>
          </p:cNvPr>
          <p:cNvSpPr txBox="1"/>
          <p:nvPr/>
        </p:nvSpPr>
        <p:spPr>
          <a:xfrm>
            <a:off x="9485265" y="4406033"/>
            <a:ext cx="80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>
                <a:latin typeface="CMU SERIF ROMAN SLANTED" panose="02000603000000000000" pitchFamily="2" charset="0"/>
                <a:ea typeface="CMU SERIF ROMAN SLANTED" panose="02000603000000000000" pitchFamily="2" charset="0"/>
                <a:cs typeface="CMU SERIF ROMAN SLANTED" panose="02000603000000000000" pitchFamily="2" charset="0"/>
              </a:rPr>
              <a:t>B</a:t>
            </a:r>
            <a:r>
              <a:rPr lang="de-DE" sz="3600" baseline="-25000">
                <a:latin typeface="CMU SERIF ROMAN SLANTED" panose="02000603000000000000" pitchFamily="2" charset="0"/>
                <a:ea typeface="CMU SERIF ROMAN SLANTED" panose="02000603000000000000" pitchFamily="2" charset="0"/>
                <a:cs typeface="CMU SERIF ROMAN SLANTED" panose="02000603000000000000" pitchFamily="2" charset="0"/>
              </a:rPr>
              <a:t>3</a:t>
            </a:r>
            <a:endParaRPr lang="de-DE" sz="3600">
              <a:latin typeface="CMU SERIF ROMAN SLANTED" panose="02000603000000000000" pitchFamily="2" charset="0"/>
              <a:ea typeface="CMU SERIF ROMAN SLANTED" panose="02000603000000000000" pitchFamily="2" charset="0"/>
              <a:cs typeface="CMU SERIF ROMAN SLANTED" panose="02000603000000000000" pitchFamily="2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2774046-8AC4-604C-B5BC-3A96500FD116}"/>
              </a:ext>
            </a:extLst>
          </p:cNvPr>
          <p:cNvCxnSpPr>
            <a:cxnSpLocks/>
          </p:cNvCxnSpPr>
          <p:nvPr/>
        </p:nvCxnSpPr>
        <p:spPr>
          <a:xfrm>
            <a:off x="9779733" y="2470708"/>
            <a:ext cx="0" cy="6351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9C34246-C1A7-544A-B61E-BD8CFECD63E8}"/>
              </a:ext>
            </a:extLst>
          </p:cNvPr>
          <p:cNvCxnSpPr>
            <a:cxnSpLocks/>
          </p:cNvCxnSpPr>
          <p:nvPr/>
        </p:nvCxnSpPr>
        <p:spPr>
          <a:xfrm>
            <a:off x="9779900" y="3770907"/>
            <a:ext cx="0" cy="6351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winkelte Verbindung 19">
            <a:extLst>
              <a:ext uri="{FF2B5EF4-FFF2-40B4-BE49-F238E27FC236}">
                <a16:creationId xmlns:a16="http://schemas.microsoft.com/office/drawing/2014/main" id="{12C36F13-CC95-4D4F-A023-9BF39C1BC152}"/>
              </a:ext>
            </a:extLst>
          </p:cNvPr>
          <p:cNvCxnSpPr>
            <a:cxnSpLocks/>
          </p:cNvCxnSpPr>
          <p:nvPr/>
        </p:nvCxnSpPr>
        <p:spPr>
          <a:xfrm flipV="1">
            <a:off x="10172742" y="2147542"/>
            <a:ext cx="12700" cy="2581656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fik 25">
            <a:extLst>
              <a:ext uri="{FF2B5EF4-FFF2-40B4-BE49-F238E27FC236}">
                <a16:creationId xmlns:a16="http://schemas.microsoft.com/office/drawing/2014/main" id="{8F0F50AE-45C1-5B40-8B6E-DF411254A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893" y="874084"/>
            <a:ext cx="348241" cy="42394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F94255D3-7304-154D-AA46-5DAD6D074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392" y="752956"/>
            <a:ext cx="348241" cy="545073"/>
          </a:xfrm>
          <a:prstGeom prst="rect">
            <a:avLst/>
          </a:prstGeom>
        </p:spPr>
      </p:pic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4C9E4C7-3F52-EE46-8455-0DE61A764E48}"/>
              </a:ext>
            </a:extLst>
          </p:cNvPr>
          <p:cNvCxnSpPr>
            <a:cxnSpLocks/>
          </p:cNvCxnSpPr>
          <p:nvPr/>
        </p:nvCxnSpPr>
        <p:spPr>
          <a:xfrm>
            <a:off x="5282474" y="3429000"/>
            <a:ext cx="16118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744D3D81-18EE-524A-AC3A-67A2D077492A}"/>
              </a:ext>
            </a:extLst>
          </p:cNvPr>
          <p:cNvSpPr txBox="1"/>
          <p:nvPr/>
        </p:nvSpPr>
        <p:spPr>
          <a:xfrm>
            <a:off x="5496331" y="2915150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shuffle</a:t>
            </a:r>
            <a:endParaRPr lang="de-DE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453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Macintosh PowerPoint</Application>
  <PresentationFormat>Breitbild</PresentationFormat>
  <Paragraphs>77</Paragraphs>
  <Slides>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7" baseType="lpstr">
      <vt:lpstr>Arial</vt:lpstr>
      <vt:lpstr>BrowalliaUPC</vt:lpstr>
      <vt:lpstr>Calibri</vt:lpstr>
      <vt:lpstr>Calibri Light</vt:lpstr>
      <vt:lpstr>Cambria Math</vt:lpstr>
      <vt:lpstr>CMU Classical Serif</vt:lpstr>
      <vt:lpstr>CMU Serif</vt:lpstr>
      <vt:lpstr>CMU Serif Roman</vt:lpstr>
      <vt:lpstr>CMU SERIF ROMAN SLANTED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Nils Fleischmann</dc:creator>
  <cp:lastModifiedBy>Nils Fleischmann</cp:lastModifiedBy>
  <cp:revision>62</cp:revision>
  <dcterms:created xsi:type="dcterms:W3CDTF">2021-07-11T11:49:01Z</dcterms:created>
  <dcterms:modified xsi:type="dcterms:W3CDTF">2021-10-14T18:28:05Z</dcterms:modified>
</cp:coreProperties>
</file>