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C6C"/>
    <a:srgbClr val="FB21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3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9435-840E-4C38-965B-75CBAD6CD6C3}" type="datetimeFigureOut">
              <a:rPr lang="en-IN" smtClean="0"/>
              <a:t>20-01-2013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3219-D6C4-492D-8232-F46C513465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9435-840E-4C38-965B-75CBAD6CD6C3}" type="datetimeFigureOut">
              <a:rPr lang="en-IN" smtClean="0"/>
              <a:t>20-01-2013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3219-D6C4-492D-8232-F46C513465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9435-840E-4C38-965B-75CBAD6CD6C3}" type="datetimeFigureOut">
              <a:rPr lang="en-IN" smtClean="0"/>
              <a:t>20-01-2013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3219-D6C4-492D-8232-F46C513465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9435-840E-4C38-965B-75CBAD6CD6C3}" type="datetimeFigureOut">
              <a:rPr lang="en-IN" smtClean="0"/>
              <a:t>20-01-2013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3219-D6C4-492D-8232-F46C513465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9435-840E-4C38-965B-75CBAD6CD6C3}" type="datetimeFigureOut">
              <a:rPr lang="en-IN" smtClean="0"/>
              <a:t>20-01-2013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3219-D6C4-492D-8232-F46C513465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9435-840E-4C38-965B-75CBAD6CD6C3}" type="datetimeFigureOut">
              <a:rPr lang="en-IN" smtClean="0"/>
              <a:t>20-01-2013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3219-D6C4-492D-8232-F46C513465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9435-840E-4C38-965B-75CBAD6CD6C3}" type="datetimeFigureOut">
              <a:rPr lang="en-IN" smtClean="0"/>
              <a:t>20-01-2013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3219-D6C4-492D-8232-F46C513465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9435-840E-4C38-965B-75CBAD6CD6C3}" type="datetimeFigureOut">
              <a:rPr lang="en-IN" smtClean="0"/>
              <a:t>20-01-2013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3219-D6C4-492D-8232-F46C513465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9435-840E-4C38-965B-75CBAD6CD6C3}" type="datetimeFigureOut">
              <a:rPr lang="en-IN" smtClean="0"/>
              <a:t>20-01-2013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3219-D6C4-492D-8232-F46C513465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9435-840E-4C38-965B-75CBAD6CD6C3}" type="datetimeFigureOut">
              <a:rPr lang="en-IN" smtClean="0"/>
              <a:t>20-01-2013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3219-D6C4-492D-8232-F46C513465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9435-840E-4C38-965B-75CBAD6CD6C3}" type="datetimeFigureOut">
              <a:rPr lang="en-IN" smtClean="0"/>
              <a:t>20-01-2013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3219-D6C4-492D-8232-F46C513465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F9435-840E-4C38-965B-75CBAD6CD6C3}" type="datetimeFigureOut">
              <a:rPr lang="en-IN" smtClean="0"/>
              <a:t>20-01-2013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23219-D6C4-492D-8232-F46C5134657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>
          <a:xfrm>
            <a:off x="2915816" y="1150870"/>
            <a:ext cx="3528392" cy="792088"/>
          </a:xfrm>
          <a:prstGeom prst="rightArrow">
            <a:avLst>
              <a:gd name="adj1" fmla="val 20315"/>
              <a:gd name="adj2" fmla="val 50000"/>
            </a:avLst>
          </a:prstGeom>
          <a:gradFill flip="none" rotWithShape="1">
            <a:gsLst>
              <a:gs pos="0">
                <a:srgbClr val="FC6C6C">
                  <a:tint val="66000"/>
                  <a:satMod val="160000"/>
                </a:srgbClr>
              </a:gs>
              <a:gs pos="50000">
                <a:srgbClr val="FC6C6C">
                  <a:tint val="44500"/>
                  <a:satMod val="160000"/>
                </a:srgbClr>
              </a:gs>
              <a:gs pos="100000">
                <a:srgbClr val="FC6C6C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83568" y="834393"/>
            <a:ext cx="352839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pperplate Gothic Light" pitchFamily="34" charset="0"/>
              </a:rPr>
              <a:t>Safer</a:t>
            </a:r>
            <a:endParaRPr lang="en-US" sz="7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Copperplate Gothic Light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50825" y="830019"/>
            <a:ext cx="267735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pperplate Gothic Light" pitchFamily="34" charset="0"/>
              </a:rPr>
              <a:t>Way</a:t>
            </a:r>
            <a:endParaRPr lang="en-US" sz="72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pperplate Gothic Light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good</dc:creator>
  <cp:lastModifiedBy>good</cp:lastModifiedBy>
  <cp:revision>2</cp:revision>
  <dcterms:created xsi:type="dcterms:W3CDTF">2013-01-20T08:34:49Z</dcterms:created>
  <dcterms:modified xsi:type="dcterms:W3CDTF">2013-01-20T08:49:07Z</dcterms:modified>
</cp:coreProperties>
</file>