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FF40FF"/>
    <a:srgbClr val="945200"/>
    <a:srgbClr val="00FA00"/>
    <a:srgbClr val="929000"/>
    <a:srgbClr val="941651"/>
    <a:srgbClr val="009193"/>
    <a:srgbClr val="FFFFFF"/>
    <a:srgbClr val="5E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645"/>
  </p:normalViewPr>
  <p:slideViewPr>
    <p:cSldViewPr snapToGrid="0" snapToObjects="1" showGuides="1">
      <p:cViewPr>
        <p:scale>
          <a:sx n="89" d="100"/>
          <a:sy n="89" d="100"/>
        </p:scale>
        <p:origin x="296" y="1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CE5A0-376F-BD45-BAAF-7B1E1788F1BD}" type="datetimeFigureOut">
              <a:rPr kumimoji="1" lang="zh-CN" altLang="en-US" smtClean="0"/>
              <a:t>2018/1/15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35EC2-00F0-1743-89FE-98D64177E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030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77A0-8EC2-5A40-995E-7F5114E9C308}" type="datetimeFigureOut">
              <a:rPr kumimoji="1" lang="zh-CN" altLang="en-US" smtClean="0"/>
              <a:t>2018/1/15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F15E-A454-B445-BDD2-EA45D7CBA4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457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77A0-8EC2-5A40-995E-7F5114E9C308}" type="datetimeFigureOut">
              <a:rPr kumimoji="1" lang="zh-CN" altLang="en-US" smtClean="0"/>
              <a:t>2018/1/15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F15E-A454-B445-BDD2-EA45D7CBA4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258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77A0-8EC2-5A40-995E-7F5114E9C308}" type="datetimeFigureOut">
              <a:rPr kumimoji="1" lang="zh-CN" altLang="en-US" smtClean="0"/>
              <a:t>2018/1/15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F15E-A454-B445-BDD2-EA45D7CBA4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483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77A0-8EC2-5A40-995E-7F5114E9C308}" type="datetimeFigureOut">
              <a:rPr kumimoji="1" lang="zh-CN" altLang="en-US" smtClean="0"/>
              <a:t>2018/1/15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F15E-A454-B445-BDD2-EA45D7CBA4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721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77A0-8EC2-5A40-995E-7F5114E9C308}" type="datetimeFigureOut">
              <a:rPr kumimoji="1" lang="zh-CN" altLang="en-US" smtClean="0"/>
              <a:t>2018/1/15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F15E-A454-B445-BDD2-EA45D7CBA4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968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77A0-8EC2-5A40-995E-7F5114E9C308}" type="datetimeFigureOut">
              <a:rPr kumimoji="1" lang="zh-CN" altLang="en-US" smtClean="0"/>
              <a:t>2018/1/15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F15E-A454-B445-BDD2-EA45D7CBA4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63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77A0-8EC2-5A40-995E-7F5114E9C308}" type="datetimeFigureOut">
              <a:rPr kumimoji="1" lang="zh-CN" altLang="en-US" smtClean="0"/>
              <a:t>2018/1/15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F15E-A454-B445-BDD2-EA45D7CBA4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743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77A0-8EC2-5A40-995E-7F5114E9C308}" type="datetimeFigureOut">
              <a:rPr kumimoji="1" lang="zh-CN" altLang="en-US" smtClean="0"/>
              <a:t>2018/1/15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F15E-A454-B445-BDD2-EA45D7CBA4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29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77A0-8EC2-5A40-995E-7F5114E9C308}" type="datetimeFigureOut">
              <a:rPr kumimoji="1" lang="zh-CN" altLang="en-US" smtClean="0"/>
              <a:t>2018/1/15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F15E-A454-B445-BDD2-EA45D7CBA4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263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77A0-8EC2-5A40-995E-7F5114E9C308}" type="datetimeFigureOut">
              <a:rPr kumimoji="1" lang="zh-CN" altLang="en-US" smtClean="0"/>
              <a:t>2018/1/15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F15E-A454-B445-BDD2-EA45D7CBA4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47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77A0-8EC2-5A40-995E-7F5114E9C308}" type="datetimeFigureOut">
              <a:rPr kumimoji="1" lang="zh-CN" altLang="en-US" smtClean="0"/>
              <a:t>2018/1/15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F15E-A454-B445-BDD2-EA45D7CBA4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264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A77A0-8EC2-5A40-995E-7F5114E9C308}" type="datetimeFigureOut">
              <a:rPr kumimoji="1" lang="zh-CN" altLang="en-US" smtClean="0"/>
              <a:t>2018/1/15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6F15E-A454-B445-BDD2-EA45D7CBA4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27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棱台 4"/>
          <p:cNvSpPr/>
          <p:nvPr/>
        </p:nvSpPr>
        <p:spPr>
          <a:xfrm>
            <a:off x="0" y="0"/>
            <a:ext cx="3600000" cy="3600000"/>
          </a:xfrm>
          <a:prstGeom prst="bevel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53266" y="1019276"/>
            <a:ext cx="1039067" cy="1938992"/>
          </a:xfrm>
          <a:prstGeom prst="rect">
            <a:avLst/>
          </a:prstGeom>
          <a:noFill/>
        </p:spPr>
        <p:txBody>
          <a:bodyPr wrap="none" lIns="91440" tIns="45720" rIns="91440" bIns="45720" anchor="ctr" anchorCtr="1">
            <a:spAutoFit/>
          </a:bodyPr>
          <a:lstStyle/>
          <a:p>
            <a:pPr algn="ctr"/>
            <a:r>
              <a:rPr lang="en-US" altLang="zh-CN" sz="12000" b="1" dirty="0">
                <a:ln w="0"/>
                <a:solidFill>
                  <a:srgbClr val="00B0F0"/>
                </a:solidFill>
              </a:rPr>
              <a:t>1</a:t>
            </a:r>
            <a:endParaRPr lang="zh-CN" altLang="en-US" sz="12000" b="1" cap="none" spc="0" dirty="0">
              <a:ln w="0"/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68836" y="1158268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822102" y="1988772"/>
            <a:ext cx="1893468" cy="1938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91440" tIns="45720" rIns="91440" bIns="45720" anchor="ctr" anchorCtr="1">
            <a:spAutoFit/>
          </a:bodyPr>
          <a:lstStyle/>
          <a:p>
            <a:pPr algn="ctr"/>
            <a:r>
              <a:rPr lang="en-US" altLang="zh-CN" sz="12000" b="1" dirty="0" smtClean="0">
                <a:ln w="0"/>
                <a:solidFill>
                  <a:schemeClr val="bg1"/>
                </a:solidFill>
              </a:rPr>
              <a:t>26</a:t>
            </a:r>
            <a:endParaRPr lang="zh-CN" altLang="en-US" sz="12000" b="1" cap="none" spc="0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5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棱台 4"/>
          <p:cNvSpPr/>
          <p:nvPr/>
        </p:nvSpPr>
        <p:spPr>
          <a:xfrm>
            <a:off x="0" y="0"/>
            <a:ext cx="3600000" cy="3600000"/>
          </a:xfrm>
          <a:prstGeom prst="bevel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虚尾箭头 8"/>
          <p:cNvSpPr/>
          <p:nvPr/>
        </p:nvSpPr>
        <p:spPr>
          <a:xfrm rot="-5400000">
            <a:off x="8606288" y="3915000"/>
            <a:ext cx="1800000" cy="1800000"/>
          </a:xfrm>
          <a:prstGeom prst="stripedRightArrow">
            <a:avLst>
              <a:gd name="adj1" fmla="val 43649"/>
              <a:gd name="adj2" fmla="val 50000"/>
            </a:avLst>
          </a:prstGeom>
          <a:solidFill>
            <a:schemeClr val="accent2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页外连接符 9"/>
          <p:cNvSpPr/>
          <p:nvPr/>
        </p:nvSpPr>
        <p:spPr>
          <a:xfrm>
            <a:off x="5203144" y="481049"/>
            <a:ext cx="1800000" cy="2880000"/>
          </a:xfrm>
          <a:prstGeom prst="flowChartOffpageConnector">
            <a:avLst/>
          </a:prstGeom>
          <a:solidFill>
            <a:schemeClr val="accent2"/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斜纹 10"/>
          <p:cNvSpPr/>
          <p:nvPr/>
        </p:nvSpPr>
        <p:spPr>
          <a:xfrm>
            <a:off x="6146008" y="452473"/>
            <a:ext cx="1620000" cy="1260000"/>
          </a:xfrm>
          <a:prstGeom prst="diagStripe">
            <a:avLst/>
          </a:prstGeom>
          <a:solidFill>
            <a:schemeClr val="accent2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斜纹 12"/>
          <p:cNvSpPr/>
          <p:nvPr/>
        </p:nvSpPr>
        <p:spPr>
          <a:xfrm>
            <a:off x="6146008" y="1113522"/>
            <a:ext cx="1620000" cy="1260000"/>
          </a:xfrm>
          <a:prstGeom prst="diagStripe">
            <a:avLst/>
          </a:prstGeom>
          <a:solidFill>
            <a:schemeClr val="accent2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斜纹 14"/>
          <p:cNvSpPr/>
          <p:nvPr/>
        </p:nvSpPr>
        <p:spPr>
          <a:xfrm>
            <a:off x="6146008" y="1771424"/>
            <a:ext cx="1620000" cy="1260000"/>
          </a:xfrm>
          <a:prstGeom prst="diagStripe">
            <a:avLst/>
          </a:prstGeom>
          <a:solidFill>
            <a:schemeClr val="accent2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6" name="斜纹 15"/>
          <p:cNvSpPr/>
          <p:nvPr/>
        </p:nvSpPr>
        <p:spPr>
          <a:xfrm flipH="1">
            <a:off x="4447424" y="452473"/>
            <a:ext cx="1620000" cy="1260000"/>
          </a:xfrm>
          <a:prstGeom prst="diagStripe">
            <a:avLst/>
          </a:prstGeom>
          <a:solidFill>
            <a:schemeClr val="accent2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斜纹 16"/>
          <p:cNvSpPr/>
          <p:nvPr/>
        </p:nvSpPr>
        <p:spPr>
          <a:xfrm flipH="1">
            <a:off x="4447424" y="1113522"/>
            <a:ext cx="1620000" cy="1260000"/>
          </a:xfrm>
          <a:prstGeom prst="diagStripe">
            <a:avLst/>
          </a:prstGeom>
          <a:solidFill>
            <a:schemeClr val="accent2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斜纹 17"/>
          <p:cNvSpPr/>
          <p:nvPr/>
        </p:nvSpPr>
        <p:spPr>
          <a:xfrm flipH="1">
            <a:off x="4447424" y="1771424"/>
            <a:ext cx="1620000" cy="1260000"/>
          </a:xfrm>
          <a:prstGeom prst="diagStripe">
            <a:avLst/>
          </a:prstGeom>
          <a:solidFill>
            <a:schemeClr val="accent2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25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5004</TotalTime>
  <Words>2</Words>
  <Application>Microsoft Macintosh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DengXian</vt:lpstr>
      <vt:lpstr>DengXian Light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William Xie</dc:creator>
  <cp:lastModifiedBy>William Xie</cp:lastModifiedBy>
  <cp:revision>23</cp:revision>
  <dcterms:created xsi:type="dcterms:W3CDTF">2017-12-23T11:48:12Z</dcterms:created>
  <dcterms:modified xsi:type="dcterms:W3CDTF">2018-01-17T05:39:38Z</dcterms:modified>
</cp:coreProperties>
</file>