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FDECCE"/>
    <a:srgbClr val="00FA00"/>
    <a:srgbClr val="FFFFFF"/>
    <a:srgbClr val="FF7E79"/>
    <a:srgbClr val="FF40FF"/>
    <a:srgbClr val="945200"/>
    <a:srgbClr val="929000"/>
    <a:srgbClr val="941651"/>
    <a:srgbClr val="00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45"/>
  </p:normalViewPr>
  <p:slideViewPr>
    <p:cSldViewPr snapToGrid="0" snapToObjects="1" showGuides="1">
      <p:cViewPr>
        <p:scale>
          <a:sx n="114" d="100"/>
          <a:sy n="114" d="100"/>
        </p:scale>
        <p:origin x="144" y="6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CE5A0-376F-BD45-BAAF-7B1E1788F1BD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35EC2-00F0-1743-89FE-98D64177E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030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77A0-8EC2-5A40-995E-7F5114E9C308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15E-A454-B445-BDD2-EA45D7CBA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457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77A0-8EC2-5A40-995E-7F5114E9C308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15E-A454-B445-BDD2-EA45D7CBA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58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77A0-8EC2-5A40-995E-7F5114E9C308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15E-A454-B445-BDD2-EA45D7CBA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83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77A0-8EC2-5A40-995E-7F5114E9C308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15E-A454-B445-BDD2-EA45D7CBA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21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77A0-8EC2-5A40-995E-7F5114E9C308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15E-A454-B445-BDD2-EA45D7CBA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68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77A0-8EC2-5A40-995E-7F5114E9C308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15E-A454-B445-BDD2-EA45D7CBA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63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77A0-8EC2-5A40-995E-7F5114E9C308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15E-A454-B445-BDD2-EA45D7CBA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743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77A0-8EC2-5A40-995E-7F5114E9C308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15E-A454-B445-BDD2-EA45D7CBA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29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77A0-8EC2-5A40-995E-7F5114E9C308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15E-A454-B445-BDD2-EA45D7CBA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63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77A0-8EC2-5A40-995E-7F5114E9C308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15E-A454-B445-BDD2-EA45D7CBA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47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77A0-8EC2-5A40-995E-7F5114E9C308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15E-A454-B445-BDD2-EA45D7CBA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264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A77A0-8EC2-5A40-995E-7F5114E9C308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6F15E-A454-B445-BDD2-EA45D7CBA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27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棱台 4"/>
          <p:cNvSpPr/>
          <p:nvPr/>
        </p:nvSpPr>
        <p:spPr>
          <a:xfrm>
            <a:off x="0" y="0"/>
            <a:ext cx="3600000" cy="3600000"/>
          </a:xfrm>
          <a:prstGeom prst="bevel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53266" y="1019276"/>
            <a:ext cx="1039067" cy="1938992"/>
          </a:xfrm>
          <a:prstGeom prst="rect">
            <a:avLst/>
          </a:prstGeom>
          <a:noFill/>
        </p:spPr>
        <p:txBody>
          <a:bodyPr wrap="none" lIns="91440" tIns="45720" rIns="91440" bIns="45720" anchor="ctr" anchorCtr="1">
            <a:spAutoFit/>
          </a:bodyPr>
          <a:lstStyle/>
          <a:p>
            <a:pPr algn="ctr"/>
            <a:r>
              <a:rPr lang="en-US" altLang="zh-CN" sz="12000" b="1" dirty="0">
                <a:ln w="0"/>
                <a:solidFill>
                  <a:srgbClr val="00B0F0"/>
                </a:solidFill>
              </a:rPr>
              <a:t>1</a:t>
            </a:r>
            <a:endParaRPr lang="zh-CN" altLang="en-US" sz="12000" b="1" cap="none" spc="0" dirty="0">
              <a:ln w="0"/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68836" y="1158268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822102" y="1988772"/>
            <a:ext cx="1893468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91440" tIns="45720" rIns="91440" bIns="45720" anchor="ctr" anchorCtr="1">
            <a:spAutoFit/>
          </a:bodyPr>
          <a:lstStyle/>
          <a:p>
            <a:pPr algn="ctr"/>
            <a:r>
              <a:rPr lang="en-US" altLang="zh-CN" sz="12000" b="1" dirty="0" smtClean="0">
                <a:ln w="0"/>
                <a:solidFill>
                  <a:schemeClr val="bg1"/>
                </a:solidFill>
              </a:rPr>
              <a:t>26</a:t>
            </a:r>
            <a:endParaRPr lang="zh-CN" altLang="en-US" sz="12000" b="1" cap="none" spc="0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53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/>
        </p:nvGrpSpPr>
        <p:grpSpPr>
          <a:xfrm>
            <a:off x="6566764" y="245329"/>
            <a:ext cx="720000" cy="6394473"/>
            <a:chOff x="6566764" y="245329"/>
            <a:chExt cx="720000" cy="6394473"/>
          </a:xfrm>
        </p:grpSpPr>
        <p:grpSp>
          <p:nvGrpSpPr>
            <p:cNvPr id="2" name="组 1"/>
            <p:cNvGrpSpPr/>
            <p:nvPr/>
          </p:nvGrpSpPr>
          <p:grpSpPr>
            <a:xfrm>
              <a:off x="6566764" y="245329"/>
              <a:ext cx="720000" cy="5765178"/>
              <a:chOff x="6566764" y="245329"/>
              <a:chExt cx="720000" cy="5765178"/>
            </a:xfrm>
          </p:grpSpPr>
          <p:sp>
            <p:nvSpPr>
              <p:cNvPr id="4" name="燕尾形 3"/>
              <p:cNvSpPr/>
              <p:nvPr/>
            </p:nvSpPr>
            <p:spPr>
              <a:xfrm rot="16200000">
                <a:off x="6566764" y="245329"/>
                <a:ext cx="720000" cy="720000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燕尾形 4"/>
              <p:cNvSpPr/>
              <p:nvPr/>
            </p:nvSpPr>
            <p:spPr>
              <a:xfrm rot="16200000">
                <a:off x="6566764" y="874625"/>
                <a:ext cx="720000" cy="720000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燕尾形 6"/>
              <p:cNvSpPr/>
              <p:nvPr/>
            </p:nvSpPr>
            <p:spPr>
              <a:xfrm rot="16200000">
                <a:off x="6566764" y="1503921"/>
                <a:ext cx="720000" cy="720000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燕尾形 8"/>
              <p:cNvSpPr/>
              <p:nvPr/>
            </p:nvSpPr>
            <p:spPr>
              <a:xfrm rot="16200000">
                <a:off x="6566764" y="2133217"/>
                <a:ext cx="720000" cy="720000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9"/>
              <p:cNvSpPr/>
              <p:nvPr/>
            </p:nvSpPr>
            <p:spPr>
              <a:xfrm rot="16200000">
                <a:off x="6566764" y="2767918"/>
                <a:ext cx="720000" cy="720000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10"/>
              <p:cNvSpPr/>
              <p:nvPr/>
            </p:nvSpPr>
            <p:spPr>
              <a:xfrm rot="16200000">
                <a:off x="6566764" y="3391809"/>
                <a:ext cx="720000" cy="720000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燕尾形 11"/>
              <p:cNvSpPr/>
              <p:nvPr/>
            </p:nvSpPr>
            <p:spPr>
              <a:xfrm rot="-5400000">
                <a:off x="6566764" y="4026510"/>
                <a:ext cx="720000" cy="720000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燕尾形 12"/>
              <p:cNvSpPr/>
              <p:nvPr/>
            </p:nvSpPr>
            <p:spPr>
              <a:xfrm rot="-5400000">
                <a:off x="6566764" y="4655806"/>
                <a:ext cx="720000" cy="720000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燕尾形 13"/>
              <p:cNvSpPr/>
              <p:nvPr/>
            </p:nvSpPr>
            <p:spPr>
              <a:xfrm rot="-5400000">
                <a:off x="6566764" y="5290507"/>
                <a:ext cx="720000" cy="720000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五边形 16"/>
            <p:cNvSpPr/>
            <p:nvPr/>
          </p:nvSpPr>
          <p:spPr>
            <a:xfrm rot="-5400000">
              <a:off x="6566764" y="5919802"/>
              <a:ext cx="720000" cy="72000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9" name="五边形 18"/>
          <p:cNvSpPr/>
          <p:nvPr/>
        </p:nvSpPr>
        <p:spPr>
          <a:xfrm rot="-5400000">
            <a:off x="4355106" y="5919802"/>
            <a:ext cx="720000" cy="720000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23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罐形 20"/>
          <p:cNvSpPr/>
          <p:nvPr/>
        </p:nvSpPr>
        <p:spPr>
          <a:xfrm>
            <a:off x="4691409" y="2656103"/>
            <a:ext cx="1459881" cy="1213370"/>
          </a:xfrm>
          <a:prstGeom prst="can">
            <a:avLst/>
          </a:prstGeom>
          <a:solidFill>
            <a:schemeClr val="accent2"/>
          </a:solidFill>
          <a:ln w="63500"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立方体 15"/>
          <p:cNvSpPr/>
          <p:nvPr/>
        </p:nvSpPr>
        <p:spPr>
          <a:xfrm>
            <a:off x="5219699" y="2428561"/>
            <a:ext cx="447906" cy="410481"/>
          </a:xfrm>
          <a:prstGeom prst="cube">
            <a:avLst/>
          </a:prstGeom>
          <a:solidFill>
            <a:schemeClr val="accent2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4577575" y="1797460"/>
            <a:ext cx="1732155" cy="836342"/>
          </a:xfrm>
          <a:prstGeom prst="cube">
            <a:avLst>
              <a:gd name="adj" fmla="val 53000"/>
            </a:avLst>
          </a:prstGeom>
          <a:solidFill>
            <a:schemeClr val="accent2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三角形 19"/>
          <p:cNvSpPr/>
          <p:nvPr/>
        </p:nvSpPr>
        <p:spPr>
          <a:xfrm>
            <a:off x="5081240" y="1182029"/>
            <a:ext cx="858644" cy="740210"/>
          </a:xfrm>
          <a:prstGeom prst="triangle">
            <a:avLst>
              <a:gd name="adj" fmla="val 15894"/>
            </a:avLst>
          </a:prstGeom>
          <a:solidFill>
            <a:schemeClr val="accent2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三角形 5"/>
          <p:cNvSpPr/>
          <p:nvPr/>
        </p:nvSpPr>
        <p:spPr>
          <a:xfrm>
            <a:off x="4850781" y="1371600"/>
            <a:ext cx="858644" cy="740210"/>
          </a:xfrm>
          <a:prstGeom prst="triangle">
            <a:avLst>
              <a:gd name="adj" fmla="val 15894"/>
            </a:avLst>
          </a:prstGeom>
          <a:solidFill>
            <a:schemeClr val="accent2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1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棱台 4"/>
          <p:cNvSpPr/>
          <p:nvPr/>
        </p:nvSpPr>
        <p:spPr>
          <a:xfrm>
            <a:off x="0" y="0"/>
            <a:ext cx="3600000" cy="3600000"/>
          </a:xfrm>
          <a:prstGeom prst="bevel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虚尾箭头 8"/>
          <p:cNvSpPr/>
          <p:nvPr/>
        </p:nvSpPr>
        <p:spPr>
          <a:xfrm rot="-5400000">
            <a:off x="7766008" y="481049"/>
            <a:ext cx="1800000" cy="1800000"/>
          </a:xfrm>
          <a:prstGeom prst="stripedRightArrow">
            <a:avLst>
              <a:gd name="adj1" fmla="val 43649"/>
              <a:gd name="adj2" fmla="val 50000"/>
            </a:avLst>
          </a:prstGeom>
          <a:solidFill>
            <a:schemeClr val="accent2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页外连接符 9"/>
          <p:cNvSpPr/>
          <p:nvPr/>
        </p:nvSpPr>
        <p:spPr>
          <a:xfrm>
            <a:off x="5203144" y="481049"/>
            <a:ext cx="1800000" cy="2880000"/>
          </a:xfrm>
          <a:prstGeom prst="flowChartOffpageConnector">
            <a:avLst/>
          </a:prstGeom>
          <a:solidFill>
            <a:schemeClr val="accent2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斜纹 10"/>
          <p:cNvSpPr/>
          <p:nvPr/>
        </p:nvSpPr>
        <p:spPr>
          <a:xfrm>
            <a:off x="6146008" y="452473"/>
            <a:ext cx="1620000" cy="1260000"/>
          </a:xfrm>
          <a:prstGeom prst="diagStripe">
            <a:avLst/>
          </a:prstGeom>
          <a:solidFill>
            <a:schemeClr val="accent2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斜纹 12"/>
          <p:cNvSpPr/>
          <p:nvPr/>
        </p:nvSpPr>
        <p:spPr>
          <a:xfrm>
            <a:off x="6146008" y="1113522"/>
            <a:ext cx="1620000" cy="1260000"/>
          </a:xfrm>
          <a:prstGeom prst="diagStripe">
            <a:avLst/>
          </a:prstGeom>
          <a:solidFill>
            <a:schemeClr val="accent2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斜纹 14"/>
          <p:cNvSpPr/>
          <p:nvPr/>
        </p:nvSpPr>
        <p:spPr>
          <a:xfrm>
            <a:off x="6146008" y="1771424"/>
            <a:ext cx="1620000" cy="1260000"/>
          </a:xfrm>
          <a:prstGeom prst="diagStripe">
            <a:avLst/>
          </a:prstGeom>
          <a:solidFill>
            <a:schemeClr val="accent2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6" name="斜纹 15"/>
          <p:cNvSpPr/>
          <p:nvPr/>
        </p:nvSpPr>
        <p:spPr>
          <a:xfrm flipH="1">
            <a:off x="4447424" y="452473"/>
            <a:ext cx="1620000" cy="1260000"/>
          </a:xfrm>
          <a:prstGeom prst="diagStripe">
            <a:avLst/>
          </a:prstGeom>
          <a:solidFill>
            <a:schemeClr val="accent2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斜纹 16"/>
          <p:cNvSpPr/>
          <p:nvPr/>
        </p:nvSpPr>
        <p:spPr>
          <a:xfrm flipH="1">
            <a:off x="4447424" y="1113522"/>
            <a:ext cx="1620000" cy="1260000"/>
          </a:xfrm>
          <a:prstGeom prst="diagStripe">
            <a:avLst/>
          </a:prstGeom>
          <a:solidFill>
            <a:schemeClr val="accent2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斜纹 17"/>
          <p:cNvSpPr/>
          <p:nvPr/>
        </p:nvSpPr>
        <p:spPr>
          <a:xfrm flipH="1">
            <a:off x="4447424" y="1771424"/>
            <a:ext cx="1620000" cy="1260000"/>
          </a:xfrm>
          <a:prstGeom prst="diagStripe">
            <a:avLst/>
          </a:prstGeom>
          <a:solidFill>
            <a:schemeClr val="accent2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禁止符 2"/>
          <p:cNvSpPr/>
          <p:nvPr/>
        </p:nvSpPr>
        <p:spPr>
          <a:xfrm>
            <a:off x="3223144" y="4232473"/>
            <a:ext cx="1980000" cy="1980000"/>
          </a:xfrm>
          <a:prstGeom prst="noSmoking">
            <a:avLst/>
          </a:prstGeom>
          <a:solidFill>
            <a:schemeClr val="accent2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786008" y="3843337"/>
            <a:ext cx="1980000" cy="1980000"/>
            <a:chOff x="7543799" y="3843337"/>
            <a:chExt cx="1980000" cy="1980000"/>
          </a:xfrm>
        </p:grpSpPr>
        <p:sp>
          <p:nvSpPr>
            <p:cNvPr id="4" name="缺角矩形 3"/>
            <p:cNvSpPr/>
            <p:nvPr/>
          </p:nvSpPr>
          <p:spPr>
            <a:xfrm>
              <a:off x="7543799" y="3843337"/>
              <a:ext cx="1980000" cy="1980000"/>
            </a:xfrm>
            <a:prstGeom prst="plaque">
              <a:avLst/>
            </a:prstGeom>
            <a:solidFill>
              <a:schemeClr val="accent2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十字形 5"/>
            <p:cNvSpPr/>
            <p:nvPr/>
          </p:nvSpPr>
          <p:spPr>
            <a:xfrm>
              <a:off x="7543799" y="3843337"/>
              <a:ext cx="1980000" cy="1980000"/>
            </a:xfrm>
            <a:prstGeom prst="plus">
              <a:avLst>
                <a:gd name="adj" fmla="val 37989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0" cap="flat" cmpd="tri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9819319" y="452473"/>
            <a:ext cx="1976626" cy="2124074"/>
            <a:chOff x="9347831" y="4494708"/>
            <a:chExt cx="1976626" cy="2124074"/>
          </a:xfrm>
        </p:grpSpPr>
        <p:grpSp>
          <p:nvGrpSpPr>
            <p:cNvPr id="14" name="组 13"/>
            <p:cNvGrpSpPr/>
            <p:nvPr/>
          </p:nvGrpSpPr>
          <p:grpSpPr>
            <a:xfrm>
              <a:off x="9527831" y="4566149"/>
              <a:ext cx="1796626" cy="1980000"/>
              <a:chOff x="9484968" y="4580436"/>
              <a:chExt cx="1796626" cy="1980000"/>
            </a:xfrm>
          </p:grpSpPr>
          <p:sp>
            <p:nvSpPr>
              <p:cNvPr id="8" name="页外连接符 7"/>
              <p:cNvSpPr/>
              <p:nvPr/>
            </p:nvSpPr>
            <p:spPr>
              <a:xfrm>
                <a:off x="9484968" y="4580436"/>
                <a:ext cx="1080000" cy="990000"/>
              </a:xfrm>
              <a:prstGeom prst="flowChartOffpageConnector">
                <a:avLst/>
              </a:prstGeom>
              <a:solidFill>
                <a:schemeClr val="accent2"/>
              </a:solidFill>
              <a:ln w="101600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页外连接符 18"/>
              <p:cNvSpPr/>
              <p:nvPr/>
            </p:nvSpPr>
            <p:spPr>
              <a:xfrm rot="10800000">
                <a:off x="9484968" y="5570436"/>
                <a:ext cx="1080000" cy="990000"/>
              </a:xfrm>
              <a:prstGeom prst="flowChartOffpageConnector">
                <a:avLst/>
              </a:prstGeom>
              <a:solidFill>
                <a:schemeClr val="accent2"/>
              </a:solidFill>
              <a:ln w="101600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菱形 11"/>
              <p:cNvSpPr/>
              <p:nvPr/>
            </p:nvSpPr>
            <p:spPr>
              <a:xfrm>
                <a:off x="9822449" y="5323386"/>
                <a:ext cx="405038" cy="493200"/>
              </a:xfrm>
              <a:prstGeom prst="diamond">
                <a:avLst/>
              </a:prstGeom>
              <a:solidFill>
                <a:schemeClr val="accent2"/>
              </a:solidFill>
              <a:ln w="101600" cap="sq" cmpd="thickThin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虚尾箭头 19"/>
              <p:cNvSpPr/>
              <p:nvPr/>
            </p:nvSpPr>
            <p:spPr>
              <a:xfrm rot="16200000">
                <a:off x="10679268" y="4580436"/>
                <a:ext cx="602326" cy="602326"/>
              </a:xfrm>
              <a:prstGeom prst="stripedRightArrow">
                <a:avLst>
                  <a:gd name="adj1" fmla="val 43649"/>
                  <a:gd name="adj2" fmla="val 50000"/>
                </a:avLst>
              </a:prstGeom>
              <a:solidFill>
                <a:schemeClr val="accent2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2" name="直线连接符 21"/>
            <p:cNvCxnSpPr/>
            <p:nvPr/>
          </p:nvCxnSpPr>
          <p:spPr>
            <a:xfrm>
              <a:off x="9347831" y="4494708"/>
              <a:ext cx="1440000" cy="0"/>
            </a:xfrm>
            <a:prstGeom prst="line">
              <a:avLst/>
            </a:prstGeom>
            <a:ln w="127000" cmpd="thickThin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/>
            <p:cNvCxnSpPr/>
            <p:nvPr/>
          </p:nvCxnSpPr>
          <p:spPr>
            <a:xfrm rot="10800000">
              <a:off x="9347831" y="6618782"/>
              <a:ext cx="1440000" cy="0"/>
            </a:xfrm>
            <a:prstGeom prst="line">
              <a:avLst/>
            </a:prstGeom>
            <a:ln w="127000" cmpd="thickThin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页外连接符 23"/>
            <p:cNvSpPr/>
            <p:nvPr/>
          </p:nvSpPr>
          <p:spPr>
            <a:xfrm rot="10800000">
              <a:off x="9797831" y="5874931"/>
              <a:ext cx="540000" cy="540000"/>
            </a:xfrm>
            <a:prstGeom prst="flowChartOffpageConnector">
              <a:avLst/>
            </a:prstGeom>
            <a:solidFill>
              <a:schemeClr val="accent2"/>
            </a:solidFill>
            <a:ln w="63500" cmpd="tri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页外连接符 24"/>
            <p:cNvSpPr/>
            <p:nvPr/>
          </p:nvSpPr>
          <p:spPr>
            <a:xfrm>
              <a:off x="9797831" y="4696605"/>
              <a:ext cx="540000" cy="540000"/>
            </a:xfrm>
            <a:prstGeom prst="flowChartOffpageConnector">
              <a:avLst/>
            </a:prstGeom>
            <a:solidFill>
              <a:schemeClr val="accent2"/>
            </a:solidFill>
            <a:ln w="63500" cmpd="tri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9949794" y="4098293"/>
            <a:ext cx="1610688" cy="1901740"/>
            <a:chOff x="9949794" y="4098293"/>
            <a:chExt cx="1610688" cy="1901740"/>
          </a:xfrm>
        </p:grpSpPr>
        <p:sp>
          <p:nvSpPr>
            <p:cNvPr id="27" name="矩形 26"/>
            <p:cNvSpPr/>
            <p:nvPr/>
          </p:nvSpPr>
          <p:spPr>
            <a:xfrm>
              <a:off x="9949794" y="4368817"/>
              <a:ext cx="1584087" cy="163121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0000" b="1" dirty="0" err="1" smtClean="0">
                  <a:ln w="63500" cmpd="thickThin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2"/>
                  </a:solidFill>
                  <a:latin typeface="DIN Condensed" charset="0"/>
                  <a:ea typeface="DIN Condensed" charset="0"/>
                  <a:cs typeface="DIN Condensed" charset="0"/>
                </a:rPr>
                <a:t>Exp</a:t>
              </a:r>
              <a:endParaRPr lang="zh-CN" altLang="en-US" sz="10000" b="1" cap="none" spc="0" dirty="0">
                <a:ln w="63500" cmpd="thickThin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/>
                <a:latin typeface="DIN Condensed" charset="0"/>
                <a:ea typeface="DIN Condensed" charset="0"/>
                <a:cs typeface="DIN Condensed" charset="0"/>
              </a:endParaRPr>
            </a:p>
          </p:txBody>
        </p:sp>
        <p:sp>
          <p:nvSpPr>
            <p:cNvPr id="28" name="虚尾箭头 27"/>
            <p:cNvSpPr/>
            <p:nvPr/>
          </p:nvSpPr>
          <p:spPr>
            <a:xfrm rot="16200000">
              <a:off x="10958156" y="4098293"/>
              <a:ext cx="602326" cy="602326"/>
            </a:xfrm>
            <a:prstGeom prst="stripedRightArrow">
              <a:avLst>
                <a:gd name="adj1" fmla="val 43649"/>
                <a:gd name="adj2" fmla="val 50000"/>
              </a:avLst>
            </a:prstGeom>
            <a:solidFill>
              <a:schemeClr val="accent2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25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256029" y="364833"/>
            <a:ext cx="1800000" cy="1800000"/>
            <a:chOff x="3800475" y="1500188"/>
            <a:chExt cx="1800000" cy="1800000"/>
          </a:xfrm>
        </p:grpSpPr>
        <p:sp>
          <p:nvSpPr>
            <p:cNvPr id="4" name="三角形 3"/>
            <p:cNvSpPr/>
            <p:nvPr/>
          </p:nvSpPr>
          <p:spPr>
            <a:xfrm>
              <a:off x="3800475" y="1500188"/>
              <a:ext cx="1800000" cy="1800000"/>
            </a:xfrm>
            <a:prstGeom prst="triangl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608273" y="2130188"/>
              <a:ext cx="180000" cy="7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608273" y="2940188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2325181" y="364833"/>
            <a:ext cx="1800000" cy="1800000"/>
            <a:chOff x="4259488" y="575849"/>
            <a:chExt cx="1800000" cy="1800000"/>
          </a:xfrm>
        </p:grpSpPr>
        <p:sp>
          <p:nvSpPr>
            <p:cNvPr id="15" name="椭圆 14"/>
            <p:cNvSpPr/>
            <p:nvPr/>
          </p:nvSpPr>
          <p:spPr>
            <a:xfrm>
              <a:off x="4259488" y="575849"/>
              <a:ext cx="1800000" cy="180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4" name="组 13"/>
            <p:cNvGrpSpPr/>
            <p:nvPr/>
          </p:nvGrpSpPr>
          <p:grpSpPr>
            <a:xfrm rot="10800000">
              <a:off x="5069488" y="980849"/>
              <a:ext cx="180000" cy="990000"/>
              <a:chOff x="5257629" y="1025849"/>
              <a:chExt cx="180000" cy="9900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257629" y="1025849"/>
                <a:ext cx="180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257629" y="183584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24" name="组 23"/>
          <p:cNvGrpSpPr/>
          <p:nvPr/>
        </p:nvGrpSpPr>
        <p:grpSpPr>
          <a:xfrm>
            <a:off x="4394333" y="364833"/>
            <a:ext cx="1800000" cy="1800000"/>
            <a:chOff x="6906331" y="3756371"/>
            <a:chExt cx="1800000" cy="1800000"/>
          </a:xfrm>
        </p:grpSpPr>
        <p:sp>
          <p:nvSpPr>
            <p:cNvPr id="11" name="矩形 10"/>
            <p:cNvSpPr/>
            <p:nvPr/>
          </p:nvSpPr>
          <p:spPr>
            <a:xfrm>
              <a:off x="6906331" y="3756371"/>
              <a:ext cx="1800000" cy="1800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多文档 20"/>
            <p:cNvSpPr/>
            <p:nvPr/>
          </p:nvSpPr>
          <p:spPr>
            <a:xfrm>
              <a:off x="7208860" y="4251370"/>
              <a:ext cx="1194941" cy="855001"/>
            </a:xfrm>
            <a:prstGeom prst="flowChartMultidocument">
              <a:avLst/>
            </a:prstGeom>
            <a:solidFill>
              <a:srgbClr val="3F3F3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虚尾箭头 22"/>
            <p:cNvSpPr/>
            <p:nvPr/>
          </p:nvSpPr>
          <p:spPr>
            <a:xfrm>
              <a:off x="7454346" y="4528687"/>
              <a:ext cx="540000" cy="360000"/>
            </a:xfrm>
            <a:prstGeom prst="striped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6496862" y="364833"/>
            <a:ext cx="1800000" cy="180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八边形 25"/>
          <p:cNvSpPr/>
          <p:nvPr/>
        </p:nvSpPr>
        <p:spPr>
          <a:xfrm>
            <a:off x="6856862" y="747332"/>
            <a:ext cx="1080000" cy="1080000"/>
          </a:xfrm>
          <a:prstGeom prst="octagon">
            <a:avLst/>
          </a:prstGeom>
          <a:solidFill>
            <a:srgbClr val="3F3F3F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页外连接符 27"/>
          <p:cNvSpPr/>
          <p:nvPr/>
        </p:nvSpPr>
        <p:spPr>
          <a:xfrm>
            <a:off x="7216862" y="1084833"/>
            <a:ext cx="360000" cy="540000"/>
          </a:xfrm>
          <a:prstGeom prst="flowChartOffpage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58770" y="4163110"/>
            <a:ext cx="1800000" cy="180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八边形 31"/>
          <p:cNvSpPr/>
          <p:nvPr/>
        </p:nvSpPr>
        <p:spPr>
          <a:xfrm>
            <a:off x="1018770" y="4545609"/>
            <a:ext cx="1080000" cy="1080000"/>
          </a:xfrm>
          <a:prstGeom prst="octagon">
            <a:avLst/>
          </a:prstGeom>
          <a:solidFill>
            <a:srgbClr val="3F3F3F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燕尾形 33"/>
          <p:cNvSpPr/>
          <p:nvPr/>
        </p:nvSpPr>
        <p:spPr>
          <a:xfrm rot="5400000">
            <a:off x="1288770" y="4897671"/>
            <a:ext cx="540000" cy="540000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96862" y="4163110"/>
            <a:ext cx="1800000" cy="180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6" name="组 35"/>
          <p:cNvGrpSpPr/>
          <p:nvPr/>
        </p:nvGrpSpPr>
        <p:grpSpPr>
          <a:xfrm>
            <a:off x="3166862" y="4433110"/>
            <a:ext cx="1260000" cy="1260000"/>
            <a:chOff x="3800475" y="1500188"/>
            <a:chExt cx="1800000" cy="1800000"/>
          </a:xfrm>
        </p:grpSpPr>
        <p:sp>
          <p:nvSpPr>
            <p:cNvPr id="37" name="三角形 36"/>
            <p:cNvSpPr/>
            <p:nvPr/>
          </p:nvSpPr>
          <p:spPr>
            <a:xfrm>
              <a:off x="3800475" y="1500188"/>
              <a:ext cx="1800000" cy="1800000"/>
            </a:xfrm>
            <a:prstGeom prst="triangle">
              <a:avLst/>
            </a:prstGeom>
            <a:solidFill>
              <a:srgbClr val="3F3F3F"/>
            </a:solidFill>
            <a:ln w="101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608273" y="2130188"/>
              <a:ext cx="180000" cy="7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4608273" y="2940188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5134954" y="4163110"/>
            <a:ext cx="1800000" cy="180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1" name="组 40"/>
          <p:cNvGrpSpPr/>
          <p:nvPr/>
        </p:nvGrpSpPr>
        <p:grpSpPr>
          <a:xfrm>
            <a:off x="5494954" y="4545609"/>
            <a:ext cx="1080000" cy="1080000"/>
            <a:chOff x="4388058" y="672279"/>
            <a:chExt cx="1542857" cy="1542857"/>
          </a:xfrm>
        </p:grpSpPr>
        <p:sp>
          <p:nvSpPr>
            <p:cNvPr id="42" name="椭圆 41"/>
            <p:cNvSpPr/>
            <p:nvPr/>
          </p:nvSpPr>
          <p:spPr>
            <a:xfrm>
              <a:off x="4388058" y="672279"/>
              <a:ext cx="1542857" cy="1542857"/>
            </a:xfrm>
            <a:prstGeom prst="ellipse">
              <a:avLst/>
            </a:prstGeom>
            <a:solidFill>
              <a:srgbClr val="3F3F3F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3" name="组 42"/>
            <p:cNvGrpSpPr/>
            <p:nvPr/>
          </p:nvGrpSpPr>
          <p:grpSpPr>
            <a:xfrm rot="10800000">
              <a:off x="5069488" y="980849"/>
              <a:ext cx="180000" cy="990000"/>
              <a:chOff x="5257629" y="1025849"/>
              <a:chExt cx="180000" cy="990000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5257629" y="1025849"/>
                <a:ext cx="180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257629" y="183584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46" name="矩形 45"/>
          <p:cNvSpPr/>
          <p:nvPr/>
        </p:nvSpPr>
        <p:spPr>
          <a:xfrm>
            <a:off x="7294954" y="4163110"/>
            <a:ext cx="1800000" cy="180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十字箭头标注 46"/>
          <p:cNvSpPr/>
          <p:nvPr/>
        </p:nvSpPr>
        <p:spPr>
          <a:xfrm>
            <a:off x="7654954" y="4548852"/>
            <a:ext cx="1080000" cy="1080000"/>
          </a:xfrm>
          <a:prstGeom prst="quadArrowCallout">
            <a:avLst>
              <a:gd name="adj1" fmla="val 37030"/>
              <a:gd name="adj2" fmla="val 18515"/>
              <a:gd name="adj3" fmla="val 18515"/>
              <a:gd name="adj4" fmla="val 48123"/>
            </a:avLst>
          </a:prstGeom>
          <a:solidFill>
            <a:srgbClr val="3F3F3F"/>
          </a:solidFill>
          <a:ln w="127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缺角矩形 47"/>
          <p:cNvSpPr/>
          <p:nvPr/>
        </p:nvSpPr>
        <p:spPr>
          <a:xfrm>
            <a:off x="8060960" y="4949213"/>
            <a:ext cx="267987" cy="267987"/>
          </a:xfrm>
          <a:prstGeom prst="plaqu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85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八边形 31"/>
          <p:cNvSpPr/>
          <p:nvPr/>
        </p:nvSpPr>
        <p:spPr>
          <a:xfrm>
            <a:off x="4552364" y="816732"/>
            <a:ext cx="1080000" cy="1080000"/>
          </a:xfrm>
          <a:prstGeom prst="octagon">
            <a:avLst/>
          </a:prstGeom>
          <a:solidFill>
            <a:srgbClr val="FFFFFF">
              <a:alpha val="0"/>
            </a:srgbClr>
          </a:solidFill>
          <a:ln w="127000" cmpd="sng"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8" name="组 17"/>
          <p:cNvGrpSpPr/>
          <p:nvPr/>
        </p:nvGrpSpPr>
        <p:grpSpPr>
          <a:xfrm>
            <a:off x="2656054" y="3184271"/>
            <a:ext cx="1080000" cy="1080000"/>
            <a:chOff x="7576862" y="2431848"/>
            <a:chExt cx="1080000" cy="1080000"/>
          </a:xfrm>
        </p:grpSpPr>
        <p:sp>
          <p:nvSpPr>
            <p:cNvPr id="50" name="十字箭头标注 49"/>
            <p:cNvSpPr/>
            <p:nvPr/>
          </p:nvSpPr>
          <p:spPr>
            <a:xfrm>
              <a:off x="7576862" y="2431848"/>
              <a:ext cx="1080000" cy="1080000"/>
            </a:xfrm>
            <a:prstGeom prst="quadArrowCallout">
              <a:avLst>
                <a:gd name="adj1" fmla="val 37030"/>
                <a:gd name="adj2" fmla="val 18515"/>
                <a:gd name="adj3" fmla="val 18515"/>
                <a:gd name="adj4" fmla="val 48123"/>
              </a:avLst>
            </a:prstGeom>
            <a:solidFill>
              <a:srgbClr val="FFFFFF"/>
            </a:solidFill>
            <a:ln w="127000" cmpd="sng"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缺角矩形 50"/>
            <p:cNvSpPr/>
            <p:nvPr/>
          </p:nvSpPr>
          <p:spPr>
            <a:xfrm>
              <a:off x="7982868" y="2832209"/>
              <a:ext cx="267987" cy="267987"/>
            </a:xfrm>
            <a:prstGeom prst="plaque">
              <a:avLst>
                <a:gd name="adj" fmla="val 50000"/>
              </a:avLst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2206054" y="1212732"/>
            <a:ext cx="1980000" cy="180000"/>
            <a:chOff x="2206054" y="1212732"/>
            <a:chExt cx="1980000" cy="180000"/>
          </a:xfrm>
        </p:grpSpPr>
        <p:sp>
          <p:nvSpPr>
            <p:cNvPr id="5" name="矩形 4"/>
            <p:cNvSpPr/>
            <p:nvPr/>
          </p:nvSpPr>
          <p:spPr>
            <a:xfrm>
              <a:off x="2206054" y="1251949"/>
              <a:ext cx="720000" cy="108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106054" y="1212732"/>
              <a:ext cx="180000" cy="18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3466054" y="1248732"/>
              <a:ext cx="720000" cy="108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0" name="矩形 69"/>
          <p:cNvSpPr/>
          <p:nvPr/>
        </p:nvSpPr>
        <p:spPr>
          <a:xfrm rot="18900000">
            <a:off x="4269141" y="2348157"/>
            <a:ext cx="720000" cy="10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4921883" y="2689756"/>
            <a:ext cx="180000" cy="180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/>
          <p:cNvSpPr/>
          <p:nvPr/>
        </p:nvSpPr>
        <p:spPr>
          <a:xfrm rot="2700000">
            <a:off x="5034625" y="2343013"/>
            <a:ext cx="720000" cy="10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/>
          <p:cNvSpPr/>
          <p:nvPr/>
        </p:nvSpPr>
        <p:spPr>
          <a:xfrm rot="18900000">
            <a:off x="5034625" y="3103356"/>
            <a:ext cx="720000" cy="10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/>
          <p:cNvSpPr/>
          <p:nvPr/>
        </p:nvSpPr>
        <p:spPr>
          <a:xfrm rot="2700000">
            <a:off x="4269141" y="3103355"/>
            <a:ext cx="720000" cy="10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双中括号 29"/>
          <p:cNvSpPr/>
          <p:nvPr/>
        </p:nvSpPr>
        <p:spPr>
          <a:xfrm>
            <a:off x="2296053" y="1928501"/>
            <a:ext cx="1800000" cy="720000"/>
          </a:xfrm>
          <a:prstGeom prst="bracketPair">
            <a:avLst/>
          </a:prstGeom>
          <a:ln w="63500" cmpd="sng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3145878" y="2234501"/>
            <a:ext cx="108000" cy="108000"/>
          </a:xfrm>
          <a:prstGeom prst="ellipse">
            <a:avLst/>
          </a:prstGeom>
          <a:solidFill>
            <a:srgbClr val="3F3F3F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5" name="组 84"/>
          <p:cNvGrpSpPr/>
          <p:nvPr/>
        </p:nvGrpSpPr>
        <p:grpSpPr>
          <a:xfrm>
            <a:off x="2071638" y="4524303"/>
            <a:ext cx="2328480" cy="431457"/>
            <a:chOff x="2071638" y="4524303"/>
            <a:chExt cx="2328480" cy="431457"/>
          </a:xfrm>
        </p:grpSpPr>
        <p:grpSp>
          <p:nvGrpSpPr>
            <p:cNvPr id="33" name="组 32"/>
            <p:cNvGrpSpPr>
              <a:grpSpLocks noChangeAspect="1"/>
            </p:cNvGrpSpPr>
            <p:nvPr/>
          </p:nvGrpSpPr>
          <p:grpSpPr>
            <a:xfrm rot="5400000">
              <a:off x="2393030" y="4202911"/>
              <a:ext cx="431455" cy="1074240"/>
              <a:chOff x="8237057" y="4715178"/>
              <a:chExt cx="540000" cy="1344496"/>
            </a:xfrm>
          </p:grpSpPr>
          <p:sp>
            <p:nvSpPr>
              <p:cNvPr id="34" name="燕尾形 33"/>
              <p:cNvSpPr/>
              <p:nvPr/>
            </p:nvSpPr>
            <p:spPr>
              <a:xfrm rot="5400000">
                <a:off x="8237057" y="4715178"/>
                <a:ext cx="540000" cy="540000"/>
              </a:xfrm>
              <a:prstGeom prst="chevron">
                <a:avLst/>
              </a:prstGeom>
              <a:solidFill>
                <a:srgbClr val="3F3F3F"/>
              </a:solidFill>
              <a:ln w="635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燕尾形 77"/>
              <p:cNvSpPr/>
              <p:nvPr/>
            </p:nvSpPr>
            <p:spPr>
              <a:xfrm rot="5400000">
                <a:off x="8237057" y="5117426"/>
                <a:ext cx="540000" cy="540000"/>
              </a:xfrm>
              <a:prstGeom prst="chevron">
                <a:avLst/>
              </a:prstGeom>
              <a:solidFill>
                <a:srgbClr val="3F3F3F"/>
              </a:solidFill>
              <a:ln w="635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燕尾形 78"/>
              <p:cNvSpPr/>
              <p:nvPr/>
            </p:nvSpPr>
            <p:spPr>
              <a:xfrm rot="5400000">
                <a:off x="8237057" y="5519674"/>
                <a:ext cx="540000" cy="540000"/>
              </a:xfrm>
              <a:prstGeom prst="chevron">
                <a:avLst/>
              </a:prstGeom>
              <a:solidFill>
                <a:srgbClr val="3F3F3F"/>
              </a:solidFill>
              <a:ln w="635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椭圆 79"/>
            <p:cNvSpPr/>
            <p:nvPr/>
          </p:nvSpPr>
          <p:spPr>
            <a:xfrm>
              <a:off x="3145877" y="4650032"/>
              <a:ext cx="180000" cy="18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81" name="组 80"/>
            <p:cNvGrpSpPr>
              <a:grpSpLocks noChangeAspect="1"/>
            </p:cNvGrpSpPr>
            <p:nvPr/>
          </p:nvGrpSpPr>
          <p:grpSpPr>
            <a:xfrm rot="16200000" flipH="1">
              <a:off x="3647270" y="4202913"/>
              <a:ext cx="431455" cy="1074240"/>
              <a:chOff x="8237057" y="4715178"/>
              <a:chExt cx="540000" cy="1344496"/>
            </a:xfrm>
          </p:grpSpPr>
          <p:sp>
            <p:nvSpPr>
              <p:cNvPr id="82" name="燕尾形 81"/>
              <p:cNvSpPr/>
              <p:nvPr/>
            </p:nvSpPr>
            <p:spPr>
              <a:xfrm rot="5400000">
                <a:off x="8237057" y="4715178"/>
                <a:ext cx="540000" cy="540000"/>
              </a:xfrm>
              <a:prstGeom prst="chevron">
                <a:avLst/>
              </a:prstGeom>
              <a:solidFill>
                <a:srgbClr val="3F3F3F"/>
              </a:solidFill>
              <a:ln w="635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燕尾形 82"/>
              <p:cNvSpPr/>
              <p:nvPr/>
            </p:nvSpPr>
            <p:spPr>
              <a:xfrm rot="5400000">
                <a:off x="8237057" y="5117426"/>
                <a:ext cx="540000" cy="540000"/>
              </a:xfrm>
              <a:prstGeom prst="chevron">
                <a:avLst/>
              </a:prstGeom>
              <a:solidFill>
                <a:srgbClr val="3F3F3F"/>
              </a:solidFill>
              <a:ln w="635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燕尾形 83"/>
              <p:cNvSpPr/>
              <p:nvPr/>
            </p:nvSpPr>
            <p:spPr>
              <a:xfrm rot="5400000">
                <a:off x="8237057" y="5519674"/>
                <a:ext cx="540000" cy="540000"/>
              </a:xfrm>
              <a:prstGeom prst="chevron">
                <a:avLst/>
              </a:prstGeom>
              <a:solidFill>
                <a:srgbClr val="3F3F3F"/>
              </a:solidFill>
              <a:ln w="635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6" name="椭圆 85"/>
          <p:cNvSpPr/>
          <p:nvPr/>
        </p:nvSpPr>
        <p:spPr>
          <a:xfrm>
            <a:off x="6713838" y="1392732"/>
            <a:ext cx="1800000" cy="1800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16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梯形 8"/>
          <p:cNvSpPr/>
          <p:nvPr/>
        </p:nvSpPr>
        <p:spPr>
          <a:xfrm>
            <a:off x="1417065" y="2358001"/>
            <a:ext cx="1800000" cy="3600000"/>
          </a:xfrm>
          <a:prstGeom prst="trapezoid">
            <a:avLst/>
          </a:prstGeom>
          <a:solidFill>
            <a:srgbClr val="3F3F3F"/>
          </a:solidFill>
          <a:ln w="1016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4421" y="3798000"/>
            <a:ext cx="7200000" cy="18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44421" y="3978000"/>
            <a:ext cx="5400000" cy="252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64421" y="3978000"/>
            <a:ext cx="180000" cy="288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744421" y="3978000"/>
            <a:ext cx="180000" cy="288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梯形 7"/>
          <p:cNvSpPr/>
          <p:nvPr/>
        </p:nvSpPr>
        <p:spPr>
          <a:xfrm rot="10800000">
            <a:off x="1507066" y="918000"/>
            <a:ext cx="1620000" cy="1440000"/>
          </a:xfrm>
          <a:prstGeom prst="trapezoid">
            <a:avLst/>
          </a:prstGeom>
          <a:solidFill>
            <a:srgbClr val="3F3F3F"/>
          </a:solidFill>
          <a:ln w="1016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斜纹 10"/>
          <p:cNvSpPr/>
          <p:nvPr/>
        </p:nvSpPr>
        <p:spPr>
          <a:xfrm>
            <a:off x="1840720" y="1157267"/>
            <a:ext cx="360000" cy="360000"/>
          </a:xfrm>
          <a:prstGeom prst="diagStripe">
            <a:avLst/>
          </a:prstGeom>
          <a:solidFill>
            <a:srgbClr val="3F3F3F"/>
          </a:solidFill>
          <a:ln w="38100" cmpd="thickThin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/>
          <p:cNvSpPr/>
          <p:nvPr/>
        </p:nvSpPr>
        <p:spPr>
          <a:xfrm flipH="1">
            <a:off x="2433916" y="1157267"/>
            <a:ext cx="358987" cy="360000"/>
          </a:xfrm>
          <a:prstGeom prst="diagStripe">
            <a:avLst/>
          </a:prstGeom>
          <a:solidFill>
            <a:srgbClr val="3F3F3F"/>
          </a:solidFill>
          <a:ln w="38100" cmpd="thickThin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乘 14"/>
          <p:cNvSpPr/>
          <p:nvPr/>
        </p:nvSpPr>
        <p:spPr>
          <a:xfrm>
            <a:off x="2047065" y="1363468"/>
            <a:ext cx="540000" cy="540000"/>
          </a:xfrm>
          <a:prstGeom prst="mathMultiply">
            <a:avLst/>
          </a:prstGeom>
          <a:solidFill>
            <a:srgbClr val="3F3F3F"/>
          </a:solidFill>
          <a:ln w="12700" cmpd="dbl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同心圆 15"/>
          <p:cNvSpPr/>
          <p:nvPr/>
        </p:nvSpPr>
        <p:spPr>
          <a:xfrm>
            <a:off x="2137065" y="1903468"/>
            <a:ext cx="360000" cy="360000"/>
          </a:xfrm>
          <a:prstGeom prst="donut">
            <a:avLst>
              <a:gd name="adj" fmla="val 8471"/>
            </a:avLst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同心圆 16"/>
          <p:cNvSpPr/>
          <p:nvPr/>
        </p:nvSpPr>
        <p:spPr>
          <a:xfrm>
            <a:off x="2137065" y="1903468"/>
            <a:ext cx="360000" cy="360000"/>
          </a:xfrm>
          <a:prstGeom prst="donut">
            <a:avLst>
              <a:gd name="adj" fmla="val 24824"/>
            </a:avLst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47065" y="2073669"/>
            <a:ext cx="540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1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2547550" y="643466"/>
            <a:ext cx="7096900" cy="5571067"/>
            <a:chOff x="2547550" y="643466"/>
            <a:chExt cx="7096900" cy="5571067"/>
          </a:xfrm>
        </p:grpSpPr>
        <p:grpSp>
          <p:nvGrpSpPr>
            <p:cNvPr id="4" name="组 3"/>
            <p:cNvGrpSpPr/>
            <p:nvPr/>
          </p:nvGrpSpPr>
          <p:grpSpPr>
            <a:xfrm>
              <a:off x="2547550" y="643466"/>
              <a:ext cx="7096900" cy="5571067"/>
              <a:chOff x="2547550" y="643466"/>
              <a:chExt cx="7096900" cy="5571067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47550" y="643466"/>
                <a:ext cx="7096900" cy="5571067"/>
              </a:xfrm>
              <a:prstGeom prst="rect">
                <a:avLst/>
              </a:prstGeom>
            </p:spPr>
          </p:pic>
          <p:sp>
            <p:nvSpPr>
              <p:cNvPr id="3" name="矩形 2"/>
              <p:cNvSpPr/>
              <p:nvPr/>
            </p:nvSpPr>
            <p:spPr>
              <a:xfrm>
                <a:off x="3490333" y="1226634"/>
                <a:ext cx="4917688" cy="4382429"/>
              </a:xfrm>
              <a:prstGeom prst="rect">
                <a:avLst/>
              </a:prstGeom>
              <a:solidFill>
                <a:srgbClr val="FDEC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3438862" y="1226634"/>
              <a:ext cx="5314276" cy="8617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000" dirty="0" smtClean="0">
                  <a:ln w="13462">
                    <a:noFill/>
                    <a:prstDash val="solid"/>
                  </a:ln>
                  <a:solidFill>
                    <a:schemeClr val="accent6">
                      <a:lumMod val="75000"/>
                    </a:schemeClr>
                  </a:solidFill>
                  <a:latin typeface="STXingkai" charset="-122"/>
                  <a:ea typeface="STXingkai" charset="-122"/>
                  <a:cs typeface="STXingkai" charset="-122"/>
                </a:rPr>
                <a:t>南京秋雨语言学校</a:t>
              </a:r>
              <a:endParaRPr lang="zh-CN" altLang="en-US" sz="5000" cap="none" spc="0" dirty="0">
                <a:ln w="13462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STXingkai" charset="-122"/>
                <a:ea typeface="STXingkai" charset="-122"/>
                <a:cs typeface="STXingkai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080063" y="2088408"/>
              <a:ext cx="4031873" cy="5539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000" b="1" cap="none" spc="0" dirty="0" smtClean="0">
                  <a:ln w="13462">
                    <a:noFill/>
                    <a:prstDash val="solid"/>
                  </a:ln>
                  <a:solidFill>
                    <a:srgbClr val="3F3F3F"/>
                  </a:solidFill>
                  <a:latin typeface="STFangsong" charset="-122"/>
                  <a:ea typeface="STFangsong" charset="-122"/>
                  <a:cs typeface="STFangsong" charset="-122"/>
                </a:rPr>
                <a:t>国际高中部录取通知书</a:t>
              </a:r>
              <a:endParaRPr lang="zh-CN" altLang="en-US" sz="3000" b="1" cap="none" spc="0" dirty="0">
                <a:ln w="13462">
                  <a:noFill/>
                  <a:prstDash val="solid"/>
                </a:ln>
                <a:solidFill>
                  <a:srgbClr val="3F3F3F"/>
                </a:solidFill>
                <a:latin typeface="STFangsong" charset="-122"/>
                <a:ea typeface="STFangsong" charset="-122"/>
                <a:cs typeface="STFangsong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38862" y="2825464"/>
              <a:ext cx="1723550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 smtClean="0">
                  <a:ln w="13462">
                    <a:noFill/>
                    <a:prstDash val="solid"/>
                  </a:ln>
                  <a:solidFill>
                    <a:srgbClr val="3F3F3F"/>
                  </a:solidFill>
                  <a:latin typeface="SimHei" charset="-122"/>
                  <a:ea typeface="SimHei" charset="-122"/>
                  <a:cs typeface="SimHei" charset="-122"/>
                </a:rPr>
                <a:t>古㰋哋</a:t>
              </a:r>
              <a:r>
                <a:rPr lang="zh-CN" altLang="en-US" sz="2000" cap="none" spc="0" dirty="0" smtClean="0">
                  <a:ln w="13462">
                    <a:noFill/>
                    <a:prstDash val="solid"/>
                  </a:ln>
                  <a:solidFill>
                    <a:srgbClr val="3F3F3F"/>
                  </a:solidFill>
                  <a:latin typeface="SimHei" charset="-122"/>
                  <a:ea typeface="SimHei" charset="-122"/>
                  <a:cs typeface="SimHei" charset="-122"/>
                </a:rPr>
                <a:t>同学：</a:t>
              </a:r>
              <a:endParaRPr lang="zh-CN" altLang="en-US" sz="2000" cap="none" spc="0" dirty="0">
                <a:ln w="13462">
                  <a:noFill/>
                  <a:prstDash val="solid"/>
                </a:ln>
                <a:solidFill>
                  <a:srgbClr val="3F3F3F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438862" y="3225574"/>
              <a:ext cx="5173597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 </a:t>
              </a:r>
              <a:r>
                <a:rPr kumimoji="1" lang="en-US" altLang="zh-CN" dirty="0" smtClean="0"/>
                <a:t>       </a:t>
              </a:r>
              <a:r>
                <a:rPr kumimoji="1" lang="zh-CN" altLang="en-US" sz="1500" dirty="0" smtClean="0"/>
                <a:t>祝贺你通过层层过滤，成为了考核中为数不多的滤渣，欢迎你即将在</a:t>
              </a:r>
              <a:r>
                <a:rPr kumimoji="1" lang="en-US" altLang="zh-CN" sz="1500" dirty="0" smtClean="0"/>
                <a:t>NFRLS</a:t>
              </a:r>
              <a:r>
                <a:rPr kumimoji="1" lang="zh-CN" altLang="en-US" sz="1500" dirty="0" smtClean="0"/>
                <a:t>这个大烧杯里进行新的复合反应。</a:t>
              </a:r>
              <a:endParaRPr kumimoji="1" lang="en-US" altLang="zh-CN" sz="1500" dirty="0" smtClean="0"/>
            </a:p>
            <a:p>
              <a:r>
                <a:rPr kumimoji="1" lang="zh-CN" altLang="en-US" sz="1500" dirty="0" smtClean="0"/>
                <a:t>        百年栽树，一斧子砍倒，希望你能在今后的学习中贯彻“三个基本点”，“四个发展中心”，努力成长为一棵两斧子才能砍倒的参天大树。</a:t>
              </a:r>
              <a:endParaRPr kumimoji="1" lang="zh-CN" altLang="en-US" sz="1500" dirty="0"/>
            </a:p>
          </p:txBody>
        </p:sp>
        <p:sp>
          <p:nvSpPr>
            <p:cNvPr id="11" name="矩形 10"/>
            <p:cNvSpPr/>
            <p:nvPr/>
          </p:nvSpPr>
          <p:spPr>
            <a:xfrm rot="20753323">
              <a:off x="7759343" y="4361440"/>
              <a:ext cx="1069524" cy="8617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000" b="1" smtClean="0">
                  <a:ln w="13462">
                    <a:noFill/>
                    <a:prstDash val="solid"/>
                  </a:ln>
                  <a:solidFill>
                    <a:srgbClr val="3F3F3F"/>
                  </a:solidFill>
                  <a:latin typeface="LingWai SC Medium" charset="-122"/>
                  <a:ea typeface="LingWai SC Medium" charset="-122"/>
                  <a:cs typeface="LingWai SC Medium" charset="-122"/>
                </a:rPr>
                <a:t>江</a:t>
              </a:r>
              <a:r>
                <a:rPr lang="zh-CN" altLang="en-US" sz="5000" b="1" cap="none" spc="0" smtClean="0">
                  <a:ln w="13462">
                    <a:noFill/>
                    <a:prstDash val="solid"/>
                  </a:ln>
                  <a:solidFill>
                    <a:srgbClr val="3F3F3F"/>
                  </a:solidFill>
                  <a:latin typeface="LingWai SC Medium" charset="-122"/>
                  <a:ea typeface="LingWai SC Medium" charset="-122"/>
                  <a:cs typeface="LingWai SC Medium" charset="-122"/>
                </a:rPr>
                <a:t>正</a:t>
              </a:r>
              <a:endParaRPr lang="zh-CN" altLang="en-US" sz="5000" b="1" cap="none" spc="0" dirty="0">
                <a:ln w="13462">
                  <a:noFill/>
                  <a:prstDash val="solid"/>
                </a:ln>
                <a:solidFill>
                  <a:srgbClr val="3F3F3F"/>
                </a:solidFill>
                <a:latin typeface="LingWai SC Medium" charset="-122"/>
                <a:ea typeface="LingWai SC Medium" charset="-122"/>
                <a:cs typeface="LingWai SC Medium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333" y="4772105"/>
              <a:ext cx="735979" cy="734829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7186945" y="4659388"/>
              <a:ext cx="761747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500" cap="none" spc="0" dirty="0" smtClean="0">
                  <a:ln w="13462">
                    <a:noFill/>
                    <a:prstDash val="solid"/>
                  </a:ln>
                  <a:solidFill>
                    <a:srgbClr val="3F3F3F"/>
                  </a:solidFill>
                  <a:latin typeface="STFangsong" charset="-122"/>
                  <a:ea typeface="STFangsong" charset="-122"/>
                  <a:cs typeface="STFangsong" charset="-122"/>
                </a:rPr>
                <a:t>校长：</a:t>
              </a:r>
              <a:endParaRPr lang="zh-CN" altLang="en-US" sz="1500" cap="none" spc="0" dirty="0">
                <a:ln w="13462">
                  <a:noFill/>
                  <a:prstDash val="solid"/>
                </a:ln>
                <a:solidFill>
                  <a:srgbClr val="3F3F3F"/>
                </a:solidFill>
                <a:latin typeface="STFangsong" charset="-122"/>
                <a:ea typeface="STFangsong" charset="-122"/>
                <a:cs typeface="STFangsong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06409" y="5139520"/>
              <a:ext cx="1582486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500" cap="none" spc="0" dirty="0" smtClean="0">
                  <a:ln w="13462">
                    <a:noFill/>
                    <a:prstDash val="solid"/>
                  </a:ln>
                  <a:solidFill>
                    <a:srgbClr val="3F3F3F"/>
                  </a:solidFill>
                  <a:latin typeface="STFangsong" charset="-122"/>
                  <a:ea typeface="STFangsong" charset="-122"/>
                  <a:cs typeface="STFangsong" charset="-122"/>
                </a:rPr>
                <a:t>20</a:t>
              </a:r>
              <a:r>
                <a:rPr lang="en-US" altLang="zh-CN" sz="1500" dirty="0" smtClean="0">
                  <a:ln w="13462">
                    <a:noFill/>
                    <a:prstDash val="solid"/>
                  </a:ln>
                  <a:solidFill>
                    <a:srgbClr val="3F3F3F"/>
                  </a:solidFill>
                  <a:latin typeface="STFangsong" charset="-122"/>
                  <a:ea typeface="STFangsong" charset="-122"/>
                  <a:cs typeface="STFangsong" charset="-122"/>
                </a:rPr>
                <a:t>18</a:t>
              </a:r>
              <a:r>
                <a:rPr lang="zh-CN" altLang="en-US" sz="1500" dirty="0" smtClean="0">
                  <a:ln w="13462">
                    <a:noFill/>
                    <a:prstDash val="solid"/>
                  </a:ln>
                  <a:solidFill>
                    <a:srgbClr val="3F3F3F"/>
                  </a:solidFill>
                  <a:latin typeface="STFangsong" charset="-122"/>
                  <a:ea typeface="STFangsong" charset="-122"/>
                  <a:cs typeface="STFangsong" charset="-122"/>
                </a:rPr>
                <a:t> 年 </a:t>
              </a:r>
              <a:r>
                <a:rPr lang="en-US" altLang="zh-CN" sz="1500" dirty="0" smtClean="0">
                  <a:ln w="13462">
                    <a:noFill/>
                    <a:prstDash val="solid"/>
                  </a:ln>
                  <a:solidFill>
                    <a:srgbClr val="3F3F3F"/>
                  </a:solidFill>
                  <a:latin typeface="STFangsong" charset="-122"/>
                  <a:ea typeface="STFangsong" charset="-122"/>
                  <a:cs typeface="STFangsong" charset="-122"/>
                </a:rPr>
                <a:t>8</a:t>
              </a:r>
              <a:r>
                <a:rPr lang="zh-CN" altLang="en-US" sz="1500" dirty="0" smtClean="0">
                  <a:ln w="13462">
                    <a:noFill/>
                    <a:prstDash val="solid"/>
                  </a:ln>
                  <a:solidFill>
                    <a:srgbClr val="3F3F3F"/>
                  </a:solidFill>
                  <a:latin typeface="STFangsong" charset="-122"/>
                  <a:ea typeface="STFangsong" charset="-122"/>
                  <a:cs typeface="STFangsong" charset="-122"/>
                </a:rPr>
                <a:t> 月</a:t>
              </a:r>
              <a:r>
                <a:rPr lang="en-US" altLang="zh-CN" sz="1500" dirty="0" smtClean="0">
                  <a:ln w="13462">
                    <a:noFill/>
                    <a:prstDash val="solid"/>
                  </a:ln>
                  <a:solidFill>
                    <a:srgbClr val="3F3F3F"/>
                  </a:solidFill>
                  <a:latin typeface="STFangsong" charset="-122"/>
                  <a:ea typeface="STFangsong" charset="-122"/>
                  <a:cs typeface="STFangsong" charset="-122"/>
                </a:rPr>
                <a:t>15</a:t>
              </a:r>
              <a:r>
                <a:rPr lang="zh-CN" altLang="en-US" sz="1500" dirty="0" smtClean="0">
                  <a:ln w="13462">
                    <a:noFill/>
                    <a:prstDash val="solid"/>
                  </a:ln>
                  <a:solidFill>
                    <a:srgbClr val="3F3F3F"/>
                  </a:solidFill>
                  <a:latin typeface="STFangsong" charset="-122"/>
                  <a:ea typeface="STFangsong" charset="-122"/>
                  <a:cs typeface="STFangsong" charset="-122"/>
                </a:rPr>
                <a:t> 日</a:t>
              </a:r>
              <a:endParaRPr lang="zh-CN" altLang="en-US" sz="1500" cap="none" spc="0" dirty="0">
                <a:ln w="13462">
                  <a:noFill/>
                  <a:prstDash val="solid"/>
                </a:ln>
                <a:solidFill>
                  <a:srgbClr val="3F3F3F"/>
                </a:solidFill>
                <a:latin typeface="STFangsong" charset="-122"/>
                <a:ea typeface="STFangsong" charset="-122"/>
                <a:cs typeface="STFangsong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47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326" y="1895707"/>
            <a:ext cx="4081346" cy="40813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85" y="2228800"/>
            <a:ext cx="1329473" cy="17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7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326" y="1895707"/>
            <a:ext cx="4081346" cy="408134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243" y="2163026"/>
            <a:ext cx="1859157" cy="281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5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326" y="1895707"/>
            <a:ext cx="4081346" cy="408134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6" y="2112420"/>
            <a:ext cx="2148468" cy="182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25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17958</TotalTime>
  <Words>103</Words>
  <Application>Microsoft Macintosh PowerPoint</Application>
  <PresentationFormat>宽屏</PresentationFormat>
  <Paragraphs>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DengXian</vt:lpstr>
      <vt:lpstr>DengXian Light</vt:lpstr>
      <vt:lpstr>DIN Condensed</vt:lpstr>
      <vt:lpstr>LingWai SC Medium</vt:lpstr>
      <vt:lpstr>SimHei</vt:lpstr>
      <vt:lpstr>STFangsong</vt:lpstr>
      <vt:lpstr>STXingkai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William Xie</dc:creator>
  <cp:lastModifiedBy>William Xie</cp:lastModifiedBy>
  <cp:revision>75</cp:revision>
  <dcterms:created xsi:type="dcterms:W3CDTF">2017-12-23T11:48:12Z</dcterms:created>
  <dcterms:modified xsi:type="dcterms:W3CDTF">2018-03-26T12:09:31Z</dcterms:modified>
</cp:coreProperties>
</file>