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ags/tag1.xml" ContentType="application/vnd.openxmlformats-officedocument.presentationml.tags+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64" r:id="rId4"/>
    <p:sldMasterId id="2147484906" r:id="rId5"/>
  </p:sldMasterIdLst>
  <p:notesMasterIdLst>
    <p:notesMasterId r:id="rId34"/>
  </p:notesMasterIdLst>
  <p:handoutMasterIdLst>
    <p:handoutMasterId r:id="rId35"/>
  </p:handoutMasterIdLst>
  <p:sldIdLst>
    <p:sldId id="3743" r:id="rId6"/>
    <p:sldId id="3767" r:id="rId7"/>
    <p:sldId id="3789" r:id="rId8"/>
    <p:sldId id="3790" r:id="rId9"/>
    <p:sldId id="3791" r:id="rId10"/>
    <p:sldId id="3792" r:id="rId11"/>
    <p:sldId id="3799" r:id="rId12"/>
    <p:sldId id="3793" r:id="rId13"/>
    <p:sldId id="3794" r:id="rId14"/>
    <p:sldId id="3800" r:id="rId15"/>
    <p:sldId id="3796" r:id="rId16"/>
    <p:sldId id="3778" r:id="rId17"/>
    <p:sldId id="3777" r:id="rId18"/>
    <p:sldId id="3779" r:id="rId19"/>
    <p:sldId id="3780" r:id="rId20"/>
    <p:sldId id="3782" r:id="rId21"/>
    <p:sldId id="3783" r:id="rId22"/>
    <p:sldId id="3784" r:id="rId23"/>
    <p:sldId id="3785" r:id="rId24"/>
    <p:sldId id="3786" r:id="rId25"/>
    <p:sldId id="3787" r:id="rId26"/>
    <p:sldId id="3773" r:id="rId27"/>
    <p:sldId id="3802" r:id="rId28"/>
    <p:sldId id="3804" r:id="rId29"/>
    <p:sldId id="3801" r:id="rId30"/>
    <p:sldId id="3798" r:id="rId31"/>
    <p:sldId id="3788" r:id="rId32"/>
    <p:sldId id="3741" r:id="rId33"/>
  </p:sldIdLst>
  <p:sldSz cx="12436475" cy="6994525"/>
  <p:notesSz cx="6858000" cy="9144000"/>
  <p:defaultTex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p:defaultTextStyle>
  <p:extLst>
    <p:ext uri="{521415D9-36F7-43E2-AB2F-B90AF26B5E84}">
      <p14:sectionLst xmlns:p14="http://schemas.microsoft.com/office/powerpoint/2010/main">
        <p14:section name="New" id="{3CC01003-2483-4016-B10C-CEFC96C05560}">
          <p14:sldIdLst>
            <p14:sldId id="3743"/>
            <p14:sldId id="3767"/>
          </p14:sldIdLst>
        </p14:section>
        <p14:section name="Intro" id="{2CC52222-EEFB-42B6-90E5-8E2490915D26}">
          <p14:sldIdLst>
            <p14:sldId id="3789"/>
            <p14:sldId id="3790"/>
            <p14:sldId id="3791"/>
            <p14:sldId id="3792"/>
            <p14:sldId id="3799"/>
            <p14:sldId id="3793"/>
            <p14:sldId id="3794"/>
            <p14:sldId id="3800"/>
            <p14:sldId id="3796"/>
            <p14:sldId id="3778"/>
            <p14:sldId id="3777"/>
            <p14:sldId id="3779"/>
            <p14:sldId id="3780"/>
            <p14:sldId id="3782"/>
            <p14:sldId id="3783"/>
            <p14:sldId id="3784"/>
            <p14:sldId id="3785"/>
            <p14:sldId id="3786"/>
            <p14:sldId id="3787"/>
            <p14:sldId id="3773"/>
            <p14:sldId id="3802"/>
            <p14:sldId id="3804"/>
            <p14:sldId id="3801"/>
            <p14:sldId id="3798"/>
            <p14:sldId id="3788"/>
            <p14:sldId id="3741"/>
          </p14:sldIdLst>
        </p14:section>
        <p14:section name="Resources" id="{70880312-720E-4407-89FB-6858A2EF484D}">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4F4D0D6-4020-C9A7-D939-7F84FDA74830}" name="Nicholas Moore" initials="NM" userId="S::nimoore@microsoft.com::3d503e4d-ef62-4767-a32e-f1680e7ea42b"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Wayne Meyer" initials="WM" lastIdx="4" clrIdx="0"/>
  <p:cmAuthor id="2" name="Nicolette Sharp (Prime 8)" initials="NS(8" lastIdx="4" clrIdx="1"/>
  <p:cmAuthor id="3" name="Sam Guckenheimer" initials="SG" lastIdx="2" clrIdx="2">
    <p:extLst>
      <p:ext uri="{19B8F6BF-5375-455C-9EA6-DF929625EA0E}">
        <p15:presenceInfo xmlns:p15="http://schemas.microsoft.com/office/powerpoint/2012/main" userId="S::samgu@microsoft.com::15ff1f82-b3d1-450b-8bfc-848e5572c8a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AEA"/>
    <a:srgbClr val="0078D7"/>
    <a:srgbClr val="2560E0"/>
    <a:srgbClr val="CB2E6D"/>
    <a:srgbClr val="854CC7"/>
    <a:srgbClr val="D83B01"/>
    <a:srgbClr val="00B294"/>
    <a:srgbClr val="505050"/>
    <a:srgbClr val="797979"/>
    <a:srgbClr val="E4E4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041086-89F3-69AF-5962-7FBDB589C7FF}" v="2059" dt="2020-08-17T00:46:09.018"/>
    <p1510:client id="{5E8EBE00-1CAB-F469-0309-21B56D01A19A}" v="701" dt="2020-08-16T08:33:34.202"/>
    <p1510:client id="{922BCEBD-BC98-DB79-6866-199E4225D2A2}" v="149" dt="2020-08-17T05:52:26.654"/>
    <p1510:client id="{D1431437-BBBA-4BF6-8F6B-153ADECB4CAA}" v="197" dt="2020-08-17T07:52:44.1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46793" autoAdjust="0"/>
  </p:normalViewPr>
  <p:slideViewPr>
    <p:cSldViewPr snapToGrid="0">
      <p:cViewPr>
        <p:scale>
          <a:sx n="57" d="100"/>
          <a:sy n="57" d="100"/>
        </p:scale>
        <p:origin x="1182" y="21"/>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21" Type="http://schemas.openxmlformats.org/officeDocument/2006/relationships/slide" Target="slides/slide16.xml"/><Relationship Id="rId34" Type="http://schemas.openxmlformats.org/officeDocument/2006/relationships/notesMaster" Target="notesMasters/notesMaster1.xml"/><Relationship Id="rId42" Type="http://schemas.microsoft.com/office/2018/10/relationships/authors" Target="author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handoutMaster" Target="handoutMasters/handoutMaster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BF5CFC-38A8-43B1-9CC3-309E410F941A}" type="doc">
      <dgm:prSet loTypeId="urn:microsoft.com/office/officeart/2005/8/layout/arrow2" loCatId="process" qsTypeId="urn:microsoft.com/office/officeart/2005/8/quickstyle/simple1" qsCatId="simple" csTypeId="urn:microsoft.com/office/officeart/2005/8/colors/accent1_2" csCatId="accent1" phldr="1"/>
      <dgm:spPr/>
    </dgm:pt>
    <dgm:pt modelId="{A4A29892-F4B1-45F9-B91C-AF96BEFA72CA}">
      <dgm:prSet phldrT="[Text]"/>
      <dgm:spPr/>
      <dgm:t>
        <a:bodyPr/>
        <a:lstStyle/>
        <a:p>
          <a:r>
            <a:rPr lang="en-US"/>
            <a:t>Level 1</a:t>
          </a:r>
        </a:p>
      </dgm:t>
    </dgm:pt>
    <dgm:pt modelId="{BECF47BC-9B8D-4932-B1E4-115A1666E9BB}" type="parTrans" cxnId="{B6A211D5-33F5-4CA6-869E-2CF013CD3288}">
      <dgm:prSet/>
      <dgm:spPr/>
      <dgm:t>
        <a:bodyPr/>
        <a:lstStyle/>
        <a:p>
          <a:endParaRPr lang="en-US"/>
        </a:p>
      </dgm:t>
    </dgm:pt>
    <dgm:pt modelId="{4F69F094-CD00-4DAF-B8A9-3EC01DD6B991}" type="sibTrans" cxnId="{B6A211D5-33F5-4CA6-869E-2CF013CD3288}">
      <dgm:prSet/>
      <dgm:spPr/>
      <dgm:t>
        <a:bodyPr/>
        <a:lstStyle/>
        <a:p>
          <a:endParaRPr lang="en-US"/>
        </a:p>
      </dgm:t>
    </dgm:pt>
    <dgm:pt modelId="{C42B106E-6724-401D-BDF0-7E4CF1209006}">
      <dgm:prSet phldrT="[Text]"/>
      <dgm:spPr/>
      <dgm:t>
        <a:bodyPr/>
        <a:lstStyle/>
        <a:p>
          <a:r>
            <a:rPr lang="en-US"/>
            <a:t>Level 2</a:t>
          </a:r>
        </a:p>
      </dgm:t>
    </dgm:pt>
    <dgm:pt modelId="{73850DA9-D4A2-4929-A1C9-E291DCDC72CC}" type="parTrans" cxnId="{E11FD36E-6699-4DE3-BDD7-070BB0B56E0A}">
      <dgm:prSet/>
      <dgm:spPr/>
      <dgm:t>
        <a:bodyPr/>
        <a:lstStyle/>
        <a:p>
          <a:endParaRPr lang="en-US"/>
        </a:p>
      </dgm:t>
    </dgm:pt>
    <dgm:pt modelId="{61181318-CF29-4B69-A061-CCCE225D4FCB}" type="sibTrans" cxnId="{E11FD36E-6699-4DE3-BDD7-070BB0B56E0A}">
      <dgm:prSet/>
      <dgm:spPr/>
      <dgm:t>
        <a:bodyPr/>
        <a:lstStyle/>
        <a:p>
          <a:endParaRPr lang="en-US"/>
        </a:p>
      </dgm:t>
    </dgm:pt>
    <dgm:pt modelId="{F1B9871A-0A41-44B9-ADAF-DC2576A99FE8}">
      <dgm:prSet phldrT="[Text]"/>
      <dgm:spPr/>
      <dgm:t>
        <a:bodyPr/>
        <a:lstStyle/>
        <a:p>
          <a:r>
            <a:rPr lang="en-US"/>
            <a:t>Level 4</a:t>
          </a:r>
        </a:p>
      </dgm:t>
    </dgm:pt>
    <dgm:pt modelId="{67855300-E47F-4C1E-A0C0-1EFE832BB8B6}" type="parTrans" cxnId="{318CADE9-3D81-4998-B9C6-BFB600038D53}">
      <dgm:prSet/>
      <dgm:spPr/>
      <dgm:t>
        <a:bodyPr/>
        <a:lstStyle/>
        <a:p>
          <a:endParaRPr lang="en-US"/>
        </a:p>
      </dgm:t>
    </dgm:pt>
    <dgm:pt modelId="{EA466C93-0F2B-4489-9E16-41D0CE382B6E}" type="sibTrans" cxnId="{318CADE9-3D81-4998-B9C6-BFB600038D53}">
      <dgm:prSet/>
      <dgm:spPr/>
      <dgm:t>
        <a:bodyPr/>
        <a:lstStyle/>
        <a:p>
          <a:endParaRPr lang="en-US"/>
        </a:p>
      </dgm:t>
    </dgm:pt>
    <dgm:pt modelId="{09EC827D-AC75-4FD9-BF12-743BCEB1234A}">
      <dgm:prSet phldrT="[Text]"/>
      <dgm:spPr/>
      <dgm:t>
        <a:bodyPr/>
        <a:lstStyle/>
        <a:p>
          <a:r>
            <a:rPr lang="en-US"/>
            <a:t>No data artifacts in Version Control</a:t>
          </a:r>
        </a:p>
      </dgm:t>
    </dgm:pt>
    <dgm:pt modelId="{829E32DB-BD1F-4907-8234-8AEECFE14964}" type="parTrans" cxnId="{A8F1EE80-B01C-4C85-81B8-3048EF16A107}">
      <dgm:prSet/>
      <dgm:spPr/>
      <dgm:t>
        <a:bodyPr/>
        <a:lstStyle/>
        <a:p>
          <a:endParaRPr lang="en-US"/>
        </a:p>
      </dgm:t>
    </dgm:pt>
    <dgm:pt modelId="{B4174C22-F8CA-402E-AB7B-E1A9B439E4EF}" type="sibTrans" cxnId="{A8F1EE80-B01C-4C85-81B8-3048EF16A107}">
      <dgm:prSet/>
      <dgm:spPr/>
      <dgm:t>
        <a:bodyPr/>
        <a:lstStyle/>
        <a:p>
          <a:endParaRPr lang="en-US"/>
        </a:p>
      </dgm:t>
    </dgm:pt>
    <dgm:pt modelId="{E4D75BFA-A9BD-4986-87E7-DE0C5DF6B7A5}">
      <dgm:prSet phldrT="[Text]"/>
      <dgm:spPr/>
      <dgm:t>
        <a:bodyPr/>
        <a:lstStyle/>
        <a:p>
          <a:r>
            <a:rPr lang="en-US"/>
            <a:t>Level 3</a:t>
          </a:r>
        </a:p>
      </dgm:t>
    </dgm:pt>
    <dgm:pt modelId="{EE1FACFB-60C7-45A6-B0CD-4CB35FA87DEA}" type="parTrans" cxnId="{AE3B62AA-E608-42ED-A012-46134F0DEA3E}">
      <dgm:prSet/>
      <dgm:spPr/>
      <dgm:t>
        <a:bodyPr/>
        <a:lstStyle/>
        <a:p>
          <a:endParaRPr lang="en-US"/>
        </a:p>
      </dgm:t>
    </dgm:pt>
    <dgm:pt modelId="{5DCA875C-2266-4A75-AEB9-A46305215B5C}" type="sibTrans" cxnId="{AE3B62AA-E608-42ED-A012-46134F0DEA3E}">
      <dgm:prSet/>
      <dgm:spPr/>
      <dgm:t>
        <a:bodyPr/>
        <a:lstStyle/>
        <a:p>
          <a:endParaRPr lang="en-US"/>
        </a:p>
      </dgm:t>
    </dgm:pt>
    <dgm:pt modelId="{762BAB27-4D5A-4D09-B079-3C14E10309F7}">
      <dgm:prSet phldrT="[Text]"/>
      <dgm:spPr/>
      <dgm:t>
        <a:bodyPr/>
        <a:lstStyle/>
        <a:p>
          <a:r>
            <a:rPr lang="en-US"/>
            <a:t>Migration scripts managed under version control</a:t>
          </a:r>
        </a:p>
      </dgm:t>
    </dgm:pt>
    <dgm:pt modelId="{109434D0-DD59-43D3-82F7-211C4FEFA714}" type="parTrans" cxnId="{EFD732FE-3D0A-4A17-A3C1-860C2D156914}">
      <dgm:prSet/>
      <dgm:spPr/>
      <dgm:t>
        <a:bodyPr/>
        <a:lstStyle/>
        <a:p>
          <a:endParaRPr lang="en-US"/>
        </a:p>
      </dgm:t>
    </dgm:pt>
    <dgm:pt modelId="{9499A06F-0263-45B6-A4B8-62157BBD68BD}" type="sibTrans" cxnId="{EFD732FE-3D0A-4A17-A3C1-860C2D156914}">
      <dgm:prSet/>
      <dgm:spPr/>
      <dgm:t>
        <a:bodyPr/>
        <a:lstStyle/>
        <a:p>
          <a:endParaRPr lang="en-US"/>
        </a:p>
      </dgm:t>
    </dgm:pt>
    <dgm:pt modelId="{29292327-2EFD-4604-B7E3-1C3CE001B5B5}">
      <dgm:prSet phldrT="[Text]"/>
      <dgm:spPr/>
      <dgm:t>
        <a:bodyPr/>
        <a:lstStyle/>
        <a:p>
          <a:r>
            <a:rPr lang="en-US"/>
            <a:t>Schema development under version control, no automated deployment</a:t>
          </a:r>
        </a:p>
      </dgm:t>
    </dgm:pt>
    <dgm:pt modelId="{82CC35AC-1BFA-4959-BB95-5BDC41D17BE3}" type="parTrans" cxnId="{5F55B77F-A922-47D1-A21C-AFECE0E7018A}">
      <dgm:prSet/>
      <dgm:spPr/>
      <dgm:t>
        <a:bodyPr/>
        <a:lstStyle/>
        <a:p>
          <a:endParaRPr lang="en-US"/>
        </a:p>
      </dgm:t>
    </dgm:pt>
    <dgm:pt modelId="{3583EF2D-AF33-4D8F-969D-CBBB647C267A}" type="sibTrans" cxnId="{5F55B77F-A922-47D1-A21C-AFECE0E7018A}">
      <dgm:prSet/>
      <dgm:spPr/>
      <dgm:t>
        <a:bodyPr/>
        <a:lstStyle/>
        <a:p>
          <a:endParaRPr lang="en-US"/>
        </a:p>
      </dgm:t>
    </dgm:pt>
    <dgm:pt modelId="{77117676-FF87-434E-AC66-119564B6A5DA}">
      <dgm:prSet phldrT="[Text]"/>
      <dgm:spPr/>
      <dgm:t>
        <a:bodyPr/>
        <a:lstStyle/>
        <a:p>
          <a:r>
            <a:rPr lang="en-US"/>
            <a:t>Automated deployments based on automated “diff” scripts</a:t>
          </a:r>
        </a:p>
      </dgm:t>
    </dgm:pt>
    <dgm:pt modelId="{A247BBE2-BF67-4076-8954-D4CBFB91DB91}" type="parTrans" cxnId="{A99FBB90-CCF4-4C3D-9112-1865354E6148}">
      <dgm:prSet/>
      <dgm:spPr/>
      <dgm:t>
        <a:bodyPr/>
        <a:lstStyle/>
        <a:p>
          <a:endParaRPr lang="en-US"/>
        </a:p>
      </dgm:t>
    </dgm:pt>
    <dgm:pt modelId="{E6B0E97A-7240-4AD8-8A39-DC6FEB49C87F}" type="sibTrans" cxnId="{A99FBB90-CCF4-4C3D-9112-1865354E6148}">
      <dgm:prSet/>
      <dgm:spPr/>
      <dgm:t>
        <a:bodyPr/>
        <a:lstStyle/>
        <a:p>
          <a:endParaRPr lang="en-US"/>
        </a:p>
      </dgm:t>
    </dgm:pt>
    <dgm:pt modelId="{0000F13C-3210-4BB2-9CCB-87556CAB0B9E}">
      <dgm:prSet phldrT="[Text]"/>
      <dgm:spPr/>
      <dgm:t>
        <a:bodyPr/>
        <a:lstStyle/>
        <a:p>
          <a:r>
            <a:rPr lang="en-US"/>
            <a:t>Level 5</a:t>
          </a:r>
        </a:p>
      </dgm:t>
    </dgm:pt>
    <dgm:pt modelId="{A57376FB-4272-4FE3-98D1-DDCF181244F2}" type="parTrans" cxnId="{0B0C6BF0-3E99-4570-823E-82972237F2F6}">
      <dgm:prSet/>
      <dgm:spPr/>
      <dgm:t>
        <a:bodyPr/>
        <a:lstStyle/>
        <a:p>
          <a:endParaRPr lang="en-US"/>
        </a:p>
      </dgm:t>
    </dgm:pt>
    <dgm:pt modelId="{49A767AF-40F2-4A0B-9E67-712960A14739}" type="sibTrans" cxnId="{0B0C6BF0-3E99-4570-823E-82972237F2F6}">
      <dgm:prSet/>
      <dgm:spPr/>
      <dgm:t>
        <a:bodyPr/>
        <a:lstStyle/>
        <a:p>
          <a:endParaRPr lang="en-US"/>
        </a:p>
      </dgm:t>
    </dgm:pt>
    <dgm:pt modelId="{E6477D76-8489-40E8-B272-F14C1DCF7907}">
      <dgm:prSet phldrT="[Text]"/>
      <dgm:spPr/>
      <dgm:t>
        <a:bodyPr/>
        <a:lstStyle/>
        <a:p>
          <a:r>
            <a:rPr lang="en-US"/>
            <a:t>Full DevOps CI/CD adoption of schema in repo with code, Automated Tests, and Automated Pipelines</a:t>
          </a:r>
        </a:p>
      </dgm:t>
    </dgm:pt>
    <dgm:pt modelId="{4572FE2B-919D-4FC8-A21D-53CF09928769}" type="parTrans" cxnId="{F754C4CC-B1E7-4D14-8EDB-F95827831CB8}">
      <dgm:prSet/>
      <dgm:spPr/>
      <dgm:t>
        <a:bodyPr/>
        <a:lstStyle/>
        <a:p>
          <a:endParaRPr lang="en-US"/>
        </a:p>
      </dgm:t>
    </dgm:pt>
    <dgm:pt modelId="{798552C0-E8F8-4364-8A8D-5EBD0A9C1C7C}" type="sibTrans" cxnId="{F754C4CC-B1E7-4D14-8EDB-F95827831CB8}">
      <dgm:prSet/>
      <dgm:spPr/>
      <dgm:t>
        <a:bodyPr/>
        <a:lstStyle/>
        <a:p>
          <a:endParaRPr lang="en-US"/>
        </a:p>
      </dgm:t>
    </dgm:pt>
    <dgm:pt modelId="{65B4AF36-2F43-40C1-9F67-66E4049D44A8}" type="pres">
      <dgm:prSet presAssocID="{B8BF5CFC-38A8-43B1-9CC3-309E410F941A}" presName="arrowDiagram" presStyleCnt="0">
        <dgm:presLayoutVars>
          <dgm:chMax val="5"/>
          <dgm:dir/>
          <dgm:resizeHandles val="exact"/>
        </dgm:presLayoutVars>
      </dgm:prSet>
      <dgm:spPr/>
    </dgm:pt>
    <dgm:pt modelId="{B3DFEBB8-16A1-44D1-BBFD-21FD098C37C4}" type="pres">
      <dgm:prSet presAssocID="{B8BF5CFC-38A8-43B1-9CC3-309E410F941A}" presName="arrow" presStyleLbl="bgShp" presStyleIdx="0" presStyleCnt="1"/>
      <dgm:spPr/>
    </dgm:pt>
    <dgm:pt modelId="{6FCB7FF6-3A8B-480D-AFE1-F209C968F0D1}" type="pres">
      <dgm:prSet presAssocID="{B8BF5CFC-38A8-43B1-9CC3-309E410F941A}" presName="arrowDiagram5" presStyleCnt="0"/>
      <dgm:spPr/>
    </dgm:pt>
    <dgm:pt modelId="{898F6AF2-D717-49E9-88DA-F46C87012A0C}" type="pres">
      <dgm:prSet presAssocID="{A4A29892-F4B1-45F9-B91C-AF96BEFA72CA}" presName="bullet5a" presStyleLbl="node1" presStyleIdx="0" presStyleCnt="5"/>
      <dgm:spPr/>
    </dgm:pt>
    <dgm:pt modelId="{A018E3A2-BB27-4DA1-9C7D-494BA8B798E0}" type="pres">
      <dgm:prSet presAssocID="{A4A29892-F4B1-45F9-B91C-AF96BEFA72CA}" presName="textBox5a" presStyleLbl="revTx" presStyleIdx="0" presStyleCnt="5">
        <dgm:presLayoutVars>
          <dgm:bulletEnabled val="1"/>
        </dgm:presLayoutVars>
      </dgm:prSet>
      <dgm:spPr/>
    </dgm:pt>
    <dgm:pt modelId="{93FC5726-8C61-493F-BFA5-D34B48323E2B}" type="pres">
      <dgm:prSet presAssocID="{C42B106E-6724-401D-BDF0-7E4CF1209006}" presName="bullet5b" presStyleLbl="node1" presStyleIdx="1" presStyleCnt="5"/>
      <dgm:spPr/>
    </dgm:pt>
    <dgm:pt modelId="{0D121B75-E925-4F84-B09C-18803A1D90B5}" type="pres">
      <dgm:prSet presAssocID="{C42B106E-6724-401D-BDF0-7E4CF1209006}" presName="textBox5b" presStyleLbl="revTx" presStyleIdx="1" presStyleCnt="5">
        <dgm:presLayoutVars>
          <dgm:bulletEnabled val="1"/>
        </dgm:presLayoutVars>
      </dgm:prSet>
      <dgm:spPr/>
    </dgm:pt>
    <dgm:pt modelId="{63E4912F-0FC7-466D-93BF-EFAA9EEE5EF5}" type="pres">
      <dgm:prSet presAssocID="{E4D75BFA-A9BD-4986-87E7-DE0C5DF6B7A5}" presName="bullet5c" presStyleLbl="node1" presStyleIdx="2" presStyleCnt="5"/>
      <dgm:spPr/>
    </dgm:pt>
    <dgm:pt modelId="{67512357-D6B3-4508-93A9-0EE5BCC731B8}" type="pres">
      <dgm:prSet presAssocID="{E4D75BFA-A9BD-4986-87E7-DE0C5DF6B7A5}" presName="textBox5c" presStyleLbl="revTx" presStyleIdx="2" presStyleCnt="5">
        <dgm:presLayoutVars>
          <dgm:bulletEnabled val="1"/>
        </dgm:presLayoutVars>
      </dgm:prSet>
      <dgm:spPr/>
    </dgm:pt>
    <dgm:pt modelId="{FB57EF4B-9E68-4A5A-8FE9-6E08F195FBF4}" type="pres">
      <dgm:prSet presAssocID="{F1B9871A-0A41-44B9-ADAF-DC2576A99FE8}" presName="bullet5d" presStyleLbl="node1" presStyleIdx="3" presStyleCnt="5"/>
      <dgm:spPr/>
    </dgm:pt>
    <dgm:pt modelId="{F896BCE8-5A3F-4366-A860-6B50B4EF373C}" type="pres">
      <dgm:prSet presAssocID="{F1B9871A-0A41-44B9-ADAF-DC2576A99FE8}" presName="textBox5d" presStyleLbl="revTx" presStyleIdx="3" presStyleCnt="5">
        <dgm:presLayoutVars>
          <dgm:bulletEnabled val="1"/>
        </dgm:presLayoutVars>
      </dgm:prSet>
      <dgm:spPr/>
    </dgm:pt>
    <dgm:pt modelId="{B2F87329-0A4E-4EE6-9C3E-8F18E37A786B}" type="pres">
      <dgm:prSet presAssocID="{0000F13C-3210-4BB2-9CCB-87556CAB0B9E}" presName="bullet5e" presStyleLbl="node1" presStyleIdx="4" presStyleCnt="5"/>
      <dgm:spPr/>
    </dgm:pt>
    <dgm:pt modelId="{7806B210-E38F-4522-8D45-A0ADE0BD225D}" type="pres">
      <dgm:prSet presAssocID="{0000F13C-3210-4BB2-9CCB-87556CAB0B9E}" presName="textBox5e" presStyleLbl="revTx" presStyleIdx="4" presStyleCnt="5">
        <dgm:presLayoutVars>
          <dgm:bulletEnabled val="1"/>
        </dgm:presLayoutVars>
      </dgm:prSet>
      <dgm:spPr/>
    </dgm:pt>
  </dgm:ptLst>
  <dgm:cxnLst>
    <dgm:cxn modelId="{F891302A-818C-437A-9298-A3C1256920CB}" type="presOf" srcId="{B8BF5CFC-38A8-43B1-9CC3-309E410F941A}" destId="{65B4AF36-2F43-40C1-9F67-66E4049D44A8}" srcOrd="0" destOrd="0" presId="urn:microsoft.com/office/officeart/2005/8/layout/arrow2"/>
    <dgm:cxn modelId="{73CAA52C-C7DB-4592-A317-1A8A449E7497}" type="presOf" srcId="{0000F13C-3210-4BB2-9CCB-87556CAB0B9E}" destId="{7806B210-E38F-4522-8D45-A0ADE0BD225D}" srcOrd="0" destOrd="0" presId="urn:microsoft.com/office/officeart/2005/8/layout/arrow2"/>
    <dgm:cxn modelId="{ACC1952F-4085-4E23-90C6-6E099797FBD2}" type="presOf" srcId="{29292327-2EFD-4604-B7E3-1C3CE001B5B5}" destId="{67512357-D6B3-4508-93A9-0EE5BCC731B8}" srcOrd="0" destOrd="1" presId="urn:microsoft.com/office/officeart/2005/8/layout/arrow2"/>
    <dgm:cxn modelId="{66FCC936-4481-4BC5-BE2B-0D04CF58CF4B}" type="presOf" srcId="{A4A29892-F4B1-45F9-B91C-AF96BEFA72CA}" destId="{A018E3A2-BB27-4DA1-9C7D-494BA8B798E0}" srcOrd="0" destOrd="0" presId="urn:microsoft.com/office/officeart/2005/8/layout/arrow2"/>
    <dgm:cxn modelId="{A8545237-D952-42F0-B7CE-3904DD1F3ED2}" type="presOf" srcId="{09EC827D-AC75-4FD9-BF12-743BCEB1234A}" destId="{A018E3A2-BB27-4DA1-9C7D-494BA8B798E0}" srcOrd="0" destOrd="1" presId="urn:microsoft.com/office/officeart/2005/8/layout/arrow2"/>
    <dgm:cxn modelId="{5C774F6C-CC73-4DD8-863A-B6D8625F80B0}" type="presOf" srcId="{E6477D76-8489-40E8-B272-F14C1DCF7907}" destId="{7806B210-E38F-4522-8D45-A0ADE0BD225D}" srcOrd="0" destOrd="1" presId="urn:microsoft.com/office/officeart/2005/8/layout/arrow2"/>
    <dgm:cxn modelId="{E11FD36E-6699-4DE3-BDD7-070BB0B56E0A}" srcId="{B8BF5CFC-38A8-43B1-9CC3-309E410F941A}" destId="{C42B106E-6724-401D-BDF0-7E4CF1209006}" srcOrd="1" destOrd="0" parTransId="{73850DA9-D4A2-4929-A1C9-E291DCDC72CC}" sibTransId="{61181318-CF29-4B69-A061-CCCE225D4FCB}"/>
    <dgm:cxn modelId="{5F55B77F-A922-47D1-A21C-AFECE0E7018A}" srcId="{E4D75BFA-A9BD-4986-87E7-DE0C5DF6B7A5}" destId="{29292327-2EFD-4604-B7E3-1C3CE001B5B5}" srcOrd="0" destOrd="0" parTransId="{82CC35AC-1BFA-4959-BB95-5BDC41D17BE3}" sibTransId="{3583EF2D-AF33-4D8F-969D-CBBB647C267A}"/>
    <dgm:cxn modelId="{A8F1EE80-B01C-4C85-81B8-3048EF16A107}" srcId="{A4A29892-F4B1-45F9-B91C-AF96BEFA72CA}" destId="{09EC827D-AC75-4FD9-BF12-743BCEB1234A}" srcOrd="0" destOrd="0" parTransId="{829E32DB-BD1F-4907-8234-8AEECFE14964}" sibTransId="{B4174C22-F8CA-402E-AB7B-E1A9B439E4EF}"/>
    <dgm:cxn modelId="{63836588-7DF9-4E7F-83E2-9812C7C5E21B}" type="presOf" srcId="{F1B9871A-0A41-44B9-ADAF-DC2576A99FE8}" destId="{F896BCE8-5A3F-4366-A860-6B50B4EF373C}" srcOrd="0" destOrd="0" presId="urn:microsoft.com/office/officeart/2005/8/layout/arrow2"/>
    <dgm:cxn modelId="{A99FBB90-CCF4-4C3D-9112-1865354E6148}" srcId="{F1B9871A-0A41-44B9-ADAF-DC2576A99FE8}" destId="{77117676-FF87-434E-AC66-119564B6A5DA}" srcOrd="0" destOrd="0" parTransId="{A247BBE2-BF67-4076-8954-D4CBFB91DB91}" sibTransId="{E6B0E97A-7240-4AD8-8A39-DC6FEB49C87F}"/>
    <dgm:cxn modelId="{EB13339C-DC01-4F25-9DBC-08A0D5D4A726}" type="presOf" srcId="{C42B106E-6724-401D-BDF0-7E4CF1209006}" destId="{0D121B75-E925-4F84-B09C-18803A1D90B5}" srcOrd="0" destOrd="0" presId="urn:microsoft.com/office/officeart/2005/8/layout/arrow2"/>
    <dgm:cxn modelId="{4E1FAB9D-4A2E-4B92-A837-D7D2E0D271ED}" type="presOf" srcId="{762BAB27-4D5A-4D09-B079-3C14E10309F7}" destId="{0D121B75-E925-4F84-B09C-18803A1D90B5}" srcOrd="0" destOrd="1" presId="urn:microsoft.com/office/officeart/2005/8/layout/arrow2"/>
    <dgm:cxn modelId="{AE3B62AA-E608-42ED-A012-46134F0DEA3E}" srcId="{B8BF5CFC-38A8-43B1-9CC3-309E410F941A}" destId="{E4D75BFA-A9BD-4986-87E7-DE0C5DF6B7A5}" srcOrd="2" destOrd="0" parTransId="{EE1FACFB-60C7-45A6-B0CD-4CB35FA87DEA}" sibTransId="{5DCA875C-2266-4A75-AEB9-A46305215B5C}"/>
    <dgm:cxn modelId="{1A8169CA-7F96-4D34-B4FB-22BF4DD1D423}" type="presOf" srcId="{E4D75BFA-A9BD-4986-87E7-DE0C5DF6B7A5}" destId="{67512357-D6B3-4508-93A9-0EE5BCC731B8}" srcOrd="0" destOrd="0" presId="urn:microsoft.com/office/officeart/2005/8/layout/arrow2"/>
    <dgm:cxn modelId="{F754C4CC-B1E7-4D14-8EDB-F95827831CB8}" srcId="{0000F13C-3210-4BB2-9CCB-87556CAB0B9E}" destId="{E6477D76-8489-40E8-B272-F14C1DCF7907}" srcOrd="0" destOrd="0" parTransId="{4572FE2B-919D-4FC8-A21D-53CF09928769}" sibTransId="{798552C0-E8F8-4364-8A8D-5EBD0A9C1C7C}"/>
    <dgm:cxn modelId="{B6A211D5-33F5-4CA6-869E-2CF013CD3288}" srcId="{B8BF5CFC-38A8-43B1-9CC3-309E410F941A}" destId="{A4A29892-F4B1-45F9-B91C-AF96BEFA72CA}" srcOrd="0" destOrd="0" parTransId="{BECF47BC-9B8D-4932-B1E4-115A1666E9BB}" sibTransId="{4F69F094-CD00-4DAF-B8A9-3EC01DD6B991}"/>
    <dgm:cxn modelId="{318CADE9-3D81-4998-B9C6-BFB600038D53}" srcId="{B8BF5CFC-38A8-43B1-9CC3-309E410F941A}" destId="{F1B9871A-0A41-44B9-ADAF-DC2576A99FE8}" srcOrd="3" destOrd="0" parTransId="{67855300-E47F-4C1E-A0C0-1EFE832BB8B6}" sibTransId="{EA466C93-0F2B-4489-9E16-41D0CE382B6E}"/>
    <dgm:cxn modelId="{0B0C6BF0-3E99-4570-823E-82972237F2F6}" srcId="{B8BF5CFC-38A8-43B1-9CC3-309E410F941A}" destId="{0000F13C-3210-4BB2-9CCB-87556CAB0B9E}" srcOrd="4" destOrd="0" parTransId="{A57376FB-4272-4FE3-98D1-DDCF181244F2}" sibTransId="{49A767AF-40F2-4A0B-9E67-712960A14739}"/>
    <dgm:cxn modelId="{B6B8D0F9-280C-4828-A8E9-10EE98130B4B}" type="presOf" srcId="{77117676-FF87-434E-AC66-119564B6A5DA}" destId="{F896BCE8-5A3F-4366-A860-6B50B4EF373C}" srcOrd="0" destOrd="1" presId="urn:microsoft.com/office/officeart/2005/8/layout/arrow2"/>
    <dgm:cxn modelId="{EFD732FE-3D0A-4A17-A3C1-860C2D156914}" srcId="{C42B106E-6724-401D-BDF0-7E4CF1209006}" destId="{762BAB27-4D5A-4D09-B079-3C14E10309F7}" srcOrd="0" destOrd="0" parTransId="{109434D0-DD59-43D3-82F7-211C4FEFA714}" sibTransId="{9499A06F-0263-45B6-A4B8-62157BBD68BD}"/>
    <dgm:cxn modelId="{19FED632-00E1-43E7-8E87-CDFA060D14D3}" type="presParOf" srcId="{65B4AF36-2F43-40C1-9F67-66E4049D44A8}" destId="{B3DFEBB8-16A1-44D1-BBFD-21FD098C37C4}" srcOrd="0" destOrd="0" presId="urn:microsoft.com/office/officeart/2005/8/layout/arrow2"/>
    <dgm:cxn modelId="{74021C95-388F-40DF-8CDC-B2AA684BE5D8}" type="presParOf" srcId="{65B4AF36-2F43-40C1-9F67-66E4049D44A8}" destId="{6FCB7FF6-3A8B-480D-AFE1-F209C968F0D1}" srcOrd="1" destOrd="0" presId="urn:microsoft.com/office/officeart/2005/8/layout/arrow2"/>
    <dgm:cxn modelId="{39EAA98E-65E4-4EE3-BB72-4D7328127BD3}" type="presParOf" srcId="{6FCB7FF6-3A8B-480D-AFE1-F209C968F0D1}" destId="{898F6AF2-D717-49E9-88DA-F46C87012A0C}" srcOrd="0" destOrd="0" presId="urn:microsoft.com/office/officeart/2005/8/layout/arrow2"/>
    <dgm:cxn modelId="{1BC6D3B8-4DA4-4BFC-94D4-A4D74236EBCE}" type="presParOf" srcId="{6FCB7FF6-3A8B-480D-AFE1-F209C968F0D1}" destId="{A018E3A2-BB27-4DA1-9C7D-494BA8B798E0}" srcOrd="1" destOrd="0" presId="urn:microsoft.com/office/officeart/2005/8/layout/arrow2"/>
    <dgm:cxn modelId="{AC779A47-210B-49B7-9825-AF953DDFC3D1}" type="presParOf" srcId="{6FCB7FF6-3A8B-480D-AFE1-F209C968F0D1}" destId="{93FC5726-8C61-493F-BFA5-D34B48323E2B}" srcOrd="2" destOrd="0" presId="urn:microsoft.com/office/officeart/2005/8/layout/arrow2"/>
    <dgm:cxn modelId="{349E00BA-7934-417F-B422-5CBC098A547A}" type="presParOf" srcId="{6FCB7FF6-3A8B-480D-AFE1-F209C968F0D1}" destId="{0D121B75-E925-4F84-B09C-18803A1D90B5}" srcOrd="3" destOrd="0" presId="urn:microsoft.com/office/officeart/2005/8/layout/arrow2"/>
    <dgm:cxn modelId="{5E7BFB52-484C-480D-B40F-CB542A68DDCE}" type="presParOf" srcId="{6FCB7FF6-3A8B-480D-AFE1-F209C968F0D1}" destId="{63E4912F-0FC7-466D-93BF-EFAA9EEE5EF5}" srcOrd="4" destOrd="0" presId="urn:microsoft.com/office/officeart/2005/8/layout/arrow2"/>
    <dgm:cxn modelId="{F04C62E8-9E73-4773-AE43-2AB7DEBD3FAF}" type="presParOf" srcId="{6FCB7FF6-3A8B-480D-AFE1-F209C968F0D1}" destId="{67512357-D6B3-4508-93A9-0EE5BCC731B8}" srcOrd="5" destOrd="0" presId="urn:microsoft.com/office/officeart/2005/8/layout/arrow2"/>
    <dgm:cxn modelId="{F178B14D-3A85-441D-AE3F-1F6100B32BC6}" type="presParOf" srcId="{6FCB7FF6-3A8B-480D-AFE1-F209C968F0D1}" destId="{FB57EF4B-9E68-4A5A-8FE9-6E08F195FBF4}" srcOrd="6" destOrd="0" presId="urn:microsoft.com/office/officeart/2005/8/layout/arrow2"/>
    <dgm:cxn modelId="{B52BD5EA-5A6E-4D23-BD7B-8E56B9E35DFE}" type="presParOf" srcId="{6FCB7FF6-3A8B-480D-AFE1-F209C968F0D1}" destId="{F896BCE8-5A3F-4366-A860-6B50B4EF373C}" srcOrd="7" destOrd="0" presId="urn:microsoft.com/office/officeart/2005/8/layout/arrow2"/>
    <dgm:cxn modelId="{EA9B5EF1-BF8D-4091-8A28-8114210ADF5E}" type="presParOf" srcId="{6FCB7FF6-3A8B-480D-AFE1-F209C968F0D1}" destId="{B2F87329-0A4E-4EE6-9C3E-8F18E37A786B}" srcOrd="8" destOrd="0" presId="urn:microsoft.com/office/officeart/2005/8/layout/arrow2"/>
    <dgm:cxn modelId="{9469AF05-84E2-4935-8707-00AE112B4B30}" type="presParOf" srcId="{6FCB7FF6-3A8B-480D-AFE1-F209C968F0D1}" destId="{7806B210-E38F-4522-8D45-A0ADE0BD225D}" srcOrd="9"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DFEBB8-16A1-44D1-BBFD-21FD098C37C4}">
      <dsp:nvSpPr>
        <dsp:cNvPr id="0" name=""/>
        <dsp:cNvSpPr/>
      </dsp:nvSpPr>
      <dsp:spPr>
        <a:xfrm>
          <a:off x="0" y="1863290"/>
          <a:ext cx="6846243" cy="4278901"/>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8F6AF2-D717-49E9-88DA-F46C87012A0C}">
      <dsp:nvSpPr>
        <dsp:cNvPr id="0" name=""/>
        <dsp:cNvSpPr/>
      </dsp:nvSpPr>
      <dsp:spPr>
        <a:xfrm>
          <a:off x="674354" y="5045081"/>
          <a:ext cx="157463" cy="157463"/>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18E3A2-BB27-4DA1-9C7D-494BA8B798E0}">
      <dsp:nvSpPr>
        <dsp:cNvPr id="0" name=""/>
        <dsp:cNvSpPr/>
      </dsp:nvSpPr>
      <dsp:spPr>
        <a:xfrm>
          <a:off x="753086" y="5123813"/>
          <a:ext cx="896857" cy="10183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437" tIns="0" rIns="0" bIns="0" numCol="1" spcCol="1270" anchor="t" anchorCtr="0">
          <a:noAutofit/>
        </a:bodyPr>
        <a:lstStyle/>
        <a:p>
          <a:pPr marL="0" lvl="0" indent="0" algn="l" defTabSz="622300">
            <a:lnSpc>
              <a:spcPct val="90000"/>
            </a:lnSpc>
            <a:spcBef>
              <a:spcPct val="0"/>
            </a:spcBef>
            <a:spcAft>
              <a:spcPct val="35000"/>
            </a:spcAft>
            <a:buNone/>
          </a:pPr>
          <a:r>
            <a:rPr lang="en-US" sz="1400" kern="1200"/>
            <a:t>Level 1</a:t>
          </a:r>
        </a:p>
        <a:p>
          <a:pPr marL="57150" lvl="1" indent="-57150" algn="l" defTabSz="488950">
            <a:lnSpc>
              <a:spcPct val="90000"/>
            </a:lnSpc>
            <a:spcBef>
              <a:spcPct val="0"/>
            </a:spcBef>
            <a:spcAft>
              <a:spcPct val="15000"/>
            </a:spcAft>
            <a:buChar char="•"/>
          </a:pPr>
          <a:r>
            <a:rPr lang="en-US" sz="1100" kern="1200"/>
            <a:t>No data artifacts in Version Control</a:t>
          </a:r>
        </a:p>
      </dsp:txBody>
      <dsp:txXfrm>
        <a:off x="753086" y="5123813"/>
        <a:ext cx="896857" cy="1018378"/>
      </dsp:txXfrm>
    </dsp:sp>
    <dsp:sp modelId="{93FC5726-8C61-493F-BFA5-D34B48323E2B}">
      <dsp:nvSpPr>
        <dsp:cNvPr id="0" name=""/>
        <dsp:cNvSpPr/>
      </dsp:nvSpPr>
      <dsp:spPr>
        <a:xfrm>
          <a:off x="1526712" y="4226099"/>
          <a:ext cx="246464" cy="246464"/>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D121B75-E925-4F84-B09C-18803A1D90B5}">
      <dsp:nvSpPr>
        <dsp:cNvPr id="0" name=""/>
        <dsp:cNvSpPr/>
      </dsp:nvSpPr>
      <dsp:spPr>
        <a:xfrm>
          <a:off x="1649944" y="4349332"/>
          <a:ext cx="1136476" cy="1792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597" tIns="0" rIns="0" bIns="0" numCol="1" spcCol="1270" anchor="t" anchorCtr="0">
          <a:noAutofit/>
        </a:bodyPr>
        <a:lstStyle/>
        <a:p>
          <a:pPr marL="0" lvl="0" indent="0" algn="l" defTabSz="622300">
            <a:lnSpc>
              <a:spcPct val="90000"/>
            </a:lnSpc>
            <a:spcBef>
              <a:spcPct val="0"/>
            </a:spcBef>
            <a:spcAft>
              <a:spcPct val="35000"/>
            </a:spcAft>
            <a:buNone/>
          </a:pPr>
          <a:r>
            <a:rPr lang="en-US" sz="1400" kern="1200"/>
            <a:t>Level 2</a:t>
          </a:r>
        </a:p>
        <a:p>
          <a:pPr marL="57150" lvl="1" indent="-57150" algn="l" defTabSz="488950">
            <a:lnSpc>
              <a:spcPct val="90000"/>
            </a:lnSpc>
            <a:spcBef>
              <a:spcPct val="0"/>
            </a:spcBef>
            <a:spcAft>
              <a:spcPct val="15000"/>
            </a:spcAft>
            <a:buChar char="•"/>
          </a:pPr>
          <a:r>
            <a:rPr lang="en-US" sz="1100" kern="1200"/>
            <a:t>Migration scripts managed under version control</a:t>
          </a:r>
        </a:p>
      </dsp:txBody>
      <dsp:txXfrm>
        <a:off x="1649944" y="4349332"/>
        <a:ext cx="1136476" cy="1792859"/>
      </dsp:txXfrm>
    </dsp:sp>
    <dsp:sp modelId="{63E4912F-0FC7-466D-93BF-EFAA9EEE5EF5}">
      <dsp:nvSpPr>
        <dsp:cNvPr id="0" name=""/>
        <dsp:cNvSpPr/>
      </dsp:nvSpPr>
      <dsp:spPr>
        <a:xfrm>
          <a:off x="2622111" y="3573139"/>
          <a:ext cx="328619" cy="328619"/>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512357-D6B3-4508-93A9-0EE5BCC731B8}">
      <dsp:nvSpPr>
        <dsp:cNvPr id="0" name=""/>
        <dsp:cNvSpPr/>
      </dsp:nvSpPr>
      <dsp:spPr>
        <a:xfrm>
          <a:off x="2786420" y="3737449"/>
          <a:ext cx="1321324" cy="24047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129" tIns="0" rIns="0" bIns="0" numCol="1" spcCol="1270" anchor="t" anchorCtr="0">
          <a:noAutofit/>
        </a:bodyPr>
        <a:lstStyle/>
        <a:p>
          <a:pPr marL="0" lvl="0" indent="0" algn="l" defTabSz="622300">
            <a:lnSpc>
              <a:spcPct val="90000"/>
            </a:lnSpc>
            <a:spcBef>
              <a:spcPct val="0"/>
            </a:spcBef>
            <a:spcAft>
              <a:spcPct val="35000"/>
            </a:spcAft>
            <a:buNone/>
          </a:pPr>
          <a:r>
            <a:rPr lang="en-US" sz="1400" kern="1200"/>
            <a:t>Level 3</a:t>
          </a:r>
        </a:p>
        <a:p>
          <a:pPr marL="57150" lvl="1" indent="-57150" algn="l" defTabSz="488950">
            <a:lnSpc>
              <a:spcPct val="90000"/>
            </a:lnSpc>
            <a:spcBef>
              <a:spcPct val="0"/>
            </a:spcBef>
            <a:spcAft>
              <a:spcPct val="15000"/>
            </a:spcAft>
            <a:buChar char="•"/>
          </a:pPr>
          <a:r>
            <a:rPr lang="en-US" sz="1100" kern="1200"/>
            <a:t>Schema development under version control, no automated deployment</a:t>
          </a:r>
        </a:p>
      </dsp:txBody>
      <dsp:txXfrm>
        <a:off x="2786420" y="3737449"/>
        <a:ext cx="1321324" cy="2404742"/>
      </dsp:txXfrm>
    </dsp:sp>
    <dsp:sp modelId="{FB57EF4B-9E68-4A5A-8FE9-6E08F195FBF4}">
      <dsp:nvSpPr>
        <dsp:cNvPr id="0" name=""/>
        <dsp:cNvSpPr/>
      </dsp:nvSpPr>
      <dsp:spPr>
        <a:xfrm>
          <a:off x="3895512" y="3063094"/>
          <a:ext cx="424467" cy="424467"/>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96BCE8-5A3F-4366-A860-6B50B4EF373C}">
      <dsp:nvSpPr>
        <dsp:cNvPr id="0" name=""/>
        <dsp:cNvSpPr/>
      </dsp:nvSpPr>
      <dsp:spPr>
        <a:xfrm>
          <a:off x="4107745" y="3275327"/>
          <a:ext cx="1369248" cy="2866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4916" tIns="0" rIns="0" bIns="0" numCol="1" spcCol="1270" anchor="t" anchorCtr="0">
          <a:noAutofit/>
        </a:bodyPr>
        <a:lstStyle/>
        <a:p>
          <a:pPr marL="0" lvl="0" indent="0" algn="l" defTabSz="622300">
            <a:lnSpc>
              <a:spcPct val="90000"/>
            </a:lnSpc>
            <a:spcBef>
              <a:spcPct val="0"/>
            </a:spcBef>
            <a:spcAft>
              <a:spcPct val="35000"/>
            </a:spcAft>
            <a:buNone/>
          </a:pPr>
          <a:r>
            <a:rPr lang="en-US" sz="1400" kern="1200"/>
            <a:t>Level 4</a:t>
          </a:r>
        </a:p>
        <a:p>
          <a:pPr marL="57150" lvl="1" indent="-57150" algn="l" defTabSz="488950">
            <a:lnSpc>
              <a:spcPct val="90000"/>
            </a:lnSpc>
            <a:spcBef>
              <a:spcPct val="0"/>
            </a:spcBef>
            <a:spcAft>
              <a:spcPct val="15000"/>
            </a:spcAft>
            <a:buChar char="•"/>
          </a:pPr>
          <a:r>
            <a:rPr lang="en-US" sz="1100" kern="1200"/>
            <a:t>Automated deployments based on automated “diff” scripts</a:t>
          </a:r>
        </a:p>
      </dsp:txBody>
      <dsp:txXfrm>
        <a:off x="4107745" y="3275327"/>
        <a:ext cx="1369248" cy="2866864"/>
      </dsp:txXfrm>
    </dsp:sp>
    <dsp:sp modelId="{B2F87329-0A4E-4EE6-9C3E-8F18E37A786B}">
      <dsp:nvSpPr>
        <dsp:cNvPr id="0" name=""/>
        <dsp:cNvSpPr/>
      </dsp:nvSpPr>
      <dsp:spPr>
        <a:xfrm>
          <a:off x="5206567" y="2722493"/>
          <a:ext cx="540853" cy="540853"/>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06B210-E38F-4522-8D45-A0ADE0BD225D}">
      <dsp:nvSpPr>
        <dsp:cNvPr id="0" name=""/>
        <dsp:cNvSpPr/>
      </dsp:nvSpPr>
      <dsp:spPr>
        <a:xfrm>
          <a:off x="5476994" y="2992920"/>
          <a:ext cx="1369248" cy="31492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6587" tIns="0" rIns="0" bIns="0" numCol="1" spcCol="1270" anchor="t" anchorCtr="0">
          <a:noAutofit/>
        </a:bodyPr>
        <a:lstStyle/>
        <a:p>
          <a:pPr marL="0" lvl="0" indent="0" algn="l" defTabSz="622300">
            <a:lnSpc>
              <a:spcPct val="90000"/>
            </a:lnSpc>
            <a:spcBef>
              <a:spcPct val="0"/>
            </a:spcBef>
            <a:spcAft>
              <a:spcPct val="35000"/>
            </a:spcAft>
            <a:buNone/>
          </a:pPr>
          <a:r>
            <a:rPr lang="en-US" sz="1400" kern="1200"/>
            <a:t>Level 5</a:t>
          </a:r>
        </a:p>
        <a:p>
          <a:pPr marL="57150" lvl="1" indent="-57150" algn="l" defTabSz="488950">
            <a:lnSpc>
              <a:spcPct val="90000"/>
            </a:lnSpc>
            <a:spcBef>
              <a:spcPct val="0"/>
            </a:spcBef>
            <a:spcAft>
              <a:spcPct val="15000"/>
            </a:spcAft>
            <a:buChar char="•"/>
          </a:pPr>
          <a:r>
            <a:rPr lang="en-US" sz="1100" kern="1200"/>
            <a:t>Full DevOps CI/CD adoption of schema in repo with code, Automated Tests, and Automated Pipelines</a:t>
          </a:r>
        </a:p>
      </dsp:txBody>
      <dsp:txXfrm>
        <a:off x="5476994" y="2992920"/>
        <a:ext cx="1369248" cy="3149271"/>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B4DFFC-B4E7-AD45-ACE5-CDFAB404B058}"/>
              </a:ext>
            </a:extLst>
          </p:cNvPr>
          <p:cNvSpPr>
            <a:spLocks noGrp="1"/>
          </p:cNvSpPr>
          <p:nvPr>
            <p:ph type="hdr" sz="quarter"/>
          </p:nvPr>
        </p:nvSpPr>
        <p:spPr>
          <a:xfrm>
            <a:off x="0" y="0"/>
            <a:ext cx="3005138" cy="461963"/>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21C4A65-5704-E546-A247-3E2210C03FB5}"/>
              </a:ext>
            </a:extLst>
          </p:cNvPr>
          <p:cNvSpPr>
            <a:spLocks noGrp="1"/>
          </p:cNvSpPr>
          <p:nvPr>
            <p:ph type="dt" sz="quarter" idx="1"/>
          </p:nvPr>
        </p:nvSpPr>
        <p:spPr>
          <a:xfrm>
            <a:off x="3927475" y="0"/>
            <a:ext cx="3005138" cy="461963"/>
          </a:xfrm>
          <a:prstGeom prst="rect">
            <a:avLst/>
          </a:prstGeom>
        </p:spPr>
        <p:txBody>
          <a:bodyPr vert="horz" lIns="91440" tIns="45720" rIns="91440" bIns="45720" rtlCol="0"/>
          <a:lstStyle>
            <a:lvl1pPr algn="r">
              <a:defRPr sz="1200"/>
            </a:lvl1pPr>
          </a:lstStyle>
          <a:p>
            <a:fld id="{2B750920-92A4-224B-9AE0-2C8C93DBE13A}" type="datetimeFigureOut">
              <a:rPr lang="en-US" smtClean="0"/>
              <a:t>8/17/2020</a:t>
            </a:fld>
            <a:endParaRPr lang="en-US"/>
          </a:p>
        </p:txBody>
      </p:sp>
      <p:sp>
        <p:nvSpPr>
          <p:cNvPr id="4" name="Footer Placeholder 3">
            <a:extLst>
              <a:ext uri="{FF2B5EF4-FFF2-40B4-BE49-F238E27FC236}">
                <a16:creationId xmlns:a16="http://schemas.microsoft.com/office/drawing/2014/main" id="{BA6685E3-1FEC-754E-BA37-188D6CA3EA4B}"/>
              </a:ext>
            </a:extLst>
          </p:cNvPr>
          <p:cNvSpPr>
            <a:spLocks noGrp="1"/>
          </p:cNvSpPr>
          <p:nvPr>
            <p:ph type="ftr" sz="quarter" idx="2"/>
          </p:nvPr>
        </p:nvSpPr>
        <p:spPr>
          <a:xfrm>
            <a:off x="0" y="8758238"/>
            <a:ext cx="3005138" cy="46196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86ADD2A-87F8-4D4B-B9A4-FF4862683136}"/>
              </a:ext>
            </a:extLst>
          </p:cNvPr>
          <p:cNvSpPr>
            <a:spLocks noGrp="1"/>
          </p:cNvSpPr>
          <p:nvPr>
            <p:ph type="sldNum" sz="quarter" idx="3"/>
          </p:nvPr>
        </p:nvSpPr>
        <p:spPr>
          <a:xfrm>
            <a:off x="3927475" y="8758238"/>
            <a:ext cx="3005138" cy="461962"/>
          </a:xfrm>
          <a:prstGeom prst="rect">
            <a:avLst/>
          </a:prstGeom>
        </p:spPr>
        <p:txBody>
          <a:bodyPr vert="horz" lIns="91440" tIns="45720" rIns="91440" bIns="45720" rtlCol="0" anchor="b"/>
          <a:lstStyle>
            <a:lvl1pPr algn="r">
              <a:defRPr sz="1200"/>
            </a:lvl1pPr>
          </a:lstStyle>
          <a:p>
            <a:fld id="{D6DF1726-3F9B-AA43-AF69-3C84FCFF3412}" type="slidenum">
              <a:rPr lang="en-US" smtClean="0"/>
              <a:t>‹#›</a:t>
            </a:fld>
            <a:endParaRPr lang="en-US"/>
          </a:p>
        </p:txBody>
      </p:sp>
    </p:spTree>
    <p:extLst>
      <p:ext uri="{BB962C8B-B14F-4D97-AF65-F5344CB8AC3E}">
        <p14:creationId xmlns:p14="http://schemas.microsoft.com/office/powerpoint/2010/main" val="38172262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4820" cy="462611"/>
          </a:xfrm>
          <a:prstGeom prst="rect">
            <a:avLst/>
          </a:prstGeom>
        </p:spPr>
        <p:txBody>
          <a:bodyPr vert="horz" lIns="92309" tIns="46154" rIns="92309" bIns="46154" rtlCol="0"/>
          <a:lstStyle>
            <a:lvl1pPr algn="l">
              <a:defRPr sz="1200"/>
            </a:lvl1pPr>
          </a:lstStyle>
          <a:p>
            <a:endParaRPr lang="en-US"/>
          </a:p>
        </p:txBody>
      </p:sp>
      <p:sp>
        <p:nvSpPr>
          <p:cNvPr id="3" name="Date Placeholder 2"/>
          <p:cNvSpPr>
            <a:spLocks noGrp="1"/>
          </p:cNvSpPr>
          <p:nvPr>
            <p:ph type="dt" idx="1"/>
          </p:nvPr>
        </p:nvSpPr>
        <p:spPr>
          <a:xfrm>
            <a:off x="3927775" y="0"/>
            <a:ext cx="3004820" cy="462611"/>
          </a:xfrm>
          <a:prstGeom prst="rect">
            <a:avLst/>
          </a:prstGeom>
        </p:spPr>
        <p:txBody>
          <a:bodyPr vert="horz" lIns="92309" tIns="46154" rIns="92309" bIns="46154" rtlCol="0"/>
          <a:lstStyle>
            <a:lvl1pPr algn="r">
              <a:defRPr sz="1200"/>
            </a:lvl1pPr>
          </a:lstStyle>
          <a:p>
            <a:fld id="{68BF023B-10D3-4BAF-A407-4B4ABDDCF7DA}" type="datetimeFigureOut">
              <a:rPr lang="en-US" smtClean="0"/>
              <a:t>8/17/2020</a:t>
            </a:fld>
            <a:endParaRPr lang="en-US"/>
          </a:p>
        </p:txBody>
      </p:sp>
      <p:sp>
        <p:nvSpPr>
          <p:cNvPr id="4" name="Slide Image Placeholder 3"/>
          <p:cNvSpPr>
            <a:spLocks noGrp="1" noRot="1" noChangeAspect="1"/>
          </p:cNvSpPr>
          <p:nvPr>
            <p:ph type="sldImg" idx="2"/>
          </p:nvPr>
        </p:nvSpPr>
        <p:spPr>
          <a:xfrm>
            <a:off x="701675" y="1152525"/>
            <a:ext cx="5530850" cy="3111500"/>
          </a:xfrm>
          <a:prstGeom prst="rect">
            <a:avLst/>
          </a:prstGeom>
          <a:noFill/>
          <a:ln w="12700">
            <a:solidFill>
              <a:prstClr val="black"/>
            </a:solidFill>
          </a:ln>
        </p:spPr>
        <p:txBody>
          <a:bodyPr vert="horz" lIns="92309" tIns="46154" rIns="92309" bIns="46154" rtlCol="0" anchor="ctr"/>
          <a:lstStyle/>
          <a:p>
            <a:endParaRPr lang="en-US"/>
          </a:p>
        </p:txBody>
      </p:sp>
      <p:sp>
        <p:nvSpPr>
          <p:cNvPr id="5" name="Notes Placeholder 4"/>
          <p:cNvSpPr>
            <a:spLocks noGrp="1"/>
          </p:cNvSpPr>
          <p:nvPr>
            <p:ph type="body" sz="quarter" idx="3"/>
          </p:nvPr>
        </p:nvSpPr>
        <p:spPr>
          <a:xfrm>
            <a:off x="693420" y="4437221"/>
            <a:ext cx="5547360" cy="3630454"/>
          </a:xfrm>
          <a:prstGeom prst="rect">
            <a:avLst/>
          </a:prstGeom>
        </p:spPr>
        <p:txBody>
          <a:bodyPr vert="horz" lIns="92309" tIns="46154" rIns="92309" bIns="4615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57590"/>
            <a:ext cx="3004820" cy="462610"/>
          </a:xfrm>
          <a:prstGeom prst="rect">
            <a:avLst/>
          </a:prstGeom>
        </p:spPr>
        <p:txBody>
          <a:bodyPr vert="horz" lIns="92309" tIns="46154" rIns="92309" bIns="46154" rtlCol="0" anchor="b"/>
          <a:lstStyle>
            <a:lvl1pPr algn="l">
              <a:defRPr sz="1200"/>
            </a:lvl1pPr>
          </a:lstStyle>
          <a:p>
            <a:endParaRPr lang="en-US"/>
          </a:p>
        </p:txBody>
      </p:sp>
      <p:sp>
        <p:nvSpPr>
          <p:cNvPr id="7" name="Slide Number Placeholder 6"/>
          <p:cNvSpPr>
            <a:spLocks noGrp="1"/>
          </p:cNvSpPr>
          <p:nvPr>
            <p:ph type="sldNum" sz="quarter" idx="5"/>
          </p:nvPr>
        </p:nvSpPr>
        <p:spPr>
          <a:xfrm>
            <a:off x="3927775" y="8757590"/>
            <a:ext cx="3004820" cy="462610"/>
          </a:xfrm>
          <a:prstGeom prst="rect">
            <a:avLst/>
          </a:prstGeom>
        </p:spPr>
        <p:txBody>
          <a:bodyPr vert="horz" lIns="92309" tIns="46154" rIns="92309" bIns="46154" rtlCol="0" anchor="b"/>
          <a:lstStyle>
            <a:lvl1pPr algn="r">
              <a:defRPr sz="1200"/>
            </a:lvl1pPr>
          </a:lstStyle>
          <a:p>
            <a:fld id="{3D7B9D4F-5F19-438C-92E8-037C6AE8F87D}" type="slidenum">
              <a:rPr lang="en-US" smtClean="0"/>
              <a:t>‹#›</a:t>
            </a:fld>
            <a:endParaRPr lang="en-US"/>
          </a:p>
        </p:txBody>
      </p:sp>
    </p:spTree>
    <p:extLst>
      <p:ext uri="{BB962C8B-B14F-4D97-AF65-F5344CB8AC3E}">
        <p14:creationId xmlns:p14="http://schemas.microsoft.com/office/powerpoint/2010/main" val="506843168"/>
      </p:ext>
    </p:extLst>
  </p:cSld>
  <p:clrMap bg1="lt1" tx1="dk1" bg2="lt2" tx2="dk2" accent1="accent1" accent2="accent2" accent3="accent3" accent4="accent4" accent5="accent5" accent6="accent6" hlink="hlink" folHlink="folHlink"/>
  <p:notesStyle>
    <a:lvl1pPr marL="0" algn="l" defTabSz="932688" rtl="0" eaLnBrk="1" latinLnBrk="0" hangingPunct="1">
      <a:defRPr sz="1224" kern="1200">
        <a:solidFill>
          <a:schemeClr val="tx1"/>
        </a:solidFill>
        <a:latin typeface="+mn-lt"/>
        <a:ea typeface="+mn-ea"/>
        <a:cs typeface="+mn-cs"/>
      </a:defRPr>
    </a:lvl1pPr>
    <a:lvl2pPr marL="466344" algn="l" defTabSz="932688" rtl="0" eaLnBrk="1" latinLnBrk="0" hangingPunct="1">
      <a:defRPr sz="1224" kern="1200">
        <a:solidFill>
          <a:schemeClr val="tx1"/>
        </a:solidFill>
        <a:latin typeface="+mn-lt"/>
        <a:ea typeface="+mn-ea"/>
        <a:cs typeface="+mn-cs"/>
      </a:defRPr>
    </a:lvl2pPr>
    <a:lvl3pPr marL="932688" algn="l" defTabSz="932688" rtl="0" eaLnBrk="1" latinLnBrk="0" hangingPunct="1">
      <a:defRPr sz="1224" kern="1200">
        <a:solidFill>
          <a:schemeClr val="tx1"/>
        </a:solidFill>
        <a:latin typeface="+mn-lt"/>
        <a:ea typeface="+mn-ea"/>
        <a:cs typeface="+mn-cs"/>
      </a:defRPr>
    </a:lvl3pPr>
    <a:lvl4pPr marL="1399032" algn="l" defTabSz="932688" rtl="0" eaLnBrk="1" latinLnBrk="0" hangingPunct="1">
      <a:defRPr sz="1224" kern="1200">
        <a:solidFill>
          <a:schemeClr val="tx1"/>
        </a:solidFill>
        <a:latin typeface="+mn-lt"/>
        <a:ea typeface="+mn-ea"/>
        <a:cs typeface="+mn-cs"/>
      </a:defRPr>
    </a:lvl4pPr>
    <a:lvl5pPr marL="1865376" algn="l" defTabSz="932688" rtl="0" eaLnBrk="1" latinLnBrk="0" hangingPunct="1">
      <a:defRPr sz="1224" kern="1200">
        <a:solidFill>
          <a:schemeClr val="tx1"/>
        </a:solidFill>
        <a:latin typeface="+mn-lt"/>
        <a:ea typeface="+mn-ea"/>
        <a:cs typeface="+mn-cs"/>
      </a:defRPr>
    </a:lvl5pPr>
    <a:lvl6pPr marL="2331720" algn="l" defTabSz="932688" rtl="0" eaLnBrk="1" latinLnBrk="0" hangingPunct="1">
      <a:defRPr sz="1224" kern="1200">
        <a:solidFill>
          <a:schemeClr val="tx1"/>
        </a:solidFill>
        <a:latin typeface="+mn-lt"/>
        <a:ea typeface="+mn-ea"/>
        <a:cs typeface="+mn-cs"/>
      </a:defRPr>
    </a:lvl6pPr>
    <a:lvl7pPr marL="2798064" algn="l" defTabSz="932688" rtl="0" eaLnBrk="1" latinLnBrk="0" hangingPunct="1">
      <a:defRPr sz="1224" kern="1200">
        <a:solidFill>
          <a:schemeClr val="tx1"/>
        </a:solidFill>
        <a:latin typeface="+mn-lt"/>
        <a:ea typeface="+mn-ea"/>
        <a:cs typeface="+mn-cs"/>
      </a:defRPr>
    </a:lvl7pPr>
    <a:lvl8pPr marL="3264408" algn="l" defTabSz="932688" rtl="0" eaLnBrk="1" latinLnBrk="0" hangingPunct="1">
      <a:defRPr sz="1224" kern="1200">
        <a:solidFill>
          <a:schemeClr val="tx1"/>
        </a:solidFill>
        <a:latin typeface="+mn-lt"/>
        <a:ea typeface="+mn-ea"/>
        <a:cs typeface="+mn-cs"/>
      </a:defRPr>
    </a:lvl8pPr>
    <a:lvl9pPr marL="3730752" algn="l" defTabSz="932688" rtl="0" eaLnBrk="1" latinLnBrk="0" hangingPunct="1">
      <a:defRPr sz="122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7B9D4F-5F19-438C-92E8-037C6AE8F87D}" type="slidenum">
              <a:rPr lang="en-US" smtClean="0"/>
              <a:t>1</a:t>
            </a:fld>
            <a:endParaRPr lang="en-US"/>
          </a:p>
        </p:txBody>
      </p:sp>
    </p:spTree>
    <p:extLst>
      <p:ext uri="{BB962C8B-B14F-4D97-AF65-F5344CB8AC3E}">
        <p14:creationId xmlns:p14="http://schemas.microsoft.com/office/powerpoint/2010/main" val="18131175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79C601B9-5273-467A-8E48-EC9939578C8F}" type="datetime8">
              <a:rPr lang="en-US" smtClean="0"/>
              <a:t>8/17/2020 12:52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19834584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79C601B9-5273-467A-8E48-EC9939578C8F}" type="datetime8">
              <a:rPr lang="en-US" smtClean="0"/>
              <a:t>8/17/2020 12:52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36184259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79C601B9-5273-467A-8E48-EC9939578C8F}" type="datetime8">
              <a:rPr lang="en-US" smtClean="0"/>
              <a:t>8/17/2020 12:52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13492898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79C601B9-5273-467A-8E48-EC9939578C8F}" type="datetime8">
              <a:rPr lang="en-US" smtClean="0"/>
              <a:t>8/17/2020 12:52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22210460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79C601B9-5273-467A-8E48-EC9939578C8F}" type="datetime8">
              <a:rPr lang="en-US" smtClean="0"/>
              <a:t>8/17/2020 12:52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2093966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79C601B9-5273-467A-8E48-EC9939578C8F}" type="datetime8">
              <a:rPr lang="en-US" smtClean="0"/>
              <a:t>8/17/2020 12:52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2611857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79C601B9-5273-467A-8E48-EC9939578C8F}" type="datetime8">
              <a:rPr lang="en-US" smtClean="0"/>
              <a:t>8/17/2020 12:52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13517586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79C601B9-5273-467A-8E48-EC9939578C8F}" type="datetime8">
              <a:rPr lang="en-US" smtClean="0"/>
              <a:t>8/17/2020 12:52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229414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79C601B9-5273-467A-8E48-EC9939578C8F}" type="datetime8">
              <a:rPr lang="en-US" smtClean="0"/>
              <a:t>8/17/2020 12:52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229414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79C601B9-5273-467A-8E48-EC9939578C8F}" type="datetime8">
              <a:rPr lang="en-US" smtClean="0"/>
              <a:t>8/17/2020 12:52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3880811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7B9D4F-5F19-438C-92E8-037C6AE8F87D}" type="slidenum">
              <a:rPr lang="en-US" smtClean="0"/>
              <a:t>2</a:t>
            </a:fld>
            <a:endParaRPr lang="en-US"/>
          </a:p>
        </p:txBody>
      </p:sp>
    </p:spTree>
    <p:extLst>
      <p:ext uri="{BB962C8B-B14F-4D97-AF65-F5344CB8AC3E}">
        <p14:creationId xmlns:p14="http://schemas.microsoft.com/office/powerpoint/2010/main" val="14701188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 name="Date Placeholder 4"/>
          <p:cNvSpPr>
            <a:spLocks noGrp="1"/>
          </p:cNvSpPr>
          <p:nvPr>
            <p:ph type="dt"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F22B3E36-5CE0-4CB7-82DE-38A88C71BFA8}"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8/17/2020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3" name="Notes Placeholder 2">
            <a:extLst>
              <a:ext uri="{FF2B5EF4-FFF2-40B4-BE49-F238E27FC236}">
                <a16:creationId xmlns:a16="http://schemas.microsoft.com/office/drawing/2014/main" id="{7EB32BD2-86AF-4397-84ED-6F2014AC3E2E}"/>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33654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pPr marL="0" marR="0" lvl="0" indent="0" algn="l" defTabSz="953128"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80182" marR="0" lvl="0" indent="0" algn="l" defTabSz="93407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53128" rtl="0" eaLnBrk="1" fontAlgn="auto" latinLnBrk="0" hangingPunct="1">
              <a:lnSpc>
                <a:spcPct val="100000"/>
              </a:lnSpc>
              <a:spcBef>
                <a:spcPts val="0"/>
              </a:spcBef>
              <a:spcAft>
                <a:spcPts val="0"/>
              </a:spcAft>
              <a:buClrTx/>
              <a:buSzTx/>
              <a:buFontTx/>
              <a:buNone/>
              <a:tabLst/>
              <a:defRPr/>
            </a:pPr>
            <a:fld id="{0C673344-19C1-4F3F-B3FC-900A05EF21EA}" type="datetime8">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53128" rtl="0" eaLnBrk="1" fontAlgn="auto" latinLnBrk="0" hangingPunct="1">
                <a:lnSpc>
                  <a:spcPct val="100000"/>
                </a:lnSpc>
                <a:spcBef>
                  <a:spcPts val="0"/>
                </a:spcBef>
                <a:spcAft>
                  <a:spcPts val="0"/>
                </a:spcAft>
                <a:buClrTx/>
                <a:buSzTx/>
                <a:buFontTx/>
                <a:buNone/>
                <a:tabLst/>
                <a:defRPr/>
              </a:pPr>
              <a:t>8/17/2020 12:51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5312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53128"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519003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endParaRPr lang="nl-NL" dirty="0"/>
          </a:p>
        </p:txBody>
      </p:sp>
      <p:sp>
        <p:nvSpPr>
          <p:cNvPr id="4" name="Header Placeholder 3"/>
          <p:cNvSpPr>
            <a:spLocks noGrp="1"/>
          </p:cNvSpPr>
          <p:nvPr>
            <p:ph type="hdr" sz="quarter" idx="10"/>
          </p:nvPr>
        </p:nvSpPr>
        <p:spPr/>
        <p:txBody>
          <a:bodyPr/>
          <a:lstStyle/>
          <a:p>
            <a:pPr marL="0" marR="0" lvl="0" indent="0" algn="l" defTabSz="90955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396351" marR="0" lvl="0" indent="0" algn="l" defTabSz="909254"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pPr marL="0" marR="0" lvl="0" indent="0" algn="r" defTabSz="909554" rtl="0" eaLnBrk="1" fontAlgn="auto" latinLnBrk="0" hangingPunct="1">
              <a:lnSpc>
                <a:spcPct val="100000"/>
              </a:lnSpc>
              <a:spcBef>
                <a:spcPts val="0"/>
              </a:spcBef>
              <a:spcAft>
                <a:spcPts val="0"/>
              </a:spcAft>
              <a:buClrTx/>
              <a:buSzTx/>
              <a:buFontTx/>
              <a:buNone/>
              <a:tabLst/>
              <a:defRPr/>
            </a:pPr>
            <a:fld id="{79C601B9-5273-467A-8E48-EC9939578C8F}" type="datetime8">
              <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rPr>
              <a:pPr marL="0" marR="0" lvl="0" indent="0" algn="r" defTabSz="909554" rtl="0" eaLnBrk="1" fontAlgn="auto" latinLnBrk="0" hangingPunct="1">
                <a:lnSpc>
                  <a:spcPct val="100000"/>
                </a:lnSpc>
                <a:spcBef>
                  <a:spcPts val="0"/>
                </a:spcBef>
                <a:spcAft>
                  <a:spcPts val="0"/>
                </a:spcAft>
                <a:buClrTx/>
                <a:buSzTx/>
                <a:buFontTx/>
                <a:buNone/>
                <a:tabLst/>
                <a:defRPr/>
              </a:pPr>
              <a:t>8/17/2020 12:51 AM</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09554"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rPr>
              <a:pPr marL="0" marR="0" lvl="0" indent="0" algn="r" defTabSz="909554" rtl="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3111007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Header Placeholder 3"/>
          <p:cNvSpPr>
            <a:spLocks noGrp="1"/>
          </p:cNvSpPr>
          <p:nvPr>
            <p:ph type="hdr" sz="quarter" idx="10"/>
          </p:nvPr>
        </p:nvSpPr>
        <p:spPr/>
        <p:txBody>
          <a:bodyPr/>
          <a:lstStyle/>
          <a:p>
            <a:pPr marL="0" marR="0" lvl="0" indent="0" algn="l" defTabSz="90955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396351" marR="0" lvl="0" indent="0" algn="l" defTabSz="909254"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pPr marL="0" marR="0" lvl="0" indent="0" algn="r" defTabSz="909554" rtl="0" eaLnBrk="1" fontAlgn="auto" latinLnBrk="0" hangingPunct="1">
              <a:lnSpc>
                <a:spcPct val="100000"/>
              </a:lnSpc>
              <a:spcBef>
                <a:spcPts val="0"/>
              </a:spcBef>
              <a:spcAft>
                <a:spcPts val="0"/>
              </a:spcAft>
              <a:buClrTx/>
              <a:buSzTx/>
              <a:buFontTx/>
              <a:buNone/>
              <a:tabLst/>
              <a:defRPr/>
            </a:pPr>
            <a:fld id="{79C601B9-5273-467A-8E48-EC9939578C8F}" type="datetime8">
              <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rPr>
              <a:pPr marL="0" marR="0" lvl="0" indent="0" algn="r" defTabSz="909554" rtl="0" eaLnBrk="1" fontAlgn="auto" latinLnBrk="0" hangingPunct="1">
                <a:lnSpc>
                  <a:spcPct val="100000"/>
                </a:lnSpc>
                <a:spcBef>
                  <a:spcPts val="0"/>
                </a:spcBef>
                <a:spcAft>
                  <a:spcPts val="0"/>
                </a:spcAft>
                <a:buClrTx/>
                <a:buSzTx/>
                <a:buFontTx/>
                <a:buNone/>
                <a:tabLst/>
                <a:defRPr/>
              </a:pPr>
              <a:t>8/17/2020 12:51 AM</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09554"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rPr>
              <a:pPr marL="0" marR="0" lvl="0" indent="0" algn="r" defTabSz="909554" rtl="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20375475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Header Placeholder 3"/>
          <p:cNvSpPr>
            <a:spLocks noGrp="1"/>
          </p:cNvSpPr>
          <p:nvPr>
            <p:ph type="hdr" sz="quarter" idx="10"/>
          </p:nvPr>
        </p:nvSpPr>
        <p:spPr/>
        <p:txBody>
          <a:bodyPr/>
          <a:lstStyle/>
          <a:p>
            <a:pPr marL="0" marR="0" lvl="0" indent="0" algn="l" defTabSz="90955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396351" marR="0" lvl="0" indent="0" algn="l" defTabSz="909254"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pPr marL="0" marR="0" lvl="0" indent="0" algn="r" defTabSz="909554" rtl="0" eaLnBrk="1" fontAlgn="auto" latinLnBrk="0" hangingPunct="1">
              <a:lnSpc>
                <a:spcPct val="100000"/>
              </a:lnSpc>
              <a:spcBef>
                <a:spcPts val="0"/>
              </a:spcBef>
              <a:spcAft>
                <a:spcPts val="0"/>
              </a:spcAft>
              <a:buClrTx/>
              <a:buSzTx/>
              <a:buFontTx/>
              <a:buNone/>
              <a:tabLst/>
              <a:defRPr/>
            </a:pPr>
            <a:fld id="{79C601B9-5273-467A-8E48-EC9939578C8F}" type="datetime8">
              <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rPr>
              <a:pPr marL="0" marR="0" lvl="0" indent="0" algn="r" defTabSz="909554" rtl="0" eaLnBrk="1" fontAlgn="auto" latinLnBrk="0" hangingPunct="1">
                <a:lnSpc>
                  <a:spcPct val="100000"/>
                </a:lnSpc>
                <a:spcBef>
                  <a:spcPts val="0"/>
                </a:spcBef>
                <a:spcAft>
                  <a:spcPts val="0"/>
                </a:spcAft>
                <a:buClrTx/>
                <a:buSzTx/>
                <a:buFontTx/>
                <a:buNone/>
                <a:tabLst/>
                <a:defRPr/>
              </a:pPr>
              <a:t>8/17/2020 12:51 AM</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09554"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rPr>
              <a:pPr marL="0" marR="0" lvl="0" indent="0" algn="r" defTabSz="909554"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26360396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7B9D4F-5F19-438C-92E8-037C6AE8F87D}" type="slidenum">
              <a:rPr lang="en-US" smtClean="0"/>
              <a:t>8</a:t>
            </a:fld>
            <a:endParaRPr lang="en-US"/>
          </a:p>
        </p:txBody>
      </p:sp>
    </p:spTree>
    <p:extLst>
      <p:ext uri="{BB962C8B-B14F-4D97-AF65-F5344CB8AC3E}">
        <p14:creationId xmlns:p14="http://schemas.microsoft.com/office/powerpoint/2010/main" val="32872549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endParaRPr lang="en-CA" dirty="0"/>
          </a:p>
        </p:txBody>
      </p:sp>
      <p:sp>
        <p:nvSpPr>
          <p:cNvPr id="4" name="Slide Number Placeholder 3"/>
          <p:cNvSpPr>
            <a:spLocks noGrp="1"/>
          </p:cNvSpPr>
          <p:nvPr>
            <p:ph type="sldNum" sz="quarter" idx="10"/>
          </p:nvPr>
        </p:nvSpPr>
        <p:spPr/>
        <p:txBody>
          <a:bodyPr/>
          <a:lstStyle/>
          <a:p>
            <a:pPr marL="0" marR="0" lvl="0" indent="0" algn="r" defTabSz="1752042" rtl="0" eaLnBrk="1" fontAlgn="auto" latinLnBrk="0" hangingPunct="1">
              <a:lnSpc>
                <a:spcPct val="100000"/>
              </a:lnSpc>
              <a:spcBef>
                <a:spcPts val="0"/>
              </a:spcBef>
              <a:spcAft>
                <a:spcPts val="0"/>
              </a:spcAft>
              <a:buClrTx/>
              <a:buSzTx/>
              <a:buFontTx/>
              <a:buNone/>
              <a:tabLst/>
              <a:defRPr/>
            </a:pPr>
            <a:fld id="{D426BC86-95D1-4D2A-9927-7C0E5DDC1B26}" type="slidenum">
              <a:rPr kumimoji="0" lang="en-CA"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1752042" rtl="0" eaLnBrk="1" fontAlgn="auto" latinLnBrk="0" hangingPunct="1">
                <a:lnSpc>
                  <a:spcPct val="100000"/>
                </a:lnSpc>
                <a:spcBef>
                  <a:spcPts val="0"/>
                </a:spcBef>
                <a:spcAft>
                  <a:spcPts val="0"/>
                </a:spcAft>
                <a:buClrTx/>
                <a:buSzTx/>
                <a:buFontTx/>
                <a:buNone/>
                <a:tabLst/>
                <a:defRPr/>
              </a:pPr>
              <a:t>9</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96033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fld id="{79C601B9-5273-467A-8E48-EC9939578C8F}" type="datetime8">
              <a:rPr lang="en-US" smtClean="0"/>
              <a:t>8/17/2020 12:52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7248845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9.jpe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9.jpe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image" Target="../media/image11.emf"/><Relationship Id="rId4" Type="http://schemas.openxmlformats.org/officeDocument/2006/relationships/oleObject" Target="../embeddings/oleObject1.bin"/></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2.xml"/><Relationship Id="rId4" Type="http://schemas.openxmlformats.org/officeDocument/2006/relationships/image" Target="../media/image17.jpe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2.xml"/><Relationship Id="rId4" Type="http://schemas.openxmlformats.org/officeDocument/2006/relationships/image" Target="../media/image17.jpe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2.xml"/><Relationship Id="rId4" Type="http://schemas.openxmlformats.org/officeDocument/2006/relationships/image" Target="../media/image17.jpe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blue">
    <p:bg>
      <p:bgPr>
        <a:solidFill>
          <a:srgbClr val="0278D7"/>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E73B716-5AC1-4E6F-99C0-F195B0C5870F}"/>
              </a:ext>
            </a:extLst>
          </p:cNvPr>
          <p:cNvSpPr>
            <a:spLocks noGrp="1"/>
          </p:cNvSpPr>
          <p:nvPr>
            <p:ph type="title" hasCustomPrompt="1"/>
          </p:nvPr>
        </p:nvSpPr>
        <p:spPr>
          <a:xfrm>
            <a:off x="443522" y="2590884"/>
            <a:ext cx="9590081" cy="1828800"/>
          </a:xfrm>
          <a:noFill/>
        </p:spPr>
        <p:txBody>
          <a:bodyPr lIns="0" tIns="0" rIns="0" bIns="182880" anchor="b" anchorCtr="0"/>
          <a:lstStyle>
            <a:lvl1pPr>
              <a:defRPr sz="5400" strike="noStrike" spc="-150" baseline="0">
                <a:solidFill>
                  <a:schemeClr val="bg2"/>
                </a:solidFill>
                <a:latin typeface="+mj-lt"/>
              </a:defRPr>
            </a:lvl1pPr>
          </a:lstStyle>
          <a:p>
            <a:r>
              <a:rPr lang="en-US"/>
              <a:t>Azure DevOps presentation</a:t>
            </a:r>
            <a:br>
              <a:rPr lang="en-US"/>
            </a:br>
            <a:r>
              <a:rPr lang="en-US"/>
              <a:t>title or event name</a:t>
            </a:r>
          </a:p>
        </p:txBody>
      </p:sp>
      <p:sp>
        <p:nvSpPr>
          <p:cNvPr id="6" name="Text Placeholder 4">
            <a:extLst>
              <a:ext uri="{FF2B5EF4-FFF2-40B4-BE49-F238E27FC236}">
                <a16:creationId xmlns:a16="http://schemas.microsoft.com/office/drawing/2014/main" id="{E78FD896-9F6B-4251-9F12-35FEF1AF740F}"/>
              </a:ext>
            </a:extLst>
          </p:cNvPr>
          <p:cNvSpPr>
            <a:spLocks noGrp="1"/>
          </p:cNvSpPr>
          <p:nvPr>
            <p:ph type="body" sz="quarter" idx="12" hasCustomPrompt="1"/>
          </p:nvPr>
        </p:nvSpPr>
        <p:spPr>
          <a:xfrm>
            <a:off x="443522" y="4429278"/>
            <a:ext cx="9590081" cy="964256"/>
          </a:xfrm>
          <a:noFill/>
        </p:spPr>
        <p:txBody>
          <a:bodyPr lIns="0" tIns="0" rIns="0" bIns="0">
            <a:noAutofit/>
          </a:bodyPr>
          <a:lstStyle>
            <a:lvl1pPr marL="0" indent="0">
              <a:lnSpc>
                <a:spcPct val="100000"/>
              </a:lnSpc>
              <a:spcBef>
                <a:spcPts val="0"/>
              </a:spcBef>
              <a:spcAft>
                <a:spcPts val="0"/>
              </a:spcAft>
              <a:buNone/>
              <a:defRPr sz="1800" spc="0" baseline="0">
                <a:solidFill>
                  <a:schemeClr val="bg2"/>
                </a:solidFill>
                <a:latin typeface="+mn-lt"/>
              </a:defRPr>
            </a:lvl1pPr>
          </a:lstStyle>
          <a:p>
            <a:pPr lvl="0"/>
            <a:r>
              <a:rPr lang="en-US"/>
              <a:t>Author name</a:t>
            </a:r>
          </a:p>
          <a:p>
            <a:pPr lvl="0"/>
            <a:r>
              <a:rPr lang="en-US"/>
              <a:t>Date</a:t>
            </a:r>
          </a:p>
        </p:txBody>
      </p:sp>
      <p:pic>
        <p:nvPicPr>
          <p:cNvPr id="11" name="Picture 10">
            <a:extLst>
              <a:ext uri="{FF2B5EF4-FFF2-40B4-BE49-F238E27FC236}">
                <a16:creationId xmlns:a16="http://schemas.microsoft.com/office/drawing/2014/main" id="{DC1F9C5D-BBFD-AE42-A1D5-DA2C27C2E9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7277" y="448056"/>
            <a:ext cx="1362456" cy="194066"/>
          </a:xfrm>
          <a:prstGeom prst="rect">
            <a:avLst/>
          </a:prstGeom>
        </p:spPr>
      </p:pic>
    </p:spTree>
    <p:extLst>
      <p:ext uri="{BB962C8B-B14F-4D97-AF65-F5344CB8AC3E}">
        <p14:creationId xmlns:p14="http://schemas.microsoft.com/office/powerpoint/2010/main" val="1359779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lumn text with bullets">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4975" y="1142881"/>
            <a:ext cx="11567160" cy="830997"/>
          </a:xfrm>
        </p:spPr>
        <p:txBody>
          <a:bodyPr wrap="square" lIns="0" tIns="0" rIns="0" bIns="0">
            <a:spAutoFit/>
          </a:bodyPr>
          <a:lstStyle>
            <a:lvl1pPr marL="0" indent="0">
              <a:lnSpc>
                <a:spcPct val="100000"/>
              </a:lnSpc>
              <a:spcBef>
                <a:spcPts val="0"/>
              </a:spcBef>
              <a:spcAft>
                <a:spcPts val="900"/>
              </a:spcAft>
              <a:buNone/>
              <a:defRPr sz="1800" b="0" i="0">
                <a:solidFill>
                  <a:srgbClr val="000000"/>
                </a:solidFill>
                <a:latin typeface="+mn-lt"/>
              </a:defRPr>
            </a:lvl1pPr>
            <a:lvl2pPr marL="228600" indent="0">
              <a:lnSpc>
                <a:spcPct val="100000"/>
              </a:lnSpc>
              <a:spcBef>
                <a:spcPts val="0"/>
              </a:spcBef>
              <a:spcAft>
                <a:spcPts val="1400"/>
              </a:spcAft>
              <a:buNone/>
              <a:defRPr sz="1800">
                <a:solidFill>
                  <a:srgbClr val="000000"/>
                </a:solidFill>
              </a:defRPr>
            </a:lvl2pPr>
            <a:lvl3pPr marL="457200" indent="0">
              <a:lnSpc>
                <a:spcPct val="100000"/>
              </a:lnSpc>
              <a:spcBef>
                <a:spcPts val="0"/>
              </a:spcBef>
              <a:spcAft>
                <a:spcPts val="1400"/>
              </a:spcAft>
              <a:buNone/>
              <a:defRPr sz="1400">
                <a:solidFill>
                  <a:srgbClr val="000000"/>
                </a:solidFill>
              </a:defRPr>
            </a:lvl3pPr>
            <a:lvl4pPr marL="685800" indent="0">
              <a:spcBef>
                <a:spcPts val="0"/>
              </a:spcBef>
              <a:spcAft>
                <a:spcPts val="1300"/>
              </a:spcAft>
              <a:buNone/>
              <a:defRPr sz="2000"/>
            </a:lvl4pPr>
            <a:lvl5pPr marL="914400" indent="0">
              <a:buNone/>
              <a:defRPr/>
            </a:lvl5pPr>
          </a:lstStyle>
          <a:p>
            <a:pPr lvl="0"/>
            <a:r>
              <a:rPr lang="en-US"/>
              <a:t>Body copy Segoe Regular 18.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34975" y="227014"/>
            <a:ext cx="11563350" cy="754061"/>
          </a:xfrm>
          <a:prstGeom prst="rect">
            <a:avLst/>
          </a:prstGeom>
        </p:spPr>
        <p:txBody>
          <a:bodyPr vert="horz" wrap="square" lIns="0" tIns="164592" rIns="0" bIns="0" rtlCol="0" anchor="t">
            <a:noAutofit/>
          </a:bodyPr>
          <a:lstStyle>
            <a:lvl1pPr>
              <a:defRPr>
                <a:solidFill>
                  <a:schemeClr val="tx2"/>
                </a:solidFill>
              </a:defRPr>
            </a:lvl1pPr>
          </a:lstStyle>
          <a:p>
            <a:r>
              <a:rPr lang="en-US"/>
              <a:t>Three column text layout (with bullets)</a:t>
            </a:r>
          </a:p>
        </p:txBody>
      </p:sp>
      <p:sp>
        <p:nvSpPr>
          <p:cNvPr id="4" name="Text Placeholder 4">
            <a:extLst>
              <a:ext uri="{FF2B5EF4-FFF2-40B4-BE49-F238E27FC236}">
                <a16:creationId xmlns:a16="http://schemas.microsoft.com/office/drawing/2014/main" id="{6849D465-70FF-451A-8BED-41C7ADC63065}"/>
              </a:ext>
            </a:extLst>
          </p:cNvPr>
          <p:cNvSpPr>
            <a:spLocks noGrp="1"/>
          </p:cNvSpPr>
          <p:nvPr>
            <p:ph type="body" sz="quarter" idx="11" hasCustomPrompt="1"/>
          </p:nvPr>
        </p:nvSpPr>
        <p:spPr>
          <a:xfrm>
            <a:off x="434975" y="2356845"/>
            <a:ext cx="3703320" cy="2654300"/>
          </a:xfrm>
        </p:spPr>
        <p:txBody>
          <a:bodyPr lIns="0" tIns="0" rIns="0" bIns="0">
            <a:noAutofit/>
          </a:bodyPr>
          <a:lstStyle>
            <a:lvl1pPr marL="0" indent="0">
              <a:lnSpc>
                <a:spcPct val="100000"/>
              </a:lnSpc>
              <a:spcBef>
                <a:spcPts val="0"/>
              </a:spcBef>
              <a:spcAft>
                <a:spcPts val="700"/>
              </a:spcAft>
              <a:buNone/>
              <a:defRPr sz="1400" b="1">
                <a:solidFill>
                  <a:schemeClr val="tx2"/>
                </a:solidFill>
                <a:latin typeface="+mn-lt"/>
              </a:defRPr>
            </a:lvl1pPr>
            <a:lvl2pPr marL="0" marR="0" indent="0" algn="l" defTabSz="932742" rtl="0" eaLnBrk="1" fontAlgn="auto" latinLnBrk="0" hangingPunct="1">
              <a:lnSpc>
                <a:spcPct val="100000"/>
              </a:lnSpc>
              <a:spcBef>
                <a:spcPts val="0"/>
              </a:spcBef>
              <a:spcAft>
                <a:spcPts val="70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lvl="0"/>
            <a:r>
              <a:rPr lang="en-US"/>
              <a:t>Subhead title Segoe UI Regular bold 14</a:t>
            </a:r>
          </a:p>
          <a:p>
            <a:pPr marL="285750" lvl="1" indent="-285750">
              <a:buFont typeface="Arial" panose="020B0604020202020204" pitchFamily="34" charset="0"/>
              <a:buChar char="•"/>
            </a:pPr>
            <a:r>
              <a:rPr lang="en-US"/>
              <a:t>Body copy Segoe Regular 14</a:t>
            </a:r>
          </a:p>
          <a:p>
            <a:pPr marL="285750" lvl="1" indent="-285750">
              <a:buFont typeface="Arial" panose="020B0604020202020204" pitchFamily="34" charset="0"/>
              <a:buChar char="•"/>
            </a:pPr>
            <a:r>
              <a:rPr lang="en-US"/>
              <a:t>Lorem ipsum dolor sit </a:t>
            </a:r>
            <a:r>
              <a:rPr lang="en-US" err="1"/>
              <a:t>amet</a:t>
            </a:r>
            <a:r>
              <a:rPr lang="en-US"/>
              <a:t>, </a:t>
            </a:r>
            <a:r>
              <a:rPr lang="en-US" err="1"/>
              <a:t>consectetur</a:t>
            </a:r>
            <a:endParaRPr lang="en-US"/>
          </a:p>
          <a:p>
            <a:pPr marL="285750" lvl="1" indent="-285750">
              <a:buFont typeface="Arial" panose="020B0604020202020204" pitchFamily="34" charset="0"/>
              <a:buChar char="•"/>
            </a:pP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endParaRPr lang="en-US"/>
          </a:p>
          <a:p>
            <a:pPr marL="285750" lvl="1" indent="-285750">
              <a:buFont typeface="Arial" panose="020B0604020202020204" pitchFamily="34" charset="0"/>
              <a:buChar char="•"/>
            </a:pPr>
            <a:r>
              <a:rPr lang="en-US" err="1"/>
              <a:t>Incididunt</a:t>
            </a:r>
            <a:r>
              <a:rPr lang="en-US"/>
              <a:t> </a:t>
            </a:r>
            <a:r>
              <a:rPr lang="en-US" err="1"/>
              <a:t>ut</a:t>
            </a:r>
            <a:r>
              <a:rPr lang="en-US"/>
              <a:t> </a:t>
            </a:r>
            <a:r>
              <a:rPr lang="en-US" err="1"/>
              <a:t>labore</a:t>
            </a:r>
            <a:r>
              <a:rPr lang="en-US"/>
              <a:t> et dolore magna</a:t>
            </a:r>
          </a:p>
          <a:p>
            <a:pPr marL="285750" lvl="1" indent="-285750">
              <a:buFont typeface="Arial" panose="020B0604020202020204" pitchFamily="34" charset="0"/>
              <a:buChar char="•"/>
            </a:pP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endParaRPr lang="en-US"/>
          </a:p>
          <a:p>
            <a:pPr marL="285750" lvl="1" indent="-285750">
              <a:buFont typeface="Arial" panose="020B0604020202020204" pitchFamily="34" charset="0"/>
              <a:buChar char="•"/>
            </a:pPr>
            <a:r>
              <a:rPr lang="en-US"/>
              <a:t>Exercitation </a:t>
            </a:r>
            <a:r>
              <a:rPr lang="en-US" err="1"/>
              <a:t>ullamco</a:t>
            </a:r>
            <a:r>
              <a:rPr lang="en-US"/>
              <a:t> </a:t>
            </a:r>
            <a:r>
              <a:rPr lang="en-US" err="1"/>
              <a:t>laboris</a:t>
            </a:r>
            <a:r>
              <a:rPr lang="en-US"/>
              <a:t> nisi </a:t>
            </a:r>
            <a:r>
              <a:rPr lang="en-US" err="1"/>
              <a:t>ut</a:t>
            </a:r>
            <a:r>
              <a:rPr lang="en-US"/>
              <a:t> </a:t>
            </a:r>
            <a:r>
              <a:rPr lang="en-US" err="1"/>
              <a:t>aliquip</a:t>
            </a:r>
            <a:endParaRPr lang="en-US"/>
          </a:p>
          <a:p>
            <a:pPr marL="285750" lvl="1" indent="-285750">
              <a:buFont typeface="Arial" panose="020B0604020202020204" pitchFamily="34" charset="0"/>
              <a:buChar char="•"/>
            </a:pP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endParaRPr lang="en-US"/>
          </a:p>
          <a:p>
            <a:pPr marL="285750" lvl="1" indent="-285750">
              <a:buFont typeface="Arial" panose="020B0604020202020204" pitchFamily="34" charset="0"/>
              <a:buChar char="•"/>
            </a:pPr>
            <a:r>
              <a:rPr lang="en-US"/>
              <a:t>In </a:t>
            </a:r>
            <a:r>
              <a:rPr lang="en-US" err="1"/>
              <a:t>reprehenderit</a:t>
            </a:r>
            <a:r>
              <a:rPr lang="en-US"/>
              <a:t> in </a:t>
            </a:r>
            <a:r>
              <a:rPr lang="en-US" err="1"/>
              <a:t>voluptate</a:t>
            </a:r>
            <a:r>
              <a:rPr lang="en-US"/>
              <a:t> </a:t>
            </a:r>
            <a:r>
              <a:rPr lang="en-US" err="1"/>
              <a:t>velit</a:t>
            </a:r>
            <a:r>
              <a:rPr lang="en-US"/>
              <a:t> </a:t>
            </a:r>
            <a:r>
              <a:rPr lang="en-US" err="1"/>
              <a:t>esse</a:t>
            </a:r>
            <a:endParaRPr lang="en-US"/>
          </a:p>
          <a:p>
            <a:pPr marL="285750" lvl="1" indent="-285750">
              <a:buFont typeface="Arial" panose="020B0604020202020204" pitchFamily="34" charset="0"/>
              <a:buChar char="•"/>
            </a:pPr>
            <a:endParaRPr lang="en-US"/>
          </a:p>
        </p:txBody>
      </p:sp>
      <p:sp>
        <p:nvSpPr>
          <p:cNvPr id="5" name="Text Placeholder 4">
            <a:extLst>
              <a:ext uri="{FF2B5EF4-FFF2-40B4-BE49-F238E27FC236}">
                <a16:creationId xmlns:a16="http://schemas.microsoft.com/office/drawing/2014/main" id="{EA2FCB46-ABD2-4E30-8117-D04A48472535}"/>
              </a:ext>
            </a:extLst>
          </p:cNvPr>
          <p:cNvSpPr>
            <a:spLocks noGrp="1"/>
          </p:cNvSpPr>
          <p:nvPr>
            <p:ph type="body" sz="quarter" idx="12" hasCustomPrompt="1"/>
          </p:nvPr>
        </p:nvSpPr>
        <p:spPr>
          <a:xfrm>
            <a:off x="4367211" y="2356845"/>
            <a:ext cx="3695700" cy="2654300"/>
          </a:xfrm>
        </p:spPr>
        <p:txBody>
          <a:bodyPr lIns="0" tIns="0" rIns="0" bIns="0">
            <a:noAutofit/>
          </a:bodyPr>
          <a:lstStyle>
            <a:lvl1pPr marL="0" indent="0">
              <a:lnSpc>
                <a:spcPct val="100000"/>
              </a:lnSpc>
              <a:spcBef>
                <a:spcPts val="0"/>
              </a:spcBef>
              <a:spcAft>
                <a:spcPts val="700"/>
              </a:spcAft>
              <a:buNone/>
              <a:defRPr sz="1400" b="1">
                <a:solidFill>
                  <a:schemeClr val="tx2"/>
                </a:solidFill>
                <a:latin typeface="+mn-lt"/>
              </a:defRPr>
            </a:lvl1pPr>
            <a:lvl2pPr marL="0" marR="0" indent="0" algn="l" defTabSz="932742" rtl="0" eaLnBrk="1" fontAlgn="auto" latinLnBrk="0" hangingPunct="1">
              <a:lnSpc>
                <a:spcPct val="100000"/>
              </a:lnSpc>
              <a:spcBef>
                <a:spcPts val="0"/>
              </a:spcBef>
              <a:spcAft>
                <a:spcPts val="70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lvl="0"/>
            <a:r>
              <a:rPr lang="en-US"/>
              <a:t>Subhead title Segoe UI Regular bold 14</a:t>
            </a:r>
          </a:p>
          <a:p>
            <a:pPr marL="285750" lvl="1" indent="-285750">
              <a:buFont typeface="Arial" panose="020B0604020202020204" pitchFamily="34" charset="0"/>
              <a:buChar char="•"/>
            </a:pPr>
            <a:r>
              <a:rPr lang="en-US"/>
              <a:t>Body copy Segoe Regular 14</a:t>
            </a:r>
          </a:p>
          <a:p>
            <a:pPr marL="285750" lvl="1" indent="-285750">
              <a:buFont typeface="Arial" panose="020B0604020202020204" pitchFamily="34" charset="0"/>
              <a:buChar char="•"/>
            </a:pPr>
            <a:r>
              <a:rPr lang="en-US"/>
              <a:t>Lorem ipsum dolor sit </a:t>
            </a:r>
            <a:r>
              <a:rPr lang="en-US" err="1"/>
              <a:t>amet</a:t>
            </a:r>
            <a:r>
              <a:rPr lang="en-US"/>
              <a:t>, </a:t>
            </a:r>
            <a:r>
              <a:rPr lang="en-US" err="1"/>
              <a:t>consectetur</a:t>
            </a:r>
            <a:endParaRPr lang="en-US"/>
          </a:p>
          <a:p>
            <a:pPr marL="285750" lvl="1" indent="-285750">
              <a:buFont typeface="Arial" panose="020B0604020202020204" pitchFamily="34" charset="0"/>
              <a:buChar char="•"/>
            </a:pP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endParaRPr lang="en-US"/>
          </a:p>
          <a:p>
            <a:pPr marL="285750" lvl="1" indent="-285750">
              <a:buFont typeface="Arial" panose="020B0604020202020204" pitchFamily="34" charset="0"/>
              <a:buChar char="•"/>
            </a:pPr>
            <a:r>
              <a:rPr lang="en-US" err="1"/>
              <a:t>Incididunt</a:t>
            </a:r>
            <a:r>
              <a:rPr lang="en-US"/>
              <a:t> </a:t>
            </a:r>
            <a:r>
              <a:rPr lang="en-US" err="1"/>
              <a:t>ut</a:t>
            </a:r>
            <a:r>
              <a:rPr lang="en-US"/>
              <a:t> </a:t>
            </a:r>
            <a:r>
              <a:rPr lang="en-US" err="1"/>
              <a:t>labore</a:t>
            </a:r>
            <a:r>
              <a:rPr lang="en-US"/>
              <a:t> et dolore magna</a:t>
            </a:r>
          </a:p>
          <a:p>
            <a:pPr marL="285750" lvl="1" indent="-285750">
              <a:buFont typeface="Arial" panose="020B0604020202020204" pitchFamily="34" charset="0"/>
              <a:buChar char="•"/>
            </a:pP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endParaRPr lang="en-US"/>
          </a:p>
          <a:p>
            <a:pPr marL="285750" lvl="1" indent="-285750">
              <a:buFont typeface="Arial" panose="020B0604020202020204" pitchFamily="34" charset="0"/>
              <a:buChar char="•"/>
            </a:pPr>
            <a:r>
              <a:rPr lang="en-US"/>
              <a:t>Exercitation </a:t>
            </a:r>
            <a:r>
              <a:rPr lang="en-US" err="1"/>
              <a:t>ullamco</a:t>
            </a:r>
            <a:r>
              <a:rPr lang="en-US"/>
              <a:t> </a:t>
            </a:r>
            <a:r>
              <a:rPr lang="en-US" err="1"/>
              <a:t>laboris</a:t>
            </a:r>
            <a:r>
              <a:rPr lang="en-US"/>
              <a:t> nisi </a:t>
            </a:r>
            <a:r>
              <a:rPr lang="en-US" err="1"/>
              <a:t>ut</a:t>
            </a:r>
            <a:r>
              <a:rPr lang="en-US"/>
              <a:t> </a:t>
            </a:r>
            <a:r>
              <a:rPr lang="en-US" err="1"/>
              <a:t>aliquip</a:t>
            </a:r>
            <a:endParaRPr lang="en-US"/>
          </a:p>
          <a:p>
            <a:pPr marL="285750" lvl="1" indent="-285750">
              <a:buFont typeface="Arial" panose="020B0604020202020204" pitchFamily="34" charset="0"/>
              <a:buChar char="•"/>
            </a:pP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endParaRPr lang="en-US"/>
          </a:p>
          <a:p>
            <a:pPr marL="285750" lvl="1" indent="-285750">
              <a:buFont typeface="Arial" panose="020B0604020202020204" pitchFamily="34" charset="0"/>
              <a:buChar char="•"/>
            </a:pPr>
            <a:r>
              <a:rPr lang="en-US"/>
              <a:t>In </a:t>
            </a:r>
            <a:r>
              <a:rPr lang="en-US" err="1"/>
              <a:t>reprehenderit</a:t>
            </a:r>
            <a:r>
              <a:rPr lang="en-US"/>
              <a:t> in </a:t>
            </a:r>
            <a:r>
              <a:rPr lang="en-US" err="1"/>
              <a:t>voluptate</a:t>
            </a:r>
            <a:r>
              <a:rPr lang="en-US"/>
              <a:t> </a:t>
            </a:r>
            <a:r>
              <a:rPr lang="en-US" err="1"/>
              <a:t>velit</a:t>
            </a:r>
            <a:r>
              <a:rPr lang="en-US"/>
              <a:t> </a:t>
            </a:r>
            <a:r>
              <a:rPr lang="en-US" err="1"/>
              <a:t>esse</a:t>
            </a:r>
            <a:endParaRPr lang="en-US"/>
          </a:p>
        </p:txBody>
      </p:sp>
      <p:sp>
        <p:nvSpPr>
          <p:cNvPr id="6" name="Text Placeholder 4">
            <a:extLst>
              <a:ext uri="{FF2B5EF4-FFF2-40B4-BE49-F238E27FC236}">
                <a16:creationId xmlns:a16="http://schemas.microsoft.com/office/drawing/2014/main" id="{36529D97-59E4-4F82-95B3-25E40D5A28FF}"/>
              </a:ext>
            </a:extLst>
          </p:cNvPr>
          <p:cNvSpPr>
            <a:spLocks noGrp="1"/>
          </p:cNvSpPr>
          <p:nvPr>
            <p:ph type="body" sz="quarter" idx="13" hasCustomPrompt="1"/>
          </p:nvPr>
        </p:nvSpPr>
        <p:spPr>
          <a:xfrm>
            <a:off x="8289926" y="2356844"/>
            <a:ext cx="3703320" cy="2663803"/>
          </a:xfrm>
        </p:spPr>
        <p:txBody>
          <a:bodyPr lIns="0" tIns="0" rIns="0" bIns="0"/>
          <a:lstStyle>
            <a:lvl1pPr marL="0" indent="0">
              <a:lnSpc>
                <a:spcPct val="100000"/>
              </a:lnSpc>
              <a:spcBef>
                <a:spcPts val="0"/>
              </a:spcBef>
              <a:spcAft>
                <a:spcPts val="700"/>
              </a:spcAft>
              <a:buNone/>
              <a:defRPr sz="1400" b="1">
                <a:solidFill>
                  <a:schemeClr val="tx2"/>
                </a:solidFill>
                <a:latin typeface="+mn-lt"/>
              </a:defRPr>
            </a:lvl1pPr>
            <a:lvl2pPr marL="0" marR="0" indent="0" algn="l" defTabSz="932742" rtl="0" eaLnBrk="1" fontAlgn="auto" latinLnBrk="0" hangingPunct="1">
              <a:lnSpc>
                <a:spcPct val="100000"/>
              </a:lnSpc>
              <a:spcBef>
                <a:spcPts val="0"/>
              </a:spcBef>
              <a:spcAft>
                <a:spcPts val="70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lvl="0"/>
            <a:r>
              <a:rPr lang="en-US"/>
              <a:t>Subhead title Segoe UI Regular bold 14</a:t>
            </a:r>
          </a:p>
          <a:p>
            <a:pPr marL="285750" lvl="1" indent="-285750">
              <a:buFont typeface="Arial" panose="020B0604020202020204" pitchFamily="34" charset="0"/>
              <a:buChar char="•"/>
            </a:pPr>
            <a:r>
              <a:rPr lang="en-US"/>
              <a:t>Body copy Segoe Regular 14</a:t>
            </a:r>
          </a:p>
          <a:p>
            <a:pPr marL="285750" lvl="1" indent="-285750">
              <a:buFont typeface="Arial" panose="020B0604020202020204" pitchFamily="34" charset="0"/>
              <a:buChar char="•"/>
            </a:pPr>
            <a:r>
              <a:rPr lang="en-US"/>
              <a:t>Lorem ipsum dolor sit </a:t>
            </a:r>
            <a:r>
              <a:rPr lang="en-US" err="1"/>
              <a:t>amet</a:t>
            </a:r>
            <a:r>
              <a:rPr lang="en-US"/>
              <a:t>, </a:t>
            </a:r>
            <a:r>
              <a:rPr lang="en-US" err="1"/>
              <a:t>consectetur</a:t>
            </a:r>
            <a:endParaRPr lang="en-US"/>
          </a:p>
          <a:p>
            <a:pPr marL="285750" lvl="1" indent="-285750">
              <a:buFont typeface="Arial" panose="020B0604020202020204" pitchFamily="34" charset="0"/>
              <a:buChar char="•"/>
            </a:pP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endParaRPr lang="en-US"/>
          </a:p>
          <a:p>
            <a:pPr marL="285750" lvl="1" indent="-285750">
              <a:buFont typeface="Arial" panose="020B0604020202020204" pitchFamily="34" charset="0"/>
              <a:buChar char="•"/>
            </a:pPr>
            <a:r>
              <a:rPr lang="en-US" err="1"/>
              <a:t>Incididunt</a:t>
            </a:r>
            <a:r>
              <a:rPr lang="en-US"/>
              <a:t> </a:t>
            </a:r>
            <a:r>
              <a:rPr lang="en-US" err="1"/>
              <a:t>ut</a:t>
            </a:r>
            <a:r>
              <a:rPr lang="en-US"/>
              <a:t> </a:t>
            </a:r>
            <a:r>
              <a:rPr lang="en-US" err="1"/>
              <a:t>labore</a:t>
            </a:r>
            <a:r>
              <a:rPr lang="en-US"/>
              <a:t> et dolore magna</a:t>
            </a:r>
          </a:p>
          <a:p>
            <a:pPr marL="285750" lvl="1" indent="-285750">
              <a:buFont typeface="Arial" panose="020B0604020202020204" pitchFamily="34" charset="0"/>
              <a:buChar char="•"/>
            </a:pP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endParaRPr lang="en-US"/>
          </a:p>
          <a:p>
            <a:pPr marL="285750" lvl="1" indent="-285750">
              <a:buFont typeface="Arial" panose="020B0604020202020204" pitchFamily="34" charset="0"/>
              <a:buChar char="•"/>
            </a:pPr>
            <a:r>
              <a:rPr lang="en-US"/>
              <a:t>Exercitation </a:t>
            </a:r>
            <a:r>
              <a:rPr lang="en-US" err="1"/>
              <a:t>ullamco</a:t>
            </a:r>
            <a:r>
              <a:rPr lang="en-US"/>
              <a:t> </a:t>
            </a:r>
            <a:r>
              <a:rPr lang="en-US" err="1"/>
              <a:t>laboris</a:t>
            </a:r>
            <a:r>
              <a:rPr lang="en-US"/>
              <a:t> nisi </a:t>
            </a:r>
            <a:r>
              <a:rPr lang="en-US" err="1"/>
              <a:t>ut</a:t>
            </a:r>
            <a:r>
              <a:rPr lang="en-US"/>
              <a:t> </a:t>
            </a:r>
            <a:r>
              <a:rPr lang="en-US" err="1"/>
              <a:t>aliquip</a:t>
            </a:r>
            <a:endParaRPr lang="en-US"/>
          </a:p>
          <a:p>
            <a:pPr marL="285750" lvl="1" indent="-285750">
              <a:buFont typeface="Arial" panose="020B0604020202020204" pitchFamily="34" charset="0"/>
              <a:buChar char="•"/>
            </a:pP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endParaRPr lang="en-US"/>
          </a:p>
          <a:p>
            <a:pPr marL="285750" lvl="1" indent="-285750">
              <a:buFont typeface="Arial" panose="020B0604020202020204" pitchFamily="34" charset="0"/>
              <a:buChar char="•"/>
            </a:pPr>
            <a:r>
              <a:rPr lang="en-US"/>
              <a:t>In </a:t>
            </a:r>
            <a:r>
              <a:rPr lang="en-US" err="1"/>
              <a:t>reprehenderit</a:t>
            </a:r>
            <a:r>
              <a:rPr lang="en-US"/>
              <a:t> in </a:t>
            </a:r>
            <a:r>
              <a:rPr lang="en-US" err="1"/>
              <a:t>voluptate</a:t>
            </a:r>
            <a:r>
              <a:rPr lang="en-US"/>
              <a:t> </a:t>
            </a:r>
            <a:r>
              <a:rPr lang="en-US" err="1"/>
              <a:t>velit</a:t>
            </a:r>
            <a:r>
              <a:rPr lang="en-US"/>
              <a:t> </a:t>
            </a:r>
            <a:r>
              <a:rPr lang="en-US" err="1"/>
              <a:t>esse</a:t>
            </a:r>
            <a:endParaRPr lang="en-US"/>
          </a:p>
        </p:txBody>
      </p:sp>
    </p:spTree>
    <p:extLst>
      <p:ext uri="{BB962C8B-B14F-4D97-AF65-F5344CB8AC3E}">
        <p14:creationId xmlns:p14="http://schemas.microsoft.com/office/powerpoint/2010/main" val="384737723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text">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46087" y="1137076"/>
            <a:ext cx="11567160" cy="830997"/>
          </a:xfrm>
        </p:spPr>
        <p:txBody>
          <a:bodyPr wrap="square" lIns="0" tIns="0" rIns="0" bIns="0">
            <a:spAutoFit/>
          </a:bodyPr>
          <a:lstStyle>
            <a:lvl1pPr marL="0" indent="0">
              <a:lnSpc>
                <a:spcPct val="100000"/>
              </a:lnSpc>
              <a:spcBef>
                <a:spcPts val="0"/>
              </a:spcBef>
              <a:spcAft>
                <a:spcPts val="900"/>
              </a:spcAft>
              <a:buNone/>
              <a:defRPr sz="1800" b="0" i="0">
                <a:solidFill>
                  <a:srgbClr val="000000"/>
                </a:solidFill>
                <a:latin typeface="+mn-lt"/>
              </a:defRPr>
            </a:lvl1pPr>
            <a:lvl2pPr marL="228600" indent="0">
              <a:lnSpc>
                <a:spcPct val="100000"/>
              </a:lnSpc>
              <a:spcBef>
                <a:spcPts val="0"/>
              </a:spcBef>
              <a:spcAft>
                <a:spcPts val="1400"/>
              </a:spcAft>
              <a:buNone/>
              <a:defRPr sz="1800">
                <a:solidFill>
                  <a:srgbClr val="000000"/>
                </a:solidFill>
              </a:defRPr>
            </a:lvl2pPr>
            <a:lvl3pPr marL="457200" indent="0">
              <a:lnSpc>
                <a:spcPct val="100000"/>
              </a:lnSpc>
              <a:spcBef>
                <a:spcPts val="0"/>
              </a:spcBef>
              <a:spcAft>
                <a:spcPts val="1400"/>
              </a:spcAft>
              <a:buNone/>
              <a:defRPr sz="1400">
                <a:solidFill>
                  <a:srgbClr val="000000"/>
                </a:solidFill>
              </a:defRPr>
            </a:lvl3pPr>
            <a:lvl4pPr marL="685800" indent="0">
              <a:spcBef>
                <a:spcPts val="0"/>
              </a:spcBef>
              <a:spcAft>
                <a:spcPts val="1300"/>
              </a:spcAft>
              <a:buNone/>
              <a:defRPr sz="2000"/>
            </a:lvl4pPr>
            <a:lvl5pPr marL="914400" indent="0">
              <a:buNone/>
              <a:defRPr/>
            </a:lvl5pPr>
          </a:lstStyle>
          <a:p>
            <a:pPr lvl="0"/>
            <a:r>
              <a:rPr lang="en-US"/>
              <a:t>Body copy Segoe Regular 18.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34975" y="225109"/>
            <a:ext cx="11563350" cy="754061"/>
          </a:xfrm>
          <a:prstGeom prst="rect">
            <a:avLst/>
          </a:prstGeom>
        </p:spPr>
        <p:txBody>
          <a:bodyPr vert="horz" wrap="square" lIns="0" tIns="164592" rIns="0" bIns="0" rtlCol="0" anchor="t">
            <a:noAutofit/>
          </a:bodyPr>
          <a:lstStyle>
            <a:lvl1pPr>
              <a:defRPr>
                <a:solidFill>
                  <a:schemeClr val="tx2"/>
                </a:solidFill>
              </a:defRPr>
            </a:lvl1pPr>
          </a:lstStyle>
          <a:p>
            <a:r>
              <a:rPr lang="en-US"/>
              <a:t>Two column text layout</a:t>
            </a:r>
          </a:p>
        </p:txBody>
      </p:sp>
      <p:sp>
        <p:nvSpPr>
          <p:cNvPr id="4" name="Text Placeholder 4">
            <a:extLst>
              <a:ext uri="{FF2B5EF4-FFF2-40B4-BE49-F238E27FC236}">
                <a16:creationId xmlns:a16="http://schemas.microsoft.com/office/drawing/2014/main" id="{6849D465-70FF-451A-8BED-41C7ADC63065}"/>
              </a:ext>
            </a:extLst>
          </p:cNvPr>
          <p:cNvSpPr>
            <a:spLocks noGrp="1"/>
          </p:cNvSpPr>
          <p:nvPr>
            <p:ph type="body" sz="quarter" idx="11" hasCustomPrompt="1"/>
          </p:nvPr>
        </p:nvSpPr>
        <p:spPr>
          <a:xfrm>
            <a:off x="434974" y="2359341"/>
            <a:ext cx="5667375" cy="2654300"/>
          </a:xfrm>
        </p:spPr>
        <p:txBody>
          <a:bodyPr lIns="0" tIns="0" rIns="0" bIns="0">
            <a:noAutofit/>
          </a:bodyPr>
          <a:lstStyle>
            <a:lvl1pPr marL="0" indent="0">
              <a:lnSpc>
                <a:spcPct val="100000"/>
              </a:lnSpc>
              <a:spcBef>
                <a:spcPts val="0"/>
              </a:spcBef>
              <a:spcAft>
                <a:spcPts val="700"/>
              </a:spcAft>
              <a:buNone/>
              <a:defRPr sz="1400" b="1">
                <a:solidFill>
                  <a:schemeClr val="tx2"/>
                </a:solidFill>
                <a:latin typeface="+mn-lt"/>
              </a:defRPr>
            </a:lvl1pPr>
            <a:lvl2pPr marL="0" marR="0" indent="0" algn="l" defTabSz="932742" rtl="0" eaLnBrk="1" fontAlgn="auto" latinLnBrk="0" hangingPunct="1">
              <a:lnSpc>
                <a:spcPct val="100000"/>
              </a:lnSpc>
              <a:spcBef>
                <a:spcPts val="0"/>
              </a:spcBef>
              <a:spcAft>
                <a:spcPts val="70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lvl="0"/>
            <a:r>
              <a:rPr lang="en-US"/>
              <a:t>Paragraph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p>
        </p:txBody>
      </p:sp>
      <p:sp>
        <p:nvSpPr>
          <p:cNvPr id="6" name="Text Placeholder 4">
            <a:extLst>
              <a:ext uri="{FF2B5EF4-FFF2-40B4-BE49-F238E27FC236}">
                <a16:creationId xmlns:a16="http://schemas.microsoft.com/office/drawing/2014/main" id="{36529D97-59E4-4F82-95B3-25E40D5A28FF}"/>
              </a:ext>
            </a:extLst>
          </p:cNvPr>
          <p:cNvSpPr>
            <a:spLocks noGrp="1"/>
          </p:cNvSpPr>
          <p:nvPr>
            <p:ph type="body" sz="quarter" idx="13" hasCustomPrompt="1"/>
          </p:nvPr>
        </p:nvSpPr>
        <p:spPr>
          <a:xfrm>
            <a:off x="6334127" y="2359342"/>
            <a:ext cx="5659119" cy="2654300"/>
          </a:xfrm>
        </p:spPr>
        <p:txBody>
          <a:bodyPr lIns="0" tIns="0" rIns="0" bIns="0"/>
          <a:lstStyle>
            <a:lvl1pPr marL="0" indent="0">
              <a:lnSpc>
                <a:spcPct val="100000"/>
              </a:lnSpc>
              <a:spcBef>
                <a:spcPts val="0"/>
              </a:spcBef>
              <a:spcAft>
                <a:spcPts val="700"/>
              </a:spcAft>
              <a:buNone/>
              <a:defRPr sz="1400" b="1">
                <a:solidFill>
                  <a:schemeClr val="tx2"/>
                </a:solidFill>
                <a:latin typeface="+mn-lt"/>
              </a:defRPr>
            </a:lvl1pPr>
            <a:lvl2pPr marL="0" marR="0" indent="0" algn="l" defTabSz="932742" rtl="0" eaLnBrk="1" fontAlgn="auto" latinLnBrk="0" hangingPunct="1">
              <a:lnSpc>
                <a:spcPct val="100000"/>
              </a:lnSpc>
              <a:spcBef>
                <a:spcPts val="0"/>
              </a:spcBef>
              <a:spcAft>
                <a:spcPts val="70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lvl="0"/>
            <a:r>
              <a:rPr lang="en-US"/>
              <a:t>Paragraph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p>
        </p:txBody>
      </p:sp>
    </p:spTree>
    <p:extLst>
      <p:ext uri="{BB962C8B-B14F-4D97-AF65-F5344CB8AC3E}">
        <p14:creationId xmlns:p14="http://schemas.microsoft.com/office/powerpoint/2010/main" val="163014818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text with bullets">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46087" y="1137076"/>
            <a:ext cx="11567160" cy="830997"/>
          </a:xfrm>
        </p:spPr>
        <p:txBody>
          <a:bodyPr wrap="square" lIns="0" tIns="0" rIns="0" bIns="0">
            <a:spAutoFit/>
          </a:bodyPr>
          <a:lstStyle>
            <a:lvl1pPr marL="0" indent="0">
              <a:lnSpc>
                <a:spcPct val="100000"/>
              </a:lnSpc>
              <a:spcBef>
                <a:spcPts val="0"/>
              </a:spcBef>
              <a:spcAft>
                <a:spcPts val="900"/>
              </a:spcAft>
              <a:buNone/>
              <a:defRPr sz="1800" b="0" i="0">
                <a:solidFill>
                  <a:srgbClr val="000000"/>
                </a:solidFill>
                <a:latin typeface="+mn-lt"/>
              </a:defRPr>
            </a:lvl1pPr>
            <a:lvl2pPr marL="228600" indent="0">
              <a:lnSpc>
                <a:spcPct val="100000"/>
              </a:lnSpc>
              <a:spcBef>
                <a:spcPts val="0"/>
              </a:spcBef>
              <a:spcAft>
                <a:spcPts val="1400"/>
              </a:spcAft>
              <a:buNone/>
              <a:defRPr sz="1800">
                <a:solidFill>
                  <a:srgbClr val="000000"/>
                </a:solidFill>
              </a:defRPr>
            </a:lvl2pPr>
            <a:lvl3pPr marL="457200" indent="0">
              <a:lnSpc>
                <a:spcPct val="100000"/>
              </a:lnSpc>
              <a:spcBef>
                <a:spcPts val="0"/>
              </a:spcBef>
              <a:spcAft>
                <a:spcPts val="1400"/>
              </a:spcAft>
              <a:buNone/>
              <a:defRPr sz="1400">
                <a:solidFill>
                  <a:srgbClr val="000000"/>
                </a:solidFill>
              </a:defRPr>
            </a:lvl3pPr>
            <a:lvl4pPr marL="685800" indent="0">
              <a:spcBef>
                <a:spcPts val="0"/>
              </a:spcBef>
              <a:spcAft>
                <a:spcPts val="1300"/>
              </a:spcAft>
              <a:buNone/>
              <a:defRPr sz="2000"/>
            </a:lvl4pPr>
            <a:lvl5pPr marL="914400" indent="0">
              <a:buNone/>
              <a:defRPr/>
            </a:lvl5pPr>
          </a:lstStyle>
          <a:p>
            <a:pPr lvl="0"/>
            <a:r>
              <a:rPr lang="en-US"/>
              <a:t>Body copy Segoe Regular 18.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34975" y="227014"/>
            <a:ext cx="11563350" cy="754061"/>
          </a:xfrm>
          <a:prstGeom prst="rect">
            <a:avLst/>
          </a:prstGeom>
        </p:spPr>
        <p:txBody>
          <a:bodyPr vert="horz" wrap="square" lIns="0" tIns="164592" rIns="0" bIns="0" rtlCol="0" anchor="t">
            <a:noAutofit/>
          </a:bodyPr>
          <a:lstStyle>
            <a:lvl1pPr>
              <a:defRPr>
                <a:solidFill>
                  <a:schemeClr val="tx2"/>
                </a:solidFill>
              </a:defRPr>
            </a:lvl1pPr>
          </a:lstStyle>
          <a:p>
            <a:r>
              <a:rPr lang="en-US"/>
              <a:t>Two column text layout (with bullets)</a:t>
            </a:r>
          </a:p>
        </p:txBody>
      </p:sp>
      <p:sp>
        <p:nvSpPr>
          <p:cNvPr id="4" name="Text Placeholder 4">
            <a:extLst>
              <a:ext uri="{FF2B5EF4-FFF2-40B4-BE49-F238E27FC236}">
                <a16:creationId xmlns:a16="http://schemas.microsoft.com/office/drawing/2014/main" id="{6849D465-70FF-451A-8BED-41C7ADC63065}"/>
              </a:ext>
            </a:extLst>
          </p:cNvPr>
          <p:cNvSpPr>
            <a:spLocks noGrp="1"/>
          </p:cNvSpPr>
          <p:nvPr>
            <p:ph type="body" sz="quarter" idx="11" hasCustomPrompt="1"/>
          </p:nvPr>
        </p:nvSpPr>
        <p:spPr>
          <a:xfrm>
            <a:off x="434974" y="2359341"/>
            <a:ext cx="5667375" cy="2657138"/>
          </a:xfrm>
        </p:spPr>
        <p:txBody>
          <a:bodyPr lIns="0" tIns="0" rIns="0" bIns="0">
            <a:noAutofit/>
          </a:bodyPr>
          <a:lstStyle>
            <a:lvl1pPr marL="0" marR="0" indent="0" algn="l" defTabSz="932742" rtl="0" eaLnBrk="1" fontAlgn="auto" latinLnBrk="0" hangingPunct="1">
              <a:lnSpc>
                <a:spcPct val="100000"/>
              </a:lnSpc>
              <a:spcBef>
                <a:spcPts val="0"/>
              </a:spcBef>
              <a:spcAft>
                <a:spcPts val="700"/>
              </a:spcAft>
              <a:buClrTx/>
              <a:buSzPct val="90000"/>
              <a:buFont typeface="Wingdings" panose="05000000000000000000" pitchFamily="2" charset="2"/>
              <a:buNone/>
              <a:tabLst/>
              <a:defRPr sz="1400" b="1">
                <a:solidFill>
                  <a:schemeClr val="tx2"/>
                </a:solidFill>
                <a:latin typeface="+mn-lt"/>
              </a:defRPr>
            </a:lvl1pPr>
            <a:lvl2pPr marL="285750" marR="0" indent="-285750" algn="l" defTabSz="932742" rtl="0" eaLnBrk="1" fontAlgn="auto" latinLnBrk="0" hangingPunct="1">
              <a:lnSpc>
                <a:spcPct val="100000"/>
              </a:lnSpc>
              <a:spcBef>
                <a:spcPts val="0"/>
              </a:spcBef>
              <a:spcAft>
                <a:spcPts val="700"/>
              </a:spcAft>
              <a:buClrTx/>
              <a:buSzPct val="90000"/>
              <a:buFont typeface="Arial" panose="020B0604020202020204" pitchFamily="34" charset="0"/>
              <a:buChar char="•"/>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ct val="100000"/>
              </a:lnSpc>
              <a:spcBef>
                <a:spcPts val="0"/>
              </a:spcBef>
              <a:spcAft>
                <a:spcPts val="900"/>
              </a:spcAft>
              <a:buClrTx/>
              <a:buSzPct val="90000"/>
              <a:buFont typeface="Wingdings" panose="05000000000000000000" pitchFamily="2" charset="2"/>
              <a:buNone/>
              <a:tabLst/>
              <a:defRPr/>
            </a:pPr>
            <a:r>
              <a:rPr lang="en-US"/>
              <a:t>Subhead title Segoe UI Regular bold 14</a:t>
            </a:r>
          </a:p>
          <a:p>
            <a:pPr lvl="1"/>
            <a:r>
              <a:rPr lang="en-US"/>
              <a:t>Body copy Segoe Regular 14. </a:t>
            </a:r>
          </a:p>
          <a:p>
            <a:pPr lvl="1"/>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p>
          <a:p>
            <a:pPr lvl="1"/>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p>
          <a:p>
            <a:pPr lvl="1"/>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a:t>
            </a:r>
          </a:p>
          <a:p>
            <a:pPr lvl="1"/>
            <a:r>
              <a:rPr lang="en-US"/>
              <a:t>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a:t>
            </a:r>
            <a:r>
              <a:rPr lang="en-US" err="1"/>
              <a:t>duis</a:t>
            </a:r>
            <a:r>
              <a:rPr lang="en-US"/>
              <a:t> </a:t>
            </a:r>
            <a:r>
              <a:rPr lang="en-US" err="1"/>
              <a:t>aute</a:t>
            </a:r>
            <a:r>
              <a:rPr lang="en-US"/>
              <a:t> </a:t>
            </a:r>
            <a:r>
              <a:rPr lang="en-US" err="1"/>
              <a:t>irure</a:t>
            </a:r>
            <a:r>
              <a:rPr lang="en-US"/>
              <a:t> dolor in</a:t>
            </a:r>
          </a:p>
          <a:p>
            <a:pPr lvl="1"/>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endParaRPr lang="en-US"/>
          </a:p>
          <a:p>
            <a:pPr lvl="1"/>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a:t>
            </a:r>
          </a:p>
          <a:p>
            <a:pPr lvl="1"/>
            <a:r>
              <a:rPr lang="en-US"/>
              <a:t>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 lorem ipsum dolor</a:t>
            </a:r>
          </a:p>
        </p:txBody>
      </p:sp>
      <p:sp>
        <p:nvSpPr>
          <p:cNvPr id="6" name="Text Placeholder 4">
            <a:extLst>
              <a:ext uri="{FF2B5EF4-FFF2-40B4-BE49-F238E27FC236}">
                <a16:creationId xmlns:a16="http://schemas.microsoft.com/office/drawing/2014/main" id="{36529D97-59E4-4F82-95B3-25E40D5A28FF}"/>
              </a:ext>
            </a:extLst>
          </p:cNvPr>
          <p:cNvSpPr>
            <a:spLocks noGrp="1"/>
          </p:cNvSpPr>
          <p:nvPr>
            <p:ph type="body" sz="quarter" idx="13" hasCustomPrompt="1"/>
          </p:nvPr>
        </p:nvSpPr>
        <p:spPr>
          <a:xfrm>
            <a:off x="6334127" y="2359342"/>
            <a:ext cx="5659119" cy="2657137"/>
          </a:xfrm>
        </p:spPr>
        <p:txBody>
          <a:bodyPr lIns="0" tIns="0" rIns="0" bIns="0"/>
          <a:lstStyle>
            <a:lvl1pPr marL="0" indent="0">
              <a:lnSpc>
                <a:spcPct val="100000"/>
              </a:lnSpc>
              <a:spcBef>
                <a:spcPts val="0"/>
              </a:spcBef>
              <a:spcAft>
                <a:spcPts val="700"/>
              </a:spcAft>
              <a:buNone/>
              <a:defRPr sz="1400" b="1">
                <a:solidFill>
                  <a:schemeClr val="tx2"/>
                </a:solidFill>
                <a:latin typeface="+mn-lt"/>
              </a:defRPr>
            </a:lvl1pPr>
            <a:lvl2pPr marL="285750" marR="0" indent="-285750" algn="l" defTabSz="932742" rtl="0" eaLnBrk="1" fontAlgn="auto" latinLnBrk="0" hangingPunct="1">
              <a:lnSpc>
                <a:spcPct val="100000"/>
              </a:lnSpc>
              <a:spcBef>
                <a:spcPts val="0"/>
              </a:spcBef>
              <a:spcAft>
                <a:spcPts val="700"/>
              </a:spcAft>
              <a:buClrTx/>
              <a:buSzPct val="90000"/>
              <a:buFont typeface="Arial" panose="020B0604020202020204" pitchFamily="34" charset="0"/>
              <a:buChar char="•"/>
              <a:tabLst/>
              <a:defRPr sz="1400">
                <a:solidFill>
                  <a:srgbClr val="000000"/>
                </a:solidFill>
              </a:defRPr>
            </a:lvl2pPr>
            <a:lvl3pPr marL="457200" indent="0">
              <a:buNone/>
              <a:defRPr/>
            </a:lvl3pPr>
            <a:lvl4pPr marL="685800" indent="0">
              <a:buNone/>
              <a:defRPr/>
            </a:lvl4pPr>
            <a:lvl5pPr marL="914400" indent="0">
              <a:buNone/>
              <a:defRPr/>
            </a:lvl5pPr>
          </a:lstStyle>
          <a:p>
            <a:pPr lvl="0"/>
            <a:r>
              <a:rPr lang="en-US"/>
              <a:t>Subhead title Segoe UI Regular bold 14</a:t>
            </a:r>
          </a:p>
          <a:p>
            <a:pPr lvl="1"/>
            <a:r>
              <a:rPr lang="en-US"/>
              <a:t>Body copy Segoe Regular 14. </a:t>
            </a:r>
          </a:p>
          <a:p>
            <a:pPr lvl="1"/>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p>
          <a:p>
            <a:pPr lvl="1"/>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p>
          <a:p>
            <a:pPr lvl="1"/>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a:t>
            </a:r>
          </a:p>
          <a:p>
            <a:pPr lvl="1"/>
            <a:r>
              <a:rPr lang="en-US"/>
              <a:t>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a:t>
            </a:r>
            <a:r>
              <a:rPr lang="en-US" err="1"/>
              <a:t>duis</a:t>
            </a:r>
            <a:r>
              <a:rPr lang="en-US"/>
              <a:t> </a:t>
            </a:r>
            <a:r>
              <a:rPr lang="en-US" err="1"/>
              <a:t>aute</a:t>
            </a:r>
            <a:r>
              <a:rPr lang="en-US"/>
              <a:t> </a:t>
            </a:r>
            <a:r>
              <a:rPr lang="en-US" err="1"/>
              <a:t>irure</a:t>
            </a:r>
            <a:r>
              <a:rPr lang="en-US"/>
              <a:t> dolor in</a:t>
            </a:r>
          </a:p>
          <a:p>
            <a:pPr lvl="1"/>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endParaRPr lang="en-US"/>
          </a:p>
          <a:p>
            <a:pPr lvl="1"/>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a:t>
            </a:r>
          </a:p>
          <a:p>
            <a:pPr lvl="1"/>
            <a:r>
              <a:rPr lang="en-US"/>
              <a:t>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 lorem ipsum dolor</a:t>
            </a:r>
          </a:p>
        </p:txBody>
      </p:sp>
    </p:spTree>
    <p:extLst>
      <p:ext uri="{BB962C8B-B14F-4D97-AF65-F5344CB8AC3E}">
        <p14:creationId xmlns:p14="http://schemas.microsoft.com/office/powerpoint/2010/main" val="142932401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lumn photo">
    <p:spTree>
      <p:nvGrpSpPr>
        <p:cNvPr id="1" name=""/>
        <p:cNvGrpSpPr/>
        <p:nvPr/>
      </p:nvGrpSpPr>
      <p:grpSpPr>
        <a:xfrm>
          <a:off x="0" y="0"/>
          <a:ext cx="0" cy="0"/>
          <a:chOff x="0" y="0"/>
          <a:chExt cx="0" cy="0"/>
        </a:xfrm>
      </p:grpSpPr>
      <p:sp>
        <p:nvSpPr>
          <p:cNvPr id="11" name="Picture Placeholder 10"/>
          <p:cNvSpPr>
            <a:spLocks noGrp="1"/>
          </p:cNvSpPr>
          <p:nvPr>
            <p:ph type="pic" sz="quarter" idx="14" hasCustomPrompt="1"/>
          </p:nvPr>
        </p:nvSpPr>
        <p:spPr>
          <a:xfrm>
            <a:off x="434974" y="1203326"/>
            <a:ext cx="3705225" cy="2635250"/>
          </a:xfrm>
          <a:blipFill>
            <a:blip r:embed="rId2"/>
            <a:stretch>
              <a:fillRect/>
            </a:stretch>
          </a:blipFill>
        </p:spPr>
        <p:txBody>
          <a:bodyPr anchor="ctr">
            <a:noAutofit/>
          </a:bodyPr>
          <a:lstStyle>
            <a:lvl1pPr marL="0" indent="0" algn="ctr">
              <a:buNone/>
              <a:defRPr sz="1800" b="1">
                <a:solidFill>
                  <a:schemeClr val="bg2"/>
                </a:solidFill>
                <a:latin typeface="+mn-lt"/>
              </a:defRPr>
            </a:lvl1pPr>
          </a:lstStyle>
          <a:p>
            <a:r>
              <a:rPr lang="en-US"/>
              <a:t>Drop photo here</a:t>
            </a:r>
          </a:p>
        </p:txBody>
      </p:sp>
      <p:sp>
        <p:nvSpPr>
          <p:cNvPr id="12" name="Picture Placeholder 10"/>
          <p:cNvSpPr>
            <a:spLocks noGrp="1"/>
          </p:cNvSpPr>
          <p:nvPr>
            <p:ph type="pic" sz="quarter" idx="15" hasCustomPrompt="1"/>
          </p:nvPr>
        </p:nvSpPr>
        <p:spPr>
          <a:xfrm>
            <a:off x="4367214" y="1203326"/>
            <a:ext cx="3695700" cy="2635250"/>
          </a:xfrm>
          <a:blipFill>
            <a:blip r:embed="rId3"/>
            <a:stretch>
              <a:fillRect/>
            </a:stretch>
          </a:blipFill>
        </p:spPr>
        <p:txBody>
          <a:bodyPr anchor="ctr">
            <a:noAutofit/>
          </a:bodyPr>
          <a:lstStyle>
            <a:lvl1pPr marL="0" indent="0" algn="ctr">
              <a:buNone/>
              <a:defRPr sz="1800" b="1">
                <a:solidFill>
                  <a:schemeClr val="bg2"/>
                </a:solidFill>
                <a:latin typeface="+mn-lt"/>
              </a:defRPr>
            </a:lvl1pPr>
          </a:lstStyle>
          <a:p>
            <a:r>
              <a:rPr lang="en-US"/>
              <a:t>Drop photo here</a:t>
            </a:r>
          </a:p>
        </p:txBody>
      </p:sp>
      <p:sp>
        <p:nvSpPr>
          <p:cNvPr id="13" name="Picture Placeholder 10"/>
          <p:cNvSpPr>
            <a:spLocks noGrp="1"/>
          </p:cNvSpPr>
          <p:nvPr>
            <p:ph type="pic" sz="quarter" idx="16" hasCustomPrompt="1"/>
          </p:nvPr>
        </p:nvSpPr>
        <p:spPr>
          <a:xfrm>
            <a:off x="8289925" y="1203325"/>
            <a:ext cx="3706871" cy="2635251"/>
          </a:xfrm>
          <a:blipFill>
            <a:blip r:embed="rId4"/>
            <a:stretch>
              <a:fillRect/>
            </a:stretch>
          </a:blipFill>
        </p:spPr>
        <p:txBody>
          <a:bodyPr anchor="ctr">
            <a:noAutofit/>
          </a:bodyPr>
          <a:lstStyle>
            <a:lvl1pPr marL="0" indent="0" algn="ctr">
              <a:buNone/>
              <a:defRPr sz="1800" b="1">
                <a:solidFill>
                  <a:schemeClr val="bg2"/>
                </a:solidFill>
                <a:latin typeface="+mn-lt"/>
              </a:defRPr>
            </a:lvl1pPr>
          </a:lstStyle>
          <a:p>
            <a:r>
              <a:rPr lang="en-US"/>
              <a:t>Drop photo here</a:t>
            </a:r>
          </a:p>
        </p:txBody>
      </p:sp>
      <p:sp>
        <p:nvSpPr>
          <p:cNvPr id="5" name="Text Placeholder 4"/>
          <p:cNvSpPr>
            <a:spLocks noGrp="1"/>
          </p:cNvSpPr>
          <p:nvPr>
            <p:ph type="body" sz="quarter" idx="11" hasCustomPrompt="1"/>
          </p:nvPr>
        </p:nvSpPr>
        <p:spPr>
          <a:xfrm>
            <a:off x="434975" y="4065587"/>
            <a:ext cx="3703320" cy="1238251"/>
          </a:xfrm>
        </p:spPr>
        <p:txBody>
          <a:bodyPr lIns="0" tIns="0" rIns="0" bIns="0"/>
          <a:lstStyle>
            <a:lvl1pPr marL="0" indent="0">
              <a:lnSpc>
                <a:spcPct val="100000"/>
              </a:lnSpc>
              <a:spcBef>
                <a:spcPts val="0"/>
              </a:spcBef>
              <a:spcAft>
                <a:spcPts val="700"/>
              </a:spcAft>
              <a:buNone/>
              <a:defRPr sz="1400" b="1">
                <a:solidFill>
                  <a:schemeClr val="tx2"/>
                </a:solidFill>
                <a:latin typeface="+mn-lt"/>
              </a:defRPr>
            </a:lvl1pPr>
            <a:lvl2pPr marL="0" marR="0" indent="0" algn="l" defTabSz="932742" rtl="0" eaLnBrk="1" fontAlgn="auto" latinLnBrk="0" hangingPunct="1">
              <a:lnSpc>
                <a:spcPct val="100000"/>
              </a:lnSpc>
              <a:spcBef>
                <a:spcPts val="0"/>
              </a:spcBef>
              <a:spcAft>
                <a:spcPts val="70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lvl="0"/>
            <a:r>
              <a:rPr lang="en-US"/>
              <a:t>Paragraph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p>
        </p:txBody>
      </p:sp>
      <p:sp>
        <p:nvSpPr>
          <p:cNvPr id="9" name="Text Placeholder 4"/>
          <p:cNvSpPr>
            <a:spLocks noGrp="1"/>
          </p:cNvSpPr>
          <p:nvPr>
            <p:ph type="body" sz="quarter" idx="12" hasCustomPrompt="1"/>
          </p:nvPr>
        </p:nvSpPr>
        <p:spPr>
          <a:xfrm>
            <a:off x="4367211" y="4065587"/>
            <a:ext cx="3695700" cy="1238251"/>
          </a:xfrm>
        </p:spPr>
        <p:txBody>
          <a:bodyPr lIns="0" tIns="0" rIns="0" bIns="0"/>
          <a:lstStyle>
            <a:lvl1pPr marL="0" indent="0">
              <a:lnSpc>
                <a:spcPct val="100000"/>
              </a:lnSpc>
              <a:spcBef>
                <a:spcPts val="0"/>
              </a:spcBef>
              <a:spcAft>
                <a:spcPts val="700"/>
              </a:spcAft>
              <a:buNone/>
              <a:defRPr lang="en-US" sz="1400" b="1" kern="1200" spc="0" baseline="0" dirty="0" smtClean="0">
                <a:solidFill>
                  <a:schemeClr val="tx2"/>
                </a:solidFill>
                <a:latin typeface="+mn-lt"/>
                <a:ea typeface="+mn-ea"/>
                <a:cs typeface="+mn-cs"/>
              </a:defRPr>
            </a:lvl1pPr>
            <a:lvl2pPr marL="0" marR="0" indent="0" algn="l" defTabSz="932742" rtl="0" eaLnBrk="1" fontAlgn="auto" latinLnBrk="0" hangingPunct="1">
              <a:lnSpc>
                <a:spcPct val="100000"/>
              </a:lnSpc>
              <a:spcBef>
                <a:spcPts val="0"/>
              </a:spcBef>
              <a:spcAft>
                <a:spcPts val="70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lvl="0"/>
            <a:r>
              <a:rPr lang="en-US"/>
              <a:t>Paragraph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p>
        </p:txBody>
      </p:sp>
      <p:sp>
        <p:nvSpPr>
          <p:cNvPr id="10" name="Text Placeholder 4"/>
          <p:cNvSpPr>
            <a:spLocks noGrp="1"/>
          </p:cNvSpPr>
          <p:nvPr>
            <p:ph type="body" sz="quarter" idx="13" hasCustomPrompt="1"/>
          </p:nvPr>
        </p:nvSpPr>
        <p:spPr>
          <a:xfrm>
            <a:off x="8289926" y="4065587"/>
            <a:ext cx="3703320" cy="1238251"/>
          </a:xfrm>
        </p:spPr>
        <p:txBody>
          <a:bodyPr lIns="0" tIns="0" rIns="0" bIns="0"/>
          <a:lstStyle>
            <a:lvl1pPr marL="0" indent="0">
              <a:lnSpc>
                <a:spcPct val="100000"/>
              </a:lnSpc>
              <a:spcBef>
                <a:spcPts val="0"/>
              </a:spcBef>
              <a:spcAft>
                <a:spcPts val="700"/>
              </a:spcAft>
              <a:buNone/>
              <a:defRPr lang="en-US" sz="1400" b="1" kern="1200" spc="0" baseline="0" dirty="0">
                <a:solidFill>
                  <a:schemeClr val="tx2"/>
                </a:solidFill>
                <a:latin typeface="+mn-lt"/>
                <a:ea typeface="+mn-ea"/>
                <a:cs typeface="+mn-cs"/>
              </a:defRPr>
            </a:lvl1pPr>
            <a:lvl2pPr marL="0" marR="0" indent="0" algn="l" defTabSz="932742" rtl="0" eaLnBrk="1" fontAlgn="auto" latinLnBrk="0" hangingPunct="1">
              <a:lnSpc>
                <a:spcPct val="100000"/>
              </a:lnSpc>
              <a:spcBef>
                <a:spcPts val="0"/>
              </a:spcBef>
              <a:spcAft>
                <a:spcPts val="70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lvl="0"/>
            <a:r>
              <a:rPr lang="en-US"/>
              <a:t>Paragraph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p>
        </p:txBody>
      </p:sp>
      <p:sp>
        <p:nvSpPr>
          <p:cNvPr id="14" name="Title Placeholder 1">
            <a:extLst>
              <a:ext uri="{FF2B5EF4-FFF2-40B4-BE49-F238E27FC236}">
                <a16:creationId xmlns:a16="http://schemas.microsoft.com/office/drawing/2014/main" id="{54138D0E-FA08-493B-A3B5-1ED81872ADC9}"/>
              </a:ext>
            </a:extLst>
          </p:cNvPr>
          <p:cNvSpPr>
            <a:spLocks noGrp="1"/>
          </p:cNvSpPr>
          <p:nvPr>
            <p:ph type="title" hasCustomPrompt="1"/>
          </p:nvPr>
        </p:nvSpPr>
        <p:spPr>
          <a:xfrm>
            <a:off x="429896" y="227014"/>
            <a:ext cx="11563350" cy="754061"/>
          </a:xfrm>
          <a:prstGeom prst="rect">
            <a:avLst/>
          </a:prstGeom>
        </p:spPr>
        <p:txBody>
          <a:bodyPr vert="horz" wrap="square" lIns="0" tIns="164592" rIns="0" bIns="0" rtlCol="0" anchor="t">
            <a:noAutofit/>
          </a:bodyPr>
          <a:lstStyle>
            <a:lvl1pPr>
              <a:defRPr/>
            </a:lvl1pPr>
          </a:lstStyle>
          <a:p>
            <a:r>
              <a:rPr lang="en-US"/>
              <a:t>Three column photo layout</a:t>
            </a:r>
          </a:p>
        </p:txBody>
      </p:sp>
    </p:spTree>
    <p:extLst>
      <p:ext uri="{BB962C8B-B14F-4D97-AF65-F5344CB8AC3E}">
        <p14:creationId xmlns:p14="http://schemas.microsoft.com/office/powerpoint/2010/main" val="156032305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lumn photo with bullets">
    <p:spTree>
      <p:nvGrpSpPr>
        <p:cNvPr id="1" name=""/>
        <p:cNvGrpSpPr/>
        <p:nvPr/>
      </p:nvGrpSpPr>
      <p:grpSpPr>
        <a:xfrm>
          <a:off x="0" y="0"/>
          <a:ext cx="0" cy="0"/>
          <a:chOff x="0" y="0"/>
          <a:chExt cx="0" cy="0"/>
        </a:xfrm>
      </p:grpSpPr>
      <p:sp>
        <p:nvSpPr>
          <p:cNvPr id="11" name="Picture Placeholder 10"/>
          <p:cNvSpPr>
            <a:spLocks noGrp="1"/>
          </p:cNvSpPr>
          <p:nvPr>
            <p:ph type="pic" sz="quarter" idx="14" hasCustomPrompt="1"/>
          </p:nvPr>
        </p:nvSpPr>
        <p:spPr>
          <a:xfrm>
            <a:off x="434974" y="1203326"/>
            <a:ext cx="3705225" cy="2635250"/>
          </a:xfrm>
          <a:blipFill>
            <a:blip r:embed="rId2"/>
            <a:stretch>
              <a:fillRect/>
            </a:stretch>
          </a:blipFill>
        </p:spPr>
        <p:txBody>
          <a:bodyPr anchor="ctr">
            <a:noAutofit/>
          </a:bodyPr>
          <a:lstStyle>
            <a:lvl1pPr marL="0" indent="0" algn="ctr">
              <a:buNone/>
              <a:defRPr sz="1800" b="1">
                <a:solidFill>
                  <a:schemeClr val="bg2"/>
                </a:solidFill>
                <a:latin typeface="+mn-lt"/>
              </a:defRPr>
            </a:lvl1pPr>
          </a:lstStyle>
          <a:p>
            <a:r>
              <a:rPr lang="en-US"/>
              <a:t>Drop photo here</a:t>
            </a:r>
          </a:p>
        </p:txBody>
      </p:sp>
      <p:sp>
        <p:nvSpPr>
          <p:cNvPr id="12" name="Picture Placeholder 10"/>
          <p:cNvSpPr>
            <a:spLocks noGrp="1"/>
          </p:cNvSpPr>
          <p:nvPr>
            <p:ph type="pic" sz="quarter" idx="15" hasCustomPrompt="1"/>
          </p:nvPr>
        </p:nvSpPr>
        <p:spPr>
          <a:xfrm>
            <a:off x="4367214" y="1203326"/>
            <a:ext cx="3695700" cy="2635250"/>
          </a:xfrm>
          <a:blipFill>
            <a:blip r:embed="rId3"/>
            <a:stretch>
              <a:fillRect/>
            </a:stretch>
          </a:blipFill>
        </p:spPr>
        <p:txBody>
          <a:bodyPr anchor="ctr">
            <a:noAutofit/>
          </a:bodyPr>
          <a:lstStyle>
            <a:lvl1pPr marL="0" indent="0" algn="ctr">
              <a:buNone/>
              <a:defRPr sz="1800" b="1">
                <a:solidFill>
                  <a:schemeClr val="bg2"/>
                </a:solidFill>
                <a:latin typeface="+mn-lt"/>
              </a:defRPr>
            </a:lvl1pPr>
          </a:lstStyle>
          <a:p>
            <a:r>
              <a:rPr lang="en-US"/>
              <a:t>Drop photo here</a:t>
            </a:r>
          </a:p>
        </p:txBody>
      </p:sp>
      <p:sp>
        <p:nvSpPr>
          <p:cNvPr id="13" name="Picture Placeholder 10"/>
          <p:cNvSpPr>
            <a:spLocks noGrp="1"/>
          </p:cNvSpPr>
          <p:nvPr>
            <p:ph type="pic" sz="quarter" idx="16" hasCustomPrompt="1"/>
          </p:nvPr>
        </p:nvSpPr>
        <p:spPr>
          <a:xfrm>
            <a:off x="8289925" y="1203325"/>
            <a:ext cx="3706871" cy="2635251"/>
          </a:xfrm>
          <a:blipFill>
            <a:blip r:embed="rId4"/>
            <a:stretch>
              <a:fillRect/>
            </a:stretch>
          </a:blipFill>
        </p:spPr>
        <p:txBody>
          <a:bodyPr anchor="ctr">
            <a:noAutofit/>
          </a:bodyPr>
          <a:lstStyle>
            <a:lvl1pPr marL="0" indent="0" algn="ctr">
              <a:buNone/>
              <a:defRPr sz="1800" b="1">
                <a:solidFill>
                  <a:schemeClr val="bg2"/>
                </a:solidFill>
                <a:latin typeface="+mn-lt"/>
              </a:defRPr>
            </a:lvl1pPr>
          </a:lstStyle>
          <a:p>
            <a:r>
              <a:rPr lang="en-US"/>
              <a:t>Drop photo here</a:t>
            </a:r>
          </a:p>
        </p:txBody>
      </p:sp>
      <p:sp>
        <p:nvSpPr>
          <p:cNvPr id="5" name="Text Placeholder 4"/>
          <p:cNvSpPr>
            <a:spLocks noGrp="1"/>
          </p:cNvSpPr>
          <p:nvPr>
            <p:ph type="body" sz="quarter" idx="11" hasCustomPrompt="1"/>
          </p:nvPr>
        </p:nvSpPr>
        <p:spPr>
          <a:xfrm>
            <a:off x="434975" y="4065588"/>
            <a:ext cx="3703320" cy="1238251"/>
          </a:xfrm>
        </p:spPr>
        <p:txBody>
          <a:bodyPr lIns="0" tIns="0" rIns="0" bIns="0"/>
          <a:lstStyle>
            <a:lvl1pPr marL="0" indent="0">
              <a:lnSpc>
                <a:spcPct val="100000"/>
              </a:lnSpc>
              <a:spcBef>
                <a:spcPts val="0"/>
              </a:spcBef>
              <a:spcAft>
                <a:spcPts val="700"/>
              </a:spcAft>
              <a:buNone/>
              <a:defRPr sz="1400" b="1">
                <a:solidFill>
                  <a:schemeClr val="tx2"/>
                </a:solidFill>
                <a:latin typeface="+mn-lt"/>
              </a:defRPr>
            </a:lvl1pPr>
            <a:lvl2pPr marL="285750" marR="0" indent="-285750" algn="l" defTabSz="932742" rtl="0" eaLnBrk="1" fontAlgn="auto" latinLnBrk="0" hangingPunct="1">
              <a:lnSpc>
                <a:spcPct val="100000"/>
              </a:lnSpc>
              <a:spcBef>
                <a:spcPts val="0"/>
              </a:spcBef>
              <a:spcAft>
                <a:spcPts val="700"/>
              </a:spcAft>
              <a:buClrTx/>
              <a:buSzPct val="90000"/>
              <a:buFont typeface="Arial" panose="020B0604020202020204" pitchFamily="34" charset="0"/>
              <a:buChar char="•"/>
              <a:tabLst/>
              <a:defRPr sz="1400">
                <a:solidFill>
                  <a:srgbClr val="000000"/>
                </a:solidFill>
              </a:defRPr>
            </a:lvl2pPr>
            <a:lvl3pPr marL="457200" indent="0">
              <a:buNone/>
              <a:defRPr/>
            </a:lvl3pPr>
            <a:lvl4pPr marL="685800" indent="0">
              <a:buNone/>
              <a:defRPr/>
            </a:lvl4pPr>
            <a:lvl5pPr marL="914400" indent="0">
              <a:buNone/>
              <a:defRPr/>
            </a:lvl5pPr>
          </a:lstStyle>
          <a:p>
            <a:pPr lvl="0"/>
            <a:r>
              <a:rPr lang="en-US"/>
              <a:t>Subhead title Segoe UI Regular bold 14</a:t>
            </a:r>
          </a:p>
          <a:p>
            <a:pPr lvl="1"/>
            <a:r>
              <a:rPr lang="en-US"/>
              <a:t>Body copy Segoe Regular 14. </a:t>
            </a:r>
          </a:p>
          <a:p>
            <a:pPr lvl="1"/>
            <a:r>
              <a:rPr lang="en-US"/>
              <a:t>Lorem ipsum dolor sit </a:t>
            </a:r>
            <a:r>
              <a:rPr lang="en-US" err="1"/>
              <a:t>amet</a:t>
            </a:r>
            <a:r>
              <a:rPr lang="en-US"/>
              <a:t>, </a:t>
            </a:r>
            <a:r>
              <a:rPr lang="en-US" err="1"/>
              <a:t>consectetur</a:t>
            </a:r>
            <a:endParaRPr lang="en-US"/>
          </a:p>
          <a:p>
            <a:pPr lvl="1"/>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a:t>
            </a:r>
          </a:p>
        </p:txBody>
      </p:sp>
      <p:sp>
        <p:nvSpPr>
          <p:cNvPr id="9" name="Text Placeholder 4"/>
          <p:cNvSpPr>
            <a:spLocks noGrp="1"/>
          </p:cNvSpPr>
          <p:nvPr>
            <p:ph type="body" sz="quarter" idx="12" hasCustomPrompt="1"/>
          </p:nvPr>
        </p:nvSpPr>
        <p:spPr>
          <a:xfrm>
            <a:off x="4367211" y="4065588"/>
            <a:ext cx="3695700" cy="1238251"/>
          </a:xfrm>
        </p:spPr>
        <p:txBody>
          <a:bodyPr lIns="0" tIns="0" rIns="0" bIns="0"/>
          <a:lstStyle>
            <a:lvl1pPr marL="0" indent="0">
              <a:lnSpc>
                <a:spcPct val="100000"/>
              </a:lnSpc>
              <a:spcBef>
                <a:spcPts val="0"/>
              </a:spcBef>
              <a:spcAft>
                <a:spcPts val="700"/>
              </a:spcAft>
              <a:buNone/>
              <a:defRPr lang="en-US" sz="1400" b="1" kern="1200" spc="0" baseline="0" dirty="0" smtClean="0">
                <a:solidFill>
                  <a:schemeClr val="tx2"/>
                </a:solidFill>
                <a:latin typeface="+mn-lt"/>
                <a:ea typeface="+mn-ea"/>
                <a:cs typeface="+mn-cs"/>
              </a:defRPr>
            </a:lvl1pPr>
            <a:lvl2pPr marL="285750" marR="0" indent="-285750" algn="l" defTabSz="932742" rtl="0" eaLnBrk="1" fontAlgn="auto" latinLnBrk="0" hangingPunct="1">
              <a:lnSpc>
                <a:spcPct val="100000"/>
              </a:lnSpc>
              <a:spcBef>
                <a:spcPts val="0"/>
              </a:spcBef>
              <a:spcAft>
                <a:spcPts val="700"/>
              </a:spcAft>
              <a:buClrTx/>
              <a:buSzPct val="90000"/>
              <a:buFont typeface="Arial" panose="020B0604020202020204" pitchFamily="34" charset="0"/>
              <a:buChar char="•"/>
              <a:tabLst/>
              <a:defRPr sz="1400">
                <a:solidFill>
                  <a:srgbClr val="000000"/>
                </a:solidFill>
              </a:defRPr>
            </a:lvl2pPr>
            <a:lvl3pPr marL="457200" indent="0">
              <a:buNone/>
              <a:defRPr/>
            </a:lvl3pPr>
            <a:lvl4pPr marL="685800" indent="0">
              <a:buNone/>
              <a:defRPr/>
            </a:lvl4pPr>
            <a:lvl5pPr marL="914400" indent="0">
              <a:buNone/>
              <a:defRPr/>
            </a:lvl5pPr>
          </a:lstStyle>
          <a:p>
            <a:pPr lvl="0"/>
            <a:r>
              <a:rPr lang="en-US"/>
              <a:t>Subhead title Segoe UI Regular bold 14</a:t>
            </a:r>
          </a:p>
          <a:p>
            <a:pPr lvl="1"/>
            <a:r>
              <a:rPr lang="en-US"/>
              <a:t>Body copy Segoe Regular 14. </a:t>
            </a:r>
          </a:p>
          <a:p>
            <a:pPr lvl="1"/>
            <a:r>
              <a:rPr lang="en-US"/>
              <a:t>Lorem ipsum dolor sit </a:t>
            </a:r>
            <a:r>
              <a:rPr lang="en-US" err="1"/>
              <a:t>amet</a:t>
            </a:r>
            <a:r>
              <a:rPr lang="en-US"/>
              <a:t>, </a:t>
            </a:r>
            <a:r>
              <a:rPr lang="en-US" err="1"/>
              <a:t>consectetur</a:t>
            </a:r>
            <a:endParaRPr lang="en-US"/>
          </a:p>
          <a:p>
            <a:pPr lvl="1"/>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a:t>
            </a:r>
          </a:p>
        </p:txBody>
      </p:sp>
      <p:sp>
        <p:nvSpPr>
          <p:cNvPr id="10" name="Text Placeholder 4"/>
          <p:cNvSpPr>
            <a:spLocks noGrp="1"/>
          </p:cNvSpPr>
          <p:nvPr>
            <p:ph type="body" sz="quarter" idx="13" hasCustomPrompt="1"/>
          </p:nvPr>
        </p:nvSpPr>
        <p:spPr>
          <a:xfrm>
            <a:off x="8289926" y="4065588"/>
            <a:ext cx="3703320" cy="1238251"/>
          </a:xfrm>
        </p:spPr>
        <p:txBody>
          <a:bodyPr lIns="0" tIns="0" rIns="0" bIns="0"/>
          <a:lstStyle>
            <a:lvl1pPr marL="0" indent="0">
              <a:lnSpc>
                <a:spcPct val="100000"/>
              </a:lnSpc>
              <a:spcBef>
                <a:spcPts val="0"/>
              </a:spcBef>
              <a:spcAft>
                <a:spcPts val="700"/>
              </a:spcAft>
              <a:buNone/>
              <a:defRPr lang="en-US" sz="1400" b="1" kern="1200" spc="0" baseline="0" dirty="0">
                <a:solidFill>
                  <a:schemeClr val="tx2"/>
                </a:solidFill>
                <a:latin typeface="+mn-lt"/>
                <a:ea typeface="+mn-ea"/>
                <a:cs typeface="+mn-cs"/>
              </a:defRPr>
            </a:lvl1pPr>
            <a:lvl2pPr marL="285750" marR="0" indent="-285750" algn="l" defTabSz="932742" rtl="0" eaLnBrk="1" fontAlgn="auto" latinLnBrk="0" hangingPunct="1">
              <a:lnSpc>
                <a:spcPct val="100000"/>
              </a:lnSpc>
              <a:spcBef>
                <a:spcPts val="0"/>
              </a:spcBef>
              <a:spcAft>
                <a:spcPts val="700"/>
              </a:spcAft>
              <a:buClrTx/>
              <a:buSzPct val="90000"/>
              <a:buFont typeface="Arial" panose="020B0604020202020204" pitchFamily="34" charset="0"/>
              <a:buChar char="•"/>
              <a:tabLst/>
              <a:defRPr sz="1400">
                <a:solidFill>
                  <a:srgbClr val="000000"/>
                </a:solidFill>
              </a:defRPr>
            </a:lvl2pPr>
            <a:lvl3pPr marL="457200" indent="0">
              <a:buNone/>
              <a:defRPr/>
            </a:lvl3pPr>
            <a:lvl4pPr marL="685800" indent="0">
              <a:buNone/>
              <a:defRPr/>
            </a:lvl4pPr>
            <a:lvl5pPr marL="914400" indent="0">
              <a:buNone/>
              <a:defRPr/>
            </a:lvl5pPr>
          </a:lstStyle>
          <a:p>
            <a:pPr lvl="0"/>
            <a:r>
              <a:rPr lang="en-US"/>
              <a:t>Subhead title Segoe UI Regular bold 14</a:t>
            </a:r>
          </a:p>
          <a:p>
            <a:pPr lvl="1"/>
            <a:r>
              <a:rPr lang="en-US"/>
              <a:t>Body copy Segoe Regular 14. </a:t>
            </a:r>
          </a:p>
          <a:p>
            <a:pPr lvl="1"/>
            <a:r>
              <a:rPr lang="en-US"/>
              <a:t>Lorem ipsum dolor sit </a:t>
            </a:r>
            <a:r>
              <a:rPr lang="en-US" err="1"/>
              <a:t>amet</a:t>
            </a:r>
            <a:r>
              <a:rPr lang="en-US"/>
              <a:t>, </a:t>
            </a:r>
            <a:r>
              <a:rPr lang="en-US" err="1"/>
              <a:t>consectetur</a:t>
            </a:r>
            <a:endParaRPr lang="en-US"/>
          </a:p>
          <a:p>
            <a:pPr lvl="1"/>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a:t>
            </a:r>
          </a:p>
        </p:txBody>
      </p:sp>
      <p:sp>
        <p:nvSpPr>
          <p:cNvPr id="14" name="Title Placeholder 1">
            <a:extLst>
              <a:ext uri="{FF2B5EF4-FFF2-40B4-BE49-F238E27FC236}">
                <a16:creationId xmlns:a16="http://schemas.microsoft.com/office/drawing/2014/main" id="{54138D0E-FA08-493B-A3B5-1ED81872ADC9}"/>
              </a:ext>
            </a:extLst>
          </p:cNvPr>
          <p:cNvSpPr>
            <a:spLocks noGrp="1"/>
          </p:cNvSpPr>
          <p:nvPr>
            <p:ph type="title" hasCustomPrompt="1"/>
          </p:nvPr>
        </p:nvSpPr>
        <p:spPr>
          <a:xfrm>
            <a:off x="434975" y="227014"/>
            <a:ext cx="11563350" cy="754061"/>
          </a:xfrm>
          <a:prstGeom prst="rect">
            <a:avLst/>
          </a:prstGeom>
        </p:spPr>
        <p:txBody>
          <a:bodyPr vert="horz" wrap="square" lIns="0" tIns="164592" rIns="0" bIns="0" rtlCol="0" anchor="t">
            <a:noAutofit/>
          </a:bodyPr>
          <a:lstStyle>
            <a:lvl1pPr>
              <a:defRPr/>
            </a:lvl1pPr>
          </a:lstStyle>
          <a:p>
            <a:r>
              <a:rPr lang="en-US"/>
              <a:t>Three column photo layout (with bullets)</a:t>
            </a:r>
          </a:p>
        </p:txBody>
      </p:sp>
    </p:spTree>
    <p:extLst>
      <p:ext uri="{BB962C8B-B14F-4D97-AF65-F5344CB8AC3E}">
        <p14:creationId xmlns:p14="http://schemas.microsoft.com/office/powerpoint/2010/main" val="36842201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ix column text">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434975" y="1161415"/>
            <a:ext cx="1744663" cy="4098452"/>
          </a:xfrm>
        </p:spPr>
        <p:txBody>
          <a:bodyPr lIns="0" tIns="0" rIns="0" bIns="0"/>
          <a:lstStyle>
            <a:lvl1pPr marL="0" indent="0">
              <a:lnSpc>
                <a:spcPct val="100000"/>
              </a:lnSpc>
              <a:spcBef>
                <a:spcPts val="0"/>
              </a:spcBef>
              <a:spcAft>
                <a:spcPts val="700"/>
              </a:spcAft>
              <a:buNone/>
              <a:defRPr sz="1400" b="1">
                <a:solidFill>
                  <a:schemeClr val="tx2"/>
                </a:solidFill>
                <a:latin typeface="+mn-lt"/>
              </a:defRPr>
            </a:lvl1pPr>
            <a:lvl2pPr marL="0" marR="0" indent="0" algn="l" defTabSz="932742" rtl="0" eaLnBrk="1" fontAlgn="auto" latinLnBrk="0" hangingPunct="1">
              <a:lnSpc>
                <a:spcPct val="100000"/>
              </a:lnSpc>
              <a:spcBef>
                <a:spcPts val="0"/>
              </a:spcBef>
              <a:spcAft>
                <a:spcPts val="70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lvl="0"/>
            <a:r>
              <a:rPr lang="en-US"/>
              <a:t>Subhead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p>
        </p:txBody>
      </p:sp>
      <p:sp>
        <p:nvSpPr>
          <p:cNvPr id="14" name="Title Placeholder 1">
            <a:extLst>
              <a:ext uri="{FF2B5EF4-FFF2-40B4-BE49-F238E27FC236}">
                <a16:creationId xmlns:a16="http://schemas.microsoft.com/office/drawing/2014/main" id="{54138D0E-FA08-493B-A3B5-1ED81872ADC9}"/>
              </a:ext>
            </a:extLst>
          </p:cNvPr>
          <p:cNvSpPr>
            <a:spLocks noGrp="1"/>
          </p:cNvSpPr>
          <p:nvPr>
            <p:ph type="title" hasCustomPrompt="1"/>
          </p:nvPr>
        </p:nvSpPr>
        <p:spPr>
          <a:xfrm>
            <a:off x="434975" y="225109"/>
            <a:ext cx="11563350" cy="754061"/>
          </a:xfrm>
          <a:prstGeom prst="rect">
            <a:avLst/>
          </a:prstGeom>
        </p:spPr>
        <p:txBody>
          <a:bodyPr vert="horz" wrap="square" lIns="0" tIns="164592" rIns="0" bIns="0" rtlCol="0" anchor="t">
            <a:noAutofit/>
          </a:bodyPr>
          <a:lstStyle>
            <a:lvl1pPr>
              <a:defRPr/>
            </a:lvl1pPr>
          </a:lstStyle>
          <a:p>
            <a:r>
              <a:rPr lang="en-US"/>
              <a:t>Six column text layout</a:t>
            </a:r>
          </a:p>
        </p:txBody>
      </p:sp>
      <p:sp>
        <p:nvSpPr>
          <p:cNvPr id="15" name="Text Placeholder 4">
            <a:extLst>
              <a:ext uri="{FF2B5EF4-FFF2-40B4-BE49-F238E27FC236}">
                <a16:creationId xmlns:a16="http://schemas.microsoft.com/office/drawing/2014/main" id="{6536D72C-EFB8-4AA4-B6E9-DA9E98009337}"/>
              </a:ext>
            </a:extLst>
          </p:cNvPr>
          <p:cNvSpPr>
            <a:spLocks noGrp="1"/>
          </p:cNvSpPr>
          <p:nvPr>
            <p:ph type="body" sz="quarter" idx="12" hasCustomPrompt="1"/>
          </p:nvPr>
        </p:nvSpPr>
        <p:spPr>
          <a:xfrm>
            <a:off x="2398352" y="1161415"/>
            <a:ext cx="1744663" cy="4098452"/>
          </a:xfrm>
        </p:spPr>
        <p:txBody>
          <a:bodyPr lIns="0" tIns="0" rIns="0" bIns="0"/>
          <a:lstStyle>
            <a:lvl1pPr marL="0" indent="0">
              <a:lnSpc>
                <a:spcPct val="100000"/>
              </a:lnSpc>
              <a:spcBef>
                <a:spcPts val="0"/>
              </a:spcBef>
              <a:spcAft>
                <a:spcPts val="700"/>
              </a:spcAft>
              <a:buNone/>
              <a:defRPr sz="1400" b="1">
                <a:solidFill>
                  <a:schemeClr val="tx2"/>
                </a:solidFill>
                <a:latin typeface="+mn-lt"/>
              </a:defRPr>
            </a:lvl1pPr>
            <a:lvl2pPr marL="0" marR="0" indent="0" algn="l" defTabSz="932742" rtl="0" eaLnBrk="1" fontAlgn="auto" latinLnBrk="0" hangingPunct="1">
              <a:lnSpc>
                <a:spcPct val="100000"/>
              </a:lnSpc>
              <a:spcBef>
                <a:spcPts val="0"/>
              </a:spcBef>
              <a:spcAft>
                <a:spcPts val="70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lvl="0"/>
            <a:r>
              <a:rPr lang="en-US"/>
              <a:t>Subhead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p>
        </p:txBody>
      </p:sp>
      <p:sp>
        <p:nvSpPr>
          <p:cNvPr id="16" name="Text Placeholder 4">
            <a:extLst>
              <a:ext uri="{FF2B5EF4-FFF2-40B4-BE49-F238E27FC236}">
                <a16:creationId xmlns:a16="http://schemas.microsoft.com/office/drawing/2014/main" id="{2C33CBA9-CFB9-46AA-8083-B5F0592E5B24}"/>
              </a:ext>
            </a:extLst>
          </p:cNvPr>
          <p:cNvSpPr>
            <a:spLocks noGrp="1"/>
          </p:cNvSpPr>
          <p:nvPr>
            <p:ph type="body" sz="quarter" idx="13" hasCustomPrompt="1"/>
          </p:nvPr>
        </p:nvSpPr>
        <p:spPr>
          <a:xfrm>
            <a:off x="4361729" y="1161415"/>
            <a:ext cx="1744663" cy="4098452"/>
          </a:xfrm>
        </p:spPr>
        <p:txBody>
          <a:bodyPr lIns="0" tIns="0" rIns="0" bIns="0"/>
          <a:lstStyle>
            <a:lvl1pPr marL="0" indent="0">
              <a:lnSpc>
                <a:spcPct val="100000"/>
              </a:lnSpc>
              <a:spcBef>
                <a:spcPts val="0"/>
              </a:spcBef>
              <a:spcAft>
                <a:spcPts val="700"/>
              </a:spcAft>
              <a:buNone/>
              <a:defRPr sz="1400" b="1">
                <a:solidFill>
                  <a:schemeClr val="tx2"/>
                </a:solidFill>
                <a:latin typeface="+mn-lt"/>
              </a:defRPr>
            </a:lvl1pPr>
            <a:lvl2pPr marL="0" marR="0" indent="0" algn="l" defTabSz="932742" rtl="0" eaLnBrk="1" fontAlgn="auto" latinLnBrk="0" hangingPunct="1">
              <a:lnSpc>
                <a:spcPct val="100000"/>
              </a:lnSpc>
              <a:spcBef>
                <a:spcPts val="0"/>
              </a:spcBef>
              <a:spcAft>
                <a:spcPts val="70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lvl="0"/>
            <a:r>
              <a:rPr lang="en-US"/>
              <a:t>Subhead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p>
        </p:txBody>
      </p:sp>
      <p:sp>
        <p:nvSpPr>
          <p:cNvPr id="17" name="Text Placeholder 4">
            <a:extLst>
              <a:ext uri="{FF2B5EF4-FFF2-40B4-BE49-F238E27FC236}">
                <a16:creationId xmlns:a16="http://schemas.microsoft.com/office/drawing/2014/main" id="{7174EC55-6C81-4FBC-A5EF-0BD1F76D4563}"/>
              </a:ext>
            </a:extLst>
          </p:cNvPr>
          <p:cNvSpPr>
            <a:spLocks noGrp="1"/>
          </p:cNvSpPr>
          <p:nvPr>
            <p:ph type="body" sz="quarter" idx="14" hasCustomPrompt="1"/>
          </p:nvPr>
        </p:nvSpPr>
        <p:spPr>
          <a:xfrm>
            <a:off x="6325106" y="1161415"/>
            <a:ext cx="1744663" cy="4098452"/>
          </a:xfrm>
        </p:spPr>
        <p:txBody>
          <a:bodyPr lIns="0" tIns="0" rIns="0" bIns="0"/>
          <a:lstStyle>
            <a:lvl1pPr marL="0" indent="0">
              <a:lnSpc>
                <a:spcPct val="100000"/>
              </a:lnSpc>
              <a:spcBef>
                <a:spcPts val="0"/>
              </a:spcBef>
              <a:spcAft>
                <a:spcPts val="700"/>
              </a:spcAft>
              <a:buNone/>
              <a:defRPr sz="1400" b="1">
                <a:solidFill>
                  <a:schemeClr val="tx2"/>
                </a:solidFill>
                <a:latin typeface="+mn-lt"/>
              </a:defRPr>
            </a:lvl1pPr>
            <a:lvl2pPr marL="0" marR="0" indent="0" algn="l" defTabSz="932742" rtl="0" eaLnBrk="1" fontAlgn="auto" latinLnBrk="0" hangingPunct="1">
              <a:lnSpc>
                <a:spcPct val="100000"/>
              </a:lnSpc>
              <a:spcBef>
                <a:spcPts val="0"/>
              </a:spcBef>
              <a:spcAft>
                <a:spcPts val="70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lvl="0"/>
            <a:r>
              <a:rPr lang="en-US"/>
              <a:t>Subhead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p>
        </p:txBody>
      </p:sp>
      <p:sp>
        <p:nvSpPr>
          <p:cNvPr id="18" name="Text Placeholder 4">
            <a:extLst>
              <a:ext uri="{FF2B5EF4-FFF2-40B4-BE49-F238E27FC236}">
                <a16:creationId xmlns:a16="http://schemas.microsoft.com/office/drawing/2014/main" id="{5E1BEB93-4ED4-4262-A137-E9EF68ABBFB6}"/>
              </a:ext>
            </a:extLst>
          </p:cNvPr>
          <p:cNvSpPr>
            <a:spLocks noGrp="1"/>
          </p:cNvSpPr>
          <p:nvPr>
            <p:ph type="body" sz="quarter" idx="15" hasCustomPrompt="1"/>
          </p:nvPr>
        </p:nvSpPr>
        <p:spPr>
          <a:xfrm>
            <a:off x="8288483" y="1161415"/>
            <a:ext cx="1744663" cy="4098452"/>
          </a:xfrm>
        </p:spPr>
        <p:txBody>
          <a:bodyPr lIns="0" tIns="0" rIns="0" bIns="0"/>
          <a:lstStyle>
            <a:lvl1pPr marL="0" indent="0">
              <a:lnSpc>
                <a:spcPct val="100000"/>
              </a:lnSpc>
              <a:spcBef>
                <a:spcPts val="0"/>
              </a:spcBef>
              <a:spcAft>
                <a:spcPts val="700"/>
              </a:spcAft>
              <a:buNone/>
              <a:defRPr sz="1400" b="1">
                <a:solidFill>
                  <a:schemeClr val="tx2"/>
                </a:solidFill>
                <a:latin typeface="+mn-lt"/>
              </a:defRPr>
            </a:lvl1pPr>
            <a:lvl2pPr marL="0" marR="0" indent="0" algn="l" defTabSz="932742" rtl="0" eaLnBrk="1" fontAlgn="auto" latinLnBrk="0" hangingPunct="1">
              <a:lnSpc>
                <a:spcPct val="100000"/>
              </a:lnSpc>
              <a:spcBef>
                <a:spcPts val="0"/>
              </a:spcBef>
              <a:spcAft>
                <a:spcPts val="70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lvl="0"/>
            <a:r>
              <a:rPr lang="en-US"/>
              <a:t>Subhead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p>
        </p:txBody>
      </p:sp>
      <p:sp>
        <p:nvSpPr>
          <p:cNvPr id="19" name="Text Placeholder 4">
            <a:extLst>
              <a:ext uri="{FF2B5EF4-FFF2-40B4-BE49-F238E27FC236}">
                <a16:creationId xmlns:a16="http://schemas.microsoft.com/office/drawing/2014/main" id="{45067E8C-7901-4F06-A33F-B8EFCB540A49}"/>
              </a:ext>
            </a:extLst>
          </p:cNvPr>
          <p:cNvSpPr>
            <a:spLocks noGrp="1"/>
          </p:cNvSpPr>
          <p:nvPr>
            <p:ph type="body" sz="quarter" idx="16" hasCustomPrompt="1"/>
          </p:nvPr>
        </p:nvSpPr>
        <p:spPr>
          <a:xfrm>
            <a:off x="10251862" y="1161415"/>
            <a:ext cx="1744663" cy="4098452"/>
          </a:xfrm>
        </p:spPr>
        <p:txBody>
          <a:bodyPr lIns="0" tIns="0" rIns="0" bIns="0"/>
          <a:lstStyle>
            <a:lvl1pPr marL="0" indent="0">
              <a:lnSpc>
                <a:spcPct val="100000"/>
              </a:lnSpc>
              <a:spcBef>
                <a:spcPts val="0"/>
              </a:spcBef>
              <a:spcAft>
                <a:spcPts val="700"/>
              </a:spcAft>
              <a:buNone/>
              <a:defRPr sz="1400" b="1">
                <a:solidFill>
                  <a:schemeClr val="tx2"/>
                </a:solidFill>
                <a:latin typeface="+mn-lt"/>
              </a:defRPr>
            </a:lvl1pPr>
            <a:lvl2pPr marL="0" marR="0" indent="0" algn="l" defTabSz="932742" rtl="0" eaLnBrk="1" fontAlgn="auto" latinLnBrk="0" hangingPunct="1">
              <a:lnSpc>
                <a:spcPct val="100000"/>
              </a:lnSpc>
              <a:spcBef>
                <a:spcPts val="0"/>
              </a:spcBef>
              <a:spcAft>
                <a:spcPts val="70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lvl="0"/>
            <a:r>
              <a:rPr lang="en-US"/>
              <a:t>Subhead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a:t>
            </a:r>
          </a:p>
        </p:txBody>
      </p:sp>
    </p:spTree>
    <p:extLst>
      <p:ext uri="{BB962C8B-B14F-4D97-AF65-F5344CB8AC3E}">
        <p14:creationId xmlns:p14="http://schemas.microsoft.com/office/powerpoint/2010/main" val="2094453795"/>
      </p:ext>
    </p:extLst>
  </p:cSld>
  <p:clrMapOvr>
    <a:masterClrMapping/>
  </p:clrMapOvr>
  <p:transition>
    <p:fade/>
  </p:transition>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light gray">
    <p:bg>
      <p:bgPr>
        <a:solidFill>
          <a:schemeClr val="bg1">
            <a:lumMod val="95000"/>
          </a:schemeClr>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34976" y="1207895"/>
            <a:ext cx="7627938" cy="3605405"/>
          </a:xfrm>
          <a:noFill/>
        </p:spPr>
        <p:txBody>
          <a:bodyPr vert="horz" wrap="square" lIns="0" tIns="0" rIns="0" bIns="0" rtlCol="0" anchor="t" anchorCtr="0">
            <a:noAutofit/>
          </a:bodyPr>
          <a:lstStyle>
            <a:lvl1pPr>
              <a:lnSpc>
                <a:spcPct val="90000"/>
              </a:lnSpc>
              <a:defRPr lang="en-US" sz="5400" spc="-150" dirty="0">
                <a:solidFill>
                  <a:schemeClr val="tx1"/>
                </a:solidFill>
                <a:latin typeface="+mj-lt"/>
              </a:defRPr>
            </a:lvl1pPr>
          </a:lstStyle>
          <a:p>
            <a:pPr marL="0" lvl="0">
              <a:lnSpc>
                <a:spcPts val="5600"/>
              </a:lnSpc>
            </a:pPr>
            <a:r>
              <a:rPr lang="en-US"/>
              <a:t>Section title</a:t>
            </a:r>
          </a:p>
        </p:txBody>
      </p:sp>
      <p:grpSp>
        <p:nvGrpSpPr>
          <p:cNvPr id="6" name="Group 5">
            <a:extLst>
              <a:ext uri="{FF2B5EF4-FFF2-40B4-BE49-F238E27FC236}">
                <a16:creationId xmlns:a16="http://schemas.microsoft.com/office/drawing/2014/main" id="{B7A4B0E3-3622-4031-99D8-5297F3444C51}"/>
              </a:ext>
            </a:extLst>
          </p:cNvPr>
          <p:cNvGrpSpPr/>
          <p:nvPr userDrawn="1"/>
        </p:nvGrpSpPr>
        <p:grpSpPr>
          <a:xfrm>
            <a:off x="445128" y="6559056"/>
            <a:ext cx="11553197" cy="96950"/>
            <a:chOff x="445128" y="6559056"/>
            <a:chExt cx="11553197" cy="96950"/>
          </a:xfrm>
        </p:grpSpPr>
        <p:sp>
          <p:nvSpPr>
            <p:cNvPr id="7" name="TextBox 6">
              <a:extLst>
                <a:ext uri="{FF2B5EF4-FFF2-40B4-BE49-F238E27FC236}">
                  <a16:creationId xmlns:a16="http://schemas.microsoft.com/office/drawing/2014/main" id="{B078EF51-FF7D-4AF0-A0D8-5E7897E42042}"/>
                </a:ext>
              </a:extLst>
            </p:cNvPr>
            <p:cNvSpPr txBox="1"/>
            <p:nvPr userDrawn="1"/>
          </p:nvSpPr>
          <p:spPr>
            <a:xfrm>
              <a:off x="445128" y="6559056"/>
              <a:ext cx="984244" cy="96950"/>
            </a:xfrm>
            <a:prstGeom prst="rect">
              <a:avLst/>
            </a:prstGeom>
            <a:noFill/>
          </p:spPr>
          <p:txBody>
            <a:bodyPr wrap="none" lIns="0" tIns="0" rIns="0" bIns="0" rtlCol="0">
              <a:spAutoFit/>
            </a:bodyPr>
            <a:lstStyle/>
            <a:p>
              <a:pPr>
                <a:lnSpc>
                  <a:spcPct val="90000"/>
                </a:lnSpc>
                <a:spcAft>
                  <a:spcPts val="600"/>
                </a:spcAft>
              </a:pPr>
              <a:r>
                <a:rPr lang="en-US" sz="700">
                  <a:solidFill>
                    <a:schemeClr val="bg1">
                      <a:lumMod val="65000"/>
                    </a:schemeClr>
                  </a:solidFill>
                </a:rPr>
                <a:t>© Microsoft Corporation</a:t>
              </a:r>
              <a:endParaRPr lang="en-US" sz="800">
                <a:solidFill>
                  <a:schemeClr val="bg1">
                    <a:lumMod val="65000"/>
                  </a:schemeClr>
                </a:solidFill>
              </a:endParaRPr>
            </a:p>
          </p:txBody>
        </p:sp>
        <p:sp>
          <p:nvSpPr>
            <p:cNvPr id="8" name="Freeform: Shape 7">
              <a:extLst>
                <a:ext uri="{FF2B5EF4-FFF2-40B4-BE49-F238E27FC236}">
                  <a16:creationId xmlns:a16="http://schemas.microsoft.com/office/drawing/2014/main" id="{9EEE5920-1AA1-47AD-AA2A-1027EA1027F4}"/>
                </a:ext>
              </a:extLst>
            </p:cNvPr>
            <p:cNvSpPr/>
            <p:nvPr userDrawn="1"/>
          </p:nvSpPr>
          <p:spPr bwMode="auto">
            <a:xfrm>
              <a:off x="11784176" y="6573241"/>
              <a:ext cx="214149" cy="61668"/>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84658871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white">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34976" y="1207895"/>
            <a:ext cx="7627938" cy="3605405"/>
          </a:xfrm>
          <a:noFill/>
        </p:spPr>
        <p:txBody>
          <a:bodyPr vert="horz" wrap="square" lIns="0" tIns="0" rIns="0" bIns="0" rtlCol="0" anchor="t" anchorCtr="0">
            <a:noAutofit/>
          </a:bodyPr>
          <a:lstStyle>
            <a:lvl1pPr>
              <a:lnSpc>
                <a:spcPct val="90000"/>
              </a:lnSpc>
              <a:defRPr lang="en-US" sz="5400" b="0" kern="1200" cap="none" spc="-150" baseline="0" dirty="0">
                <a:ln w="3175">
                  <a:noFill/>
                </a:ln>
                <a:solidFill>
                  <a:schemeClr val="tx1"/>
                </a:solidFill>
                <a:effectLst/>
                <a:latin typeface="+mj-lt"/>
                <a:ea typeface="+mn-ea"/>
                <a:cs typeface="Segoe UI" pitchFamily="34" charset="0"/>
              </a:defRPr>
            </a:lvl1pPr>
          </a:lstStyle>
          <a:p>
            <a:pPr marL="0" lvl="0" algn="l" defTabSz="932742" rtl="0" eaLnBrk="1" latinLnBrk="0" hangingPunct="1">
              <a:lnSpc>
                <a:spcPts val="5600"/>
              </a:lnSpc>
              <a:spcBef>
                <a:spcPct val="0"/>
              </a:spcBef>
              <a:buNone/>
            </a:pPr>
            <a:r>
              <a:rPr lang="en-US"/>
              <a:t>Section title</a:t>
            </a:r>
          </a:p>
        </p:txBody>
      </p:sp>
      <p:grpSp>
        <p:nvGrpSpPr>
          <p:cNvPr id="6" name="Group 5">
            <a:extLst>
              <a:ext uri="{FF2B5EF4-FFF2-40B4-BE49-F238E27FC236}">
                <a16:creationId xmlns:a16="http://schemas.microsoft.com/office/drawing/2014/main" id="{C9360E70-26C3-491B-876D-D6CA248B1D14}"/>
              </a:ext>
            </a:extLst>
          </p:cNvPr>
          <p:cNvGrpSpPr/>
          <p:nvPr userDrawn="1"/>
        </p:nvGrpSpPr>
        <p:grpSpPr>
          <a:xfrm>
            <a:off x="445128" y="6559056"/>
            <a:ext cx="11553197" cy="96950"/>
            <a:chOff x="445128" y="6559056"/>
            <a:chExt cx="11553197" cy="96950"/>
          </a:xfrm>
        </p:grpSpPr>
        <p:sp>
          <p:nvSpPr>
            <p:cNvPr id="7" name="TextBox 6">
              <a:extLst>
                <a:ext uri="{FF2B5EF4-FFF2-40B4-BE49-F238E27FC236}">
                  <a16:creationId xmlns:a16="http://schemas.microsoft.com/office/drawing/2014/main" id="{C1AF0965-A0E8-49A1-B8BF-778086ADF37B}"/>
                </a:ext>
              </a:extLst>
            </p:cNvPr>
            <p:cNvSpPr txBox="1"/>
            <p:nvPr userDrawn="1"/>
          </p:nvSpPr>
          <p:spPr>
            <a:xfrm>
              <a:off x="445128" y="6559056"/>
              <a:ext cx="984244" cy="96950"/>
            </a:xfrm>
            <a:prstGeom prst="rect">
              <a:avLst/>
            </a:prstGeom>
            <a:noFill/>
          </p:spPr>
          <p:txBody>
            <a:bodyPr wrap="none" lIns="0" tIns="0" rIns="0" bIns="0" rtlCol="0">
              <a:spAutoFit/>
            </a:bodyPr>
            <a:lstStyle/>
            <a:p>
              <a:pPr>
                <a:lnSpc>
                  <a:spcPct val="90000"/>
                </a:lnSpc>
                <a:spcAft>
                  <a:spcPts val="600"/>
                </a:spcAft>
              </a:pPr>
              <a:r>
                <a:rPr lang="en-US" sz="700">
                  <a:solidFill>
                    <a:schemeClr val="bg1">
                      <a:lumMod val="65000"/>
                    </a:schemeClr>
                  </a:solidFill>
                </a:rPr>
                <a:t>© Microsoft Corporation</a:t>
              </a:r>
              <a:endParaRPr lang="en-US" sz="800">
                <a:solidFill>
                  <a:schemeClr val="bg1">
                    <a:lumMod val="65000"/>
                  </a:schemeClr>
                </a:solidFill>
              </a:endParaRPr>
            </a:p>
          </p:txBody>
        </p:sp>
        <p:sp>
          <p:nvSpPr>
            <p:cNvPr id="8" name="Freeform: Shape 7">
              <a:extLst>
                <a:ext uri="{FF2B5EF4-FFF2-40B4-BE49-F238E27FC236}">
                  <a16:creationId xmlns:a16="http://schemas.microsoft.com/office/drawing/2014/main" id="{271CC4C2-FC7A-4AE9-9B5E-C49482524E25}"/>
                </a:ext>
              </a:extLst>
            </p:cNvPr>
            <p:cNvSpPr/>
            <p:nvPr userDrawn="1"/>
          </p:nvSpPr>
          <p:spPr bwMode="auto">
            <a:xfrm>
              <a:off x="11784176" y="6573241"/>
              <a:ext cx="214149" cy="61668"/>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6627992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title blue">
    <p:bg>
      <p:bgPr>
        <a:solidFill>
          <a:schemeClr val="bg2"/>
        </a:solidFill>
        <a:effectLst/>
      </p:bgPr>
    </p:bg>
    <p:spTree>
      <p:nvGrpSpPr>
        <p:cNvPr id="1" name=""/>
        <p:cNvGrpSpPr/>
        <p:nvPr/>
      </p:nvGrpSpPr>
      <p:grpSpPr>
        <a:xfrm>
          <a:off x="0" y="0"/>
          <a:ext cx="0" cy="0"/>
          <a:chOff x="0" y="0"/>
          <a:chExt cx="0" cy="0"/>
        </a:xfrm>
      </p:grpSpPr>
      <p:sp>
        <p:nvSpPr>
          <p:cNvPr id="3" name="Title 35">
            <a:extLst>
              <a:ext uri="{FF2B5EF4-FFF2-40B4-BE49-F238E27FC236}">
                <a16:creationId xmlns:a16="http://schemas.microsoft.com/office/drawing/2014/main" id="{51E9DCD3-357B-4AF7-BDD2-18E09F714F4A}"/>
              </a:ext>
            </a:extLst>
          </p:cNvPr>
          <p:cNvSpPr>
            <a:spLocks noGrp="1"/>
          </p:cNvSpPr>
          <p:nvPr>
            <p:ph type="title" hasCustomPrompt="1"/>
          </p:nvPr>
        </p:nvSpPr>
        <p:spPr>
          <a:xfrm>
            <a:off x="434976" y="1207895"/>
            <a:ext cx="7627938" cy="3605405"/>
          </a:xfrm>
          <a:noFill/>
        </p:spPr>
        <p:txBody>
          <a:bodyPr vert="horz" wrap="square" lIns="0" tIns="0" rIns="0" bIns="0" rtlCol="0" anchor="t" anchorCtr="0">
            <a:noAutofit/>
          </a:bodyPr>
          <a:lstStyle>
            <a:lvl1pPr>
              <a:lnSpc>
                <a:spcPct val="90000"/>
              </a:lnSpc>
              <a:defRPr lang="en-US" sz="5400" b="0" kern="1200" cap="none" spc="-150" baseline="0" dirty="0">
                <a:ln w="3175">
                  <a:noFill/>
                </a:ln>
                <a:solidFill>
                  <a:schemeClr val="tx1"/>
                </a:solidFill>
                <a:effectLst/>
                <a:latin typeface="+mj-lt"/>
                <a:ea typeface="+mn-ea"/>
                <a:cs typeface="Segoe UI" pitchFamily="34" charset="0"/>
              </a:defRPr>
            </a:lvl1pPr>
          </a:lstStyle>
          <a:p>
            <a:pPr marL="0" lvl="0" algn="l" defTabSz="932742" rtl="0" eaLnBrk="1" latinLnBrk="0" hangingPunct="1">
              <a:lnSpc>
                <a:spcPts val="5600"/>
              </a:lnSpc>
              <a:spcBef>
                <a:spcPct val="0"/>
              </a:spcBef>
              <a:buNone/>
            </a:pPr>
            <a:r>
              <a:rPr lang="en-US"/>
              <a:t>Section title</a:t>
            </a:r>
          </a:p>
        </p:txBody>
      </p:sp>
      <p:grpSp>
        <p:nvGrpSpPr>
          <p:cNvPr id="7" name="Group 6">
            <a:extLst>
              <a:ext uri="{FF2B5EF4-FFF2-40B4-BE49-F238E27FC236}">
                <a16:creationId xmlns:a16="http://schemas.microsoft.com/office/drawing/2014/main" id="{94E73804-9B47-4D7E-8A36-A9DB54B0F2BB}"/>
              </a:ext>
            </a:extLst>
          </p:cNvPr>
          <p:cNvGrpSpPr/>
          <p:nvPr userDrawn="1"/>
        </p:nvGrpSpPr>
        <p:grpSpPr>
          <a:xfrm>
            <a:off x="445128" y="6559056"/>
            <a:ext cx="11553197" cy="96950"/>
            <a:chOff x="445128" y="6559056"/>
            <a:chExt cx="11553197" cy="96950"/>
          </a:xfrm>
        </p:grpSpPr>
        <p:sp>
          <p:nvSpPr>
            <p:cNvPr id="8" name="TextBox 7">
              <a:extLst>
                <a:ext uri="{FF2B5EF4-FFF2-40B4-BE49-F238E27FC236}">
                  <a16:creationId xmlns:a16="http://schemas.microsoft.com/office/drawing/2014/main" id="{E7E555FE-1A25-470F-9400-806E2FDA6E45}"/>
                </a:ext>
              </a:extLst>
            </p:cNvPr>
            <p:cNvSpPr txBox="1"/>
            <p:nvPr userDrawn="1"/>
          </p:nvSpPr>
          <p:spPr>
            <a:xfrm>
              <a:off x="445128" y="6559056"/>
              <a:ext cx="984244" cy="96950"/>
            </a:xfrm>
            <a:prstGeom prst="rect">
              <a:avLst/>
            </a:prstGeom>
            <a:noFill/>
          </p:spPr>
          <p:txBody>
            <a:bodyPr wrap="none" lIns="0" tIns="0" rIns="0" bIns="0" rtlCol="0">
              <a:spAutoFit/>
            </a:bodyPr>
            <a:lstStyle/>
            <a:p>
              <a:pPr>
                <a:lnSpc>
                  <a:spcPct val="90000"/>
                </a:lnSpc>
                <a:spcAft>
                  <a:spcPts val="600"/>
                </a:spcAft>
              </a:pPr>
              <a:r>
                <a:rPr lang="en-US" sz="700">
                  <a:solidFill>
                    <a:schemeClr val="tx1"/>
                  </a:solidFill>
                </a:rPr>
                <a:t>© Microsoft Corporation</a:t>
              </a:r>
              <a:endParaRPr lang="en-US" sz="800">
                <a:solidFill>
                  <a:schemeClr val="tx1"/>
                </a:solidFill>
              </a:endParaRPr>
            </a:p>
          </p:txBody>
        </p:sp>
        <p:sp>
          <p:nvSpPr>
            <p:cNvPr id="9" name="Freeform: Shape 8">
              <a:extLst>
                <a:ext uri="{FF2B5EF4-FFF2-40B4-BE49-F238E27FC236}">
                  <a16:creationId xmlns:a16="http://schemas.microsoft.com/office/drawing/2014/main" id="{CADAB30E-A5BE-4BDE-8420-731E8A2CBAB7}"/>
                </a:ext>
              </a:extLst>
            </p:cNvPr>
            <p:cNvSpPr/>
            <p:nvPr userDrawn="1"/>
          </p:nvSpPr>
          <p:spPr bwMode="auto">
            <a:xfrm>
              <a:off x="11784176" y="6573241"/>
              <a:ext cx="214149" cy="61668"/>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solidFill>
                  <a:schemeClr val="tx1"/>
                </a:solidFill>
                <a:ea typeface="Segoe UI" pitchFamily="34" charset="0"/>
                <a:cs typeface="Segoe UI" pitchFamily="34" charset="0"/>
              </a:endParaRPr>
            </a:p>
          </p:txBody>
        </p:sp>
      </p:grpSp>
    </p:spTree>
    <p:extLst>
      <p:ext uri="{BB962C8B-B14F-4D97-AF65-F5344CB8AC3E}">
        <p14:creationId xmlns:p14="http://schemas.microsoft.com/office/powerpoint/2010/main" val="12790821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6FBA475-1622-4E42-8C0A-6A71410B582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436475" cy="6995024"/>
          </a:xfrm>
          <a:prstGeom prst="rect">
            <a:avLst/>
          </a:prstGeom>
        </p:spPr>
      </p:pic>
      <p:sp>
        <p:nvSpPr>
          <p:cNvPr id="5" name="Title 35">
            <a:extLst>
              <a:ext uri="{FF2B5EF4-FFF2-40B4-BE49-F238E27FC236}">
                <a16:creationId xmlns:a16="http://schemas.microsoft.com/office/drawing/2014/main" id="{8441881C-06B8-4CD2-ADC6-DFD3519E6A19}"/>
              </a:ext>
            </a:extLst>
          </p:cNvPr>
          <p:cNvSpPr>
            <a:spLocks noGrp="1"/>
          </p:cNvSpPr>
          <p:nvPr>
            <p:ph type="title" hasCustomPrompt="1"/>
          </p:nvPr>
        </p:nvSpPr>
        <p:spPr>
          <a:xfrm>
            <a:off x="434976" y="1207895"/>
            <a:ext cx="7627938" cy="3605405"/>
          </a:xfrm>
          <a:noFill/>
        </p:spPr>
        <p:txBody>
          <a:bodyPr vert="horz" wrap="square" lIns="0" tIns="0" rIns="0" bIns="0" rtlCol="0" anchor="t" anchorCtr="0">
            <a:noAutofit/>
          </a:bodyPr>
          <a:lstStyle>
            <a:lvl1pPr>
              <a:lnSpc>
                <a:spcPct val="90000"/>
              </a:lnSpc>
              <a:defRPr lang="en-US" sz="5400" b="0" kern="1200" cap="none" spc="-150" baseline="0" dirty="0">
                <a:ln w="3175">
                  <a:noFill/>
                </a:ln>
                <a:solidFill>
                  <a:schemeClr val="tx1"/>
                </a:solidFill>
                <a:effectLst/>
                <a:latin typeface="+mj-lt"/>
                <a:ea typeface="+mn-ea"/>
                <a:cs typeface="Segoe UI" pitchFamily="34" charset="0"/>
              </a:defRPr>
            </a:lvl1pPr>
          </a:lstStyle>
          <a:p>
            <a:pPr marL="0" lvl="0" algn="l" defTabSz="932742" rtl="0" eaLnBrk="1" latinLnBrk="0" hangingPunct="1">
              <a:lnSpc>
                <a:spcPts val="5600"/>
              </a:lnSpc>
              <a:spcBef>
                <a:spcPct val="0"/>
              </a:spcBef>
              <a:buNone/>
            </a:pPr>
            <a:r>
              <a:rPr lang="en-US"/>
              <a:t>Section title</a:t>
            </a:r>
          </a:p>
        </p:txBody>
      </p:sp>
    </p:spTree>
    <p:extLst>
      <p:ext uri="{BB962C8B-B14F-4D97-AF65-F5344CB8AC3E}">
        <p14:creationId xmlns:p14="http://schemas.microsoft.com/office/powerpoint/2010/main" val="115488958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title slide whit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FBC1E75-E2E7-40DF-9B34-E7ECA97A3F1B}"/>
              </a:ext>
            </a:extLst>
          </p:cNvPr>
          <p:cNvSpPr>
            <a:spLocks noGrp="1"/>
          </p:cNvSpPr>
          <p:nvPr>
            <p:ph type="title" hasCustomPrompt="1"/>
          </p:nvPr>
        </p:nvSpPr>
        <p:spPr>
          <a:xfrm>
            <a:off x="443522" y="2590884"/>
            <a:ext cx="9590081" cy="1828800"/>
          </a:xfrm>
          <a:noFill/>
        </p:spPr>
        <p:txBody>
          <a:bodyPr lIns="0" tIns="0" rIns="0" bIns="182880" anchor="b" anchorCtr="0"/>
          <a:lstStyle>
            <a:lvl1pPr>
              <a:defRPr sz="5400" strike="noStrike" spc="-150" baseline="0">
                <a:solidFill>
                  <a:schemeClr val="tx2"/>
                </a:solidFill>
                <a:latin typeface="+mj-lt"/>
              </a:defRPr>
            </a:lvl1pPr>
          </a:lstStyle>
          <a:p>
            <a:r>
              <a:rPr lang="en-US"/>
              <a:t>Azure DevOps presentation</a:t>
            </a:r>
            <a:br>
              <a:rPr lang="en-US"/>
            </a:br>
            <a:r>
              <a:rPr lang="en-US"/>
              <a:t>title or event name</a:t>
            </a:r>
          </a:p>
        </p:txBody>
      </p:sp>
      <p:sp>
        <p:nvSpPr>
          <p:cNvPr id="7" name="Text Placeholder 4">
            <a:extLst>
              <a:ext uri="{FF2B5EF4-FFF2-40B4-BE49-F238E27FC236}">
                <a16:creationId xmlns:a16="http://schemas.microsoft.com/office/drawing/2014/main" id="{71BFA596-B43C-4DAC-A798-0D495345CD98}"/>
              </a:ext>
            </a:extLst>
          </p:cNvPr>
          <p:cNvSpPr>
            <a:spLocks noGrp="1"/>
          </p:cNvSpPr>
          <p:nvPr>
            <p:ph type="body" sz="quarter" idx="12" hasCustomPrompt="1"/>
          </p:nvPr>
        </p:nvSpPr>
        <p:spPr>
          <a:xfrm>
            <a:off x="443522" y="4429278"/>
            <a:ext cx="9590081" cy="964256"/>
          </a:xfrm>
          <a:noFill/>
        </p:spPr>
        <p:txBody>
          <a:bodyPr lIns="0" tIns="0" rIns="0" bIns="0">
            <a:noAutofit/>
          </a:bodyPr>
          <a:lstStyle>
            <a:lvl1pPr marL="0" indent="0">
              <a:lnSpc>
                <a:spcPct val="100000"/>
              </a:lnSpc>
              <a:spcBef>
                <a:spcPts val="0"/>
              </a:spcBef>
              <a:spcAft>
                <a:spcPts val="0"/>
              </a:spcAft>
              <a:buNone/>
              <a:defRPr sz="1800" spc="0" baseline="0">
                <a:solidFill>
                  <a:schemeClr val="tx1"/>
                </a:solidFill>
                <a:latin typeface="+mn-lt"/>
              </a:defRPr>
            </a:lvl1pPr>
          </a:lstStyle>
          <a:p>
            <a:pPr lvl="0"/>
            <a:r>
              <a:rPr lang="en-US"/>
              <a:t>Author name</a:t>
            </a:r>
          </a:p>
          <a:p>
            <a:pPr lvl="0"/>
            <a:r>
              <a:rPr lang="en-US"/>
              <a:t>Date</a:t>
            </a:r>
          </a:p>
        </p:txBody>
      </p:sp>
      <p:pic>
        <p:nvPicPr>
          <p:cNvPr id="8" name="Picture 7">
            <a:extLst>
              <a:ext uri="{FF2B5EF4-FFF2-40B4-BE49-F238E27FC236}">
                <a16:creationId xmlns:a16="http://schemas.microsoft.com/office/drawing/2014/main" id="{0D4442CC-A341-2548-8632-8304206EF67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7277" y="448056"/>
            <a:ext cx="1362456" cy="194066"/>
          </a:xfrm>
          <a:prstGeom prst="rect">
            <a:avLst/>
          </a:prstGeom>
        </p:spPr>
      </p:pic>
    </p:spTree>
    <p:extLst>
      <p:ext uri="{BB962C8B-B14F-4D97-AF65-F5344CB8AC3E}">
        <p14:creationId xmlns:p14="http://schemas.microsoft.com/office/powerpoint/2010/main" val="39942989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414287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blue">
    <p:bg>
      <p:bgPr>
        <a:solidFill>
          <a:srgbClr val="0278D7"/>
        </a:solidFill>
        <a:effectLst/>
      </p:bgPr>
    </p:bg>
    <p:spTree>
      <p:nvGrpSpPr>
        <p:cNvPr id="1" name=""/>
        <p:cNvGrpSpPr/>
        <p:nvPr/>
      </p:nvGrpSpPr>
      <p:grpSpPr>
        <a:xfrm>
          <a:off x="0" y="0"/>
          <a:ext cx="0" cy="0"/>
          <a:chOff x="0" y="0"/>
          <a:chExt cx="0" cy="0"/>
        </a:xfrm>
      </p:grpSpPr>
      <p:sp>
        <p:nvSpPr>
          <p:cNvPr id="4" name="Text Box 3">
            <a:extLst>
              <a:ext uri="{FF2B5EF4-FFF2-40B4-BE49-F238E27FC236}">
                <a16:creationId xmlns:a16="http://schemas.microsoft.com/office/drawing/2014/main" id="{1688BD8D-D2E4-4DFC-B39C-D55D84362354}"/>
              </a:ext>
            </a:extLst>
          </p:cNvPr>
          <p:cNvSpPr txBox="1">
            <a:spLocks noChangeArrowheads="1"/>
          </p:cNvSpPr>
          <p:nvPr userDrawn="1"/>
        </p:nvSpPr>
        <p:spPr bwMode="blackWhite">
          <a:xfrm>
            <a:off x="437086" y="6444246"/>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6" name="Picture 5">
            <a:extLst>
              <a:ext uri="{FF2B5EF4-FFF2-40B4-BE49-F238E27FC236}">
                <a16:creationId xmlns:a16="http://schemas.microsoft.com/office/drawing/2014/main" id="{03B5A989-B33D-A043-A074-7F6AD654A9A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7277" y="3264408"/>
            <a:ext cx="3209809" cy="457200"/>
          </a:xfrm>
          <a:prstGeom prst="rect">
            <a:avLst/>
          </a:prstGeom>
        </p:spPr>
      </p:pic>
    </p:spTree>
    <p:extLst>
      <p:ext uri="{BB962C8B-B14F-4D97-AF65-F5344CB8AC3E}">
        <p14:creationId xmlns:p14="http://schemas.microsoft.com/office/powerpoint/2010/main" val="173328857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dark gray">
    <p:bg>
      <p:bgPr>
        <a:solidFill>
          <a:srgbClr val="353535"/>
        </a:solidFill>
        <a:effectLst/>
      </p:bgPr>
    </p:bg>
    <p:spTree>
      <p:nvGrpSpPr>
        <p:cNvPr id="1" name=""/>
        <p:cNvGrpSpPr/>
        <p:nvPr/>
      </p:nvGrpSpPr>
      <p:grpSpPr>
        <a:xfrm>
          <a:off x="0" y="0"/>
          <a:ext cx="0" cy="0"/>
          <a:chOff x="0" y="0"/>
          <a:chExt cx="0" cy="0"/>
        </a:xfrm>
      </p:grpSpPr>
      <p:sp>
        <p:nvSpPr>
          <p:cNvPr id="7" name="Text Box 3">
            <a:extLst>
              <a:ext uri="{FF2B5EF4-FFF2-40B4-BE49-F238E27FC236}">
                <a16:creationId xmlns:a16="http://schemas.microsoft.com/office/drawing/2014/main" id="{F3523A4C-09FD-49AC-AA6D-1A6E7B7893EE}"/>
              </a:ext>
            </a:extLst>
          </p:cNvPr>
          <p:cNvSpPr txBox="1">
            <a:spLocks noChangeArrowheads="1"/>
          </p:cNvSpPr>
          <p:nvPr userDrawn="1"/>
        </p:nvSpPr>
        <p:spPr bwMode="blackWhite">
          <a:xfrm>
            <a:off x="437086" y="6444246"/>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5" name="Picture 4">
            <a:extLst>
              <a:ext uri="{FF2B5EF4-FFF2-40B4-BE49-F238E27FC236}">
                <a16:creationId xmlns:a16="http://schemas.microsoft.com/office/drawing/2014/main" id="{D84E7C5A-6554-964E-83C8-1AB51781808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7277" y="3264408"/>
            <a:ext cx="3209809" cy="457200"/>
          </a:xfrm>
          <a:prstGeom prst="rect">
            <a:avLst/>
          </a:prstGeom>
        </p:spPr>
      </p:pic>
    </p:spTree>
    <p:extLst>
      <p:ext uri="{BB962C8B-B14F-4D97-AF65-F5344CB8AC3E}">
        <p14:creationId xmlns:p14="http://schemas.microsoft.com/office/powerpoint/2010/main" val="33496743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0795403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Blank Accent Color (3)">
    <p:bg>
      <p:bgPr>
        <a:solidFill>
          <a:srgbClr val="0078D7"/>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307623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18237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41" y="1212850"/>
            <a:ext cx="5486399" cy="2318583"/>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68" indent="0">
              <a:buNone/>
              <a:tabLst/>
              <a:defRPr sz="2000"/>
            </a:lvl3pPr>
            <a:lvl4pPr marL="460362" indent="0">
              <a:buNone/>
              <a:defRPr/>
            </a:lvl4pPr>
            <a:lvl5pPr marL="68578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41" y="1212850"/>
            <a:ext cx="5486399" cy="2318583"/>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68" indent="0">
              <a:buNone/>
              <a:tabLst/>
              <a:defRPr sz="2000"/>
            </a:lvl3pPr>
            <a:lvl4pPr marL="460362" indent="0">
              <a:buNone/>
              <a:defRPr/>
            </a:lvl4pPr>
            <a:lvl5pPr marL="68578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4793671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9" y="1212850"/>
            <a:ext cx="11887200" cy="209208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594" indent="0">
              <a:buNone/>
              <a:defRPr/>
            </a:lvl3pPr>
            <a:lvl4pPr marL="457186" indent="0">
              <a:buNone/>
              <a:defRPr/>
            </a:lvl4pPr>
            <a:lvl5pPr marL="68578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0944655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29697" name="think-cell Slide" r:id="rId4" imgW="377" imgH="377" progId="TCLayout.ActiveDocument.1">
                  <p:embed/>
                </p:oleObj>
              </mc:Choice>
              <mc:Fallback>
                <p:oleObj name="think-cell Slide" r:id="rId4" imgW="377" imgH="377" progId="TCLayout.ActiveDocument.1">
                  <p:embed/>
                  <p:pic>
                    <p:nvPicPr>
                      <p:cNvPr id="3" name="Object 2" hidden="1"/>
                      <p:cNvPicPr/>
                      <p:nvPr/>
                    </p:nvPicPr>
                    <p:blipFill>
                      <a:blip r:embed="rId5"/>
                      <a:stretch>
                        <a:fillRect/>
                      </a:stretch>
                    </p:blipFill>
                    <p:spPr>
                      <a:xfrm>
                        <a:off x="1589" y="1590"/>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p>
        </p:txBody>
      </p:sp>
      <p:sp>
        <p:nvSpPr>
          <p:cNvPr id="4" name="Slide Number Placeholder 4"/>
          <p:cNvSpPr>
            <a:spLocks noGrp="1"/>
          </p:cNvSpPr>
          <p:nvPr>
            <p:ph type="sldNum" sz="quarter" idx="4"/>
          </p:nvPr>
        </p:nvSpPr>
        <p:spPr>
          <a:xfrm>
            <a:off x="9576973" y="6667132"/>
            <a:ext cx="2797175" cy="195463"/>
          </a:xfrm>
          <a:prstGeom prst="rect">
            <a:avLst/>
          </a:prstGeom>
        </p:spPr>
        <p:txBody>
          <a:bodyPr vert="horz" lIns="91440" tIns="45720" rIns="91440" bIns="45720" rtlCol="0" anchor="ctr"/>
          <a:lstStyle>
            <a:lvl1pPr algn="r">
              <a:defRPr sz="1199">
                <a:solidFill>
                  <a:schemeClr val="tx1"/>
                </a:solidFill>
              </a:defRPr>
            </a:lvl1pPr>
          </a:lstStyle>
          <a:p>
            <a:fld id="{181750B2-C378-4896-80E6-341FDC8E0FED}" type="slidenum">
              <a:rPr lang="en-IN"/>
              <a:pPr/>
              <a:t>‹#›</a:t>
            </a:fld>
            <a:endParaRPr lang="en-IN"/>
          </a:p>
        </p:txBody>
      </p:sp>
    </p:spTree>
    <p:extLst>
      <p:ext uri="{BB962C8B-B14F-4D97-AF65-F5344CB8AC3E}">
        <p14:creationId xmlns:p14="http://schemas.microsoft.com/office/powerpoint/2010/main" val="1764143747"/>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Walk-in">
    <p:bg bwMode="gray">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white">
          <a:xfrm>
            <a:off x="595915" y="597450"/>
            <a:ext cx="1393641" cy="298433"/>
          </a:xfrm>
          <a:prstGeom prst="rect">
            <a:avLst/>
          </a:prstGeom>
        </p:spPr>
      </p:pic>
      <p:sp>
        <p:nvSpPr>
          <p:cNvPr id="9" name="Freeform 5" descr="Microsoft Ready event logo">
            <a:extLst>
              <a:ext uri="{FF2B5EF4-FFF2-40B4-BE49-F238E27FC236}">
                <a16:creationId xmlns:a16="http://schemas.microsoft.com/office/drawing/2014/main" id="{E3AD54F9-2268-42B8-9B71-49978DE1E17F}"/>
              </a:ext>
            </a:extLst>
          </p:cNvPr>
          <p:cNvSpPr>
            <a:spLocks noEditPoints="1"/>
          </p:cNvSpPr>
          <p:nvPr userDrawn="1"/>
        </p:nvSpPr>
        <p:spPr bwMode="white">
          <a:xfrm>
            <a:off x="611461" y="2971302"/>
            <a:ext cx="2848537" cy="1436333"/>
          </a:xfrm>
          <a:custGeom>
            <a:avLst/>
            <a:gdLst>
              <a:gd name="T0" fmla="*/ 507 w 3255"/>
              <a:gd name="T1" fmla="*/ 189 h 1645"/>
              <a:gd name="T2" fmla="*/ 84 w 3255"/>
              <a:gd name="T3" fmla="*/ 126 h 1645"/>
              <a:gd name="T4" fmla="*/ 0 w 3255"/>
              <a:gd name="T5" fmla="*/ 42 h 1645"/>
              <a:gd name="T6" fmla="*/ 336 w 3255"/>
              <a:gd name="T7" fmla="*/ 398 h 1645"/>
              <a:gd name="T8" fmla="*/ 809 w 3255"/>
              <a:gd name="T9" fmla="*/ 61 h 1645"/>
              <a:gd name="T10" fmla="*/ 713 w 3255"/>
              <a:gd name="T11" fmla="*/ 22 h 1645"/>
              <a:gd name="T12" fmla="*/ 706 w 3255"/>
              <a:gd name="T13" fmla="*/ 203 h 1645"/>
              <a:gd name="T14" fmla="*/ 1067 w 3255"/>
              <a:gd name="T15" fmla="*/ 617 h 1645"/>
              <a:gd name="T16" fmla="*/ 969 w 3255"/>
              <a:gd name="T17" fmla="*/ 221 h 1645"/>
              <a:gd name="T18" fmla="*/ 1089 w 3255"/>
              <a:gd name="T19" fmla="*/ 268 h 1645"/>
              <a:gd name="T20" fmla="*/ 1134 w 3255"/>
              <a:gd name="T21" fmla="*/ 534 h 1645"/>
              <a:gd name="T22" fmla="*/ 1448 w 3255"/>
              <a:gd name="T23" fmla="*/ 278 h 1645"/>
              <a:gd name="T24" fmla="*/ 1269 w 3255"/>
              <a:gd name="T25" fmla="*/ 203 h 1645"/>
              <a:gd name="T26" fmla="*/ 1465 w 3255"/>
              <a:gd name="T27" fmla="*/ 196 h 1645"/>
              <a:gd name="T28" fmla="*/ 1736 w 3255"/>
              <a:gd name="T29" fmla="*/ 617 h 1645"/>
              <a:gd name="T30" fmla="*/ 1893 w 3255"/>
              <a:gd name="T31" fmla="*/ 249 h 1645"/>
              <a:gd name="T32" fmla="*/ 1656 w 3255"/>
              <a:gd name="T33" fmla="*/ 304 h 1645"/>
              <a:gd name="T34" fmla="*/ 1852 w 3255"/>
              <a:gd name="T35" fmla="*/ 405 h 1645"/>
              <a:gd name="T36" fmla="*/ 1991 w 3255"/>
              <a:gd name="T37" fmla="*/ 595 h 1645"/>
              <a:gd name="T38" fmla="*/ 2159 w 3255"/>
              <a:gd name="T39" fmla="*/ 478 h 1645"/>
              <a:gd name="T40" fmla="*/ 1991 w 3255"/>
              <a:gd name="T41" fmla="*/ 317 h 1645"/>
              <a:gd name="T42" fmla="*/ 2236 w 3255"/>
              <a:gd name="T43" fmla="*/ 293 h 1645"/>
              <a:gd name="T44" fmla="*/ 2096 w 3255"/>
              <a:gd name="T45" fmla="*/ 342 h 1645"/>
              <a:gd name="T46" fmla="*/ 2667 w 3255"/>
              <a:gd name="T47" fmla="*/ 559 h 1645"/>
              <a:gd name="T48" fmla="*/ 2522 w 3255"/>
              <a:gd name="T49" fmla="*/ 194 h 1645"/>
              <a:gd name="T50" fmla="*/ 2517 w 3255"/>
              <a:gd name="T51" fmla="*/ 268 h 1645"/>
              <a:gd name="T52" fmla="*/ 2601 w 3255"/>
              <a:gd name="T53" fmla="*/ 508 h 1645"/>
              <a:gd name="T54" fmla="*/ 2910 w 3255"/>
              <a:gd name="T55" fmla="*/ 149 h 1645"/>
              <a:gd name="T56" fmla="*/ 2910 w 3255"/>
              <a:gd name="T57" fmla="*/ 607 h 1645"/>
              <a:gd name="T58" fmla="*/ 2818 w 3255"/>
              <a:gd name="T59" fmla="*/ 203 h 1645"/>
              <a:gd name="T60" fmla="*/ 3017 w 3255"/>
              <a:gd name="T61" fmla="*/ 7 h 1645"/>
              <a:gd name="T62" fmla="*/ 3066 w 3255"/>
              <a:gd name="T63" fmla="*/ 489 h 1645"/>
              <a:gd name="T64" fmla="*/ 3066 w 3255"/>
              <a:gd name="T65" fmla="*/ 110 h 1645"/>
              <a:gd name="T66" fmla="*/ 3158 w 3255"/>
              <a:gd name="T67" fmla="*/ 277 h 1645"/>
              <a:gd name="T68" fmla="*/ 3255 w 3255"/>
              <a:gd name="T69" fmla="*/ 530 h 1645"/>
              <a:gd name="T70" fmla="*/ 94 w 3255"/>
              <a:gd name="T71" fmla="*/ 1226 h 1645"/>
              <a:gd name="T72" fmla="*/ 321 w 3255"/>
              <a:gd name="T73" fmla="*/ 930 h 1645"/>
              <a:gd name="T74" fmla="*/ 281 w 3255"/>
              <a:gd name="T75" fmla="*/ 1227 h 1645"/>
              <a:gd name="T76" fmla="*/ 244 w 3255"/>
              <a:gd name="T77" fmla="*/ 990 h 1645"/>
              <a:gd name="T78" fmla="*/ 242 w 3255"/>
              <a:gd name="T79" fmla="*/ 1120 h 1645"/>
              <a:gd name="T80" fmla="*/ 672 w 3255"/>
              <a:gd name="T81" fmla="*/ 1382 h 1645"/>
              <a:gd name="T82" fmla="*/ 442 w 3255"/>
              <a:gd name="T83" fmla="*/ 1410 h 1645"/>
              <a:gd name="T84" fmla="*/ 714 w 3255"/>
              <a:gd name="T85" fmla="*/ 1093 h 1645"/>
              <a:gd name="T86" fmla="*/ 647 w 3255"/>
              <a:gd name="T87" fmla="*/ 1138 h 1645"/>
              <a:gd name="T88" fmla="*/ 1037 w 3255"/>
              <a:gd name="T89" fmla="*/ 1455 h 1645"/>
              <a:gd name="T90" fmla="*/ 787 w 3255"/>
              <a:gd name="T91" fmla="*/ 1345 h 1645"/>
              <a:gd name="T92" fmla="*/ 889 w 3255"/>
              <a:gd name="T93" fmla="*/ 1125 h 1645"/>
              <a:gd name="T94" fmla="*/ 1087 w 3255"/>
              <a:gd name="T95" fmla="*/ 1082 h 1645"/>
              <a:gd name="T96" fmla="*/ 896 w 3255"/>
              <a:gd name="T97" fmla="*/ 1378 h 1645"/>
              <a:gd name="T98" fmla="*/ 950 w 3255"/>
              <a:gd name="T99" fmla="*/ 1270 h 1645"/>
              <a:gd name="T100" fmla="*/ 1476 w 3255"/>
              <a:gd name="T101" fmla="*/ 1392 h 1645"/>
              <a:gd name="T102" fmla="*/ 1362 w 3255"/>
              <a:gd name="T103" fmla="*/ 1042 h 1645"/>
              <a:gd name="T104" fmla="*/ 1569 w 3255"/>
              <a:gd name="T105" fmla="*/ 857 h 1645"/>
              <a:gd name="T106" fmla="*/ 1379 w 3255"/>
              <a:gd name="T107" fmla="*/ 1116 h 1645"/>
              <a:gd name="T108" fmla="*/ 1449 w 3255"/>
              <a:gd name="T109" fmla="*/ 1356 h 1645"/>
              <a:gd name="T110" fmla="*/ 1628 w 3255"/>
              <a:gd name="T111" fmla="*/ 1561 h 1645"/>
              <a:gd name="T112" fmla="*/ 1712 w 3255"/>
              <a:gd name="T113" fmla="*/ 1051 h 1645"/>
              <a:gd name="T114" fmla="*/ 1925 w 3255"/>
              <a:gd name="T115" fmla="*/ 1051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55" h="1645">
                <a:moveTo>
                  <a:pt x="520" y="607"/>
                </a:moveTo>
                <a:cubicBezTo>
                  <a:pt x="520" y="247"/>
                  <a:pt x="520" y="247"/>
                  <a:pt x="520" y="247"/>
                </a:cubicBezTo>
                <a:cubicBezTo>
                  <a:pt x="520" y="220"/>
                  <a:pt x="521" y="179"/>
                  <a:pt x="525" y="126"/>
                </a:cubicBezTo>
                <a:cubicBezTo>
                  <a:pt x="523" y="126"/>
                  <a:pt x="523" y="126"/>
                  <a:pt x="523" y="126"/>
                </a:cubicBezTo>
                <a:cubicBezTo>
                  <a:pt x="518" y="154"/>
                  <a:pt x="512" y="175"/>
                  <a:pt x="507" y="189"/>
                </a:cubicBezTo>
                <a:cubicBezTo>
                  <a:pt x="336" y="607"/>
                  <a:pt x="336" y="607"/>
                  <a:pt x="336" y="607"/>
                </a:cubicBezTo>
                <a:cubicBezTo>
                  <a:pt x="274" y="607"/>
                  <a:pt x="274" y="607"/>
                  <a:pt x="274" y="607"/>
                </a:cubicBezTo>
                <a:cubicBezTo>
                  <a:pt x="102" y="193"/>
                  <a:pt x="102" y="193"/>
                  <a:pt x="102" y="193"/>
                </a:cubicBezTo>
                <a:cubicBezTo>
                  <a:pt x="98" y="179"/>
                  <a:pt x="92" y="156"/>
                  <a:pt x="86" y="126"/>
                </a:cubicBezTo>
                <a:cubicBezTo>
                  <a:pt x="84" y="126"/>
                  <a:pt x="84" y="126"/>
                  <a:pt x="84" y="126"/>
                </a:cubicBezTo>
                <a:cubicBezTo>
                  <a:pt x="84" y="133"/>
                  <a:pt x="85" y="151"/>
                  <a:pt x="86" y="181"/>
                </a:cubicBezTo>
                <a:cubicBezTo>
                  <a:pt x="87" y="211"/>
                  <a:pt x="87" y="237"/>
                  <a:pt x="87" y="259"/>
                </a:cubicBezTo>
                <a:cubicBezTo>
                  <a:pt x="87" y="607"/>
                  <a:pt x="87" y="607"/>
                  <a:pt x="87" y="607"/>
                </a:cubicBezTo>
                <a:cubicBezTo>
                  <a:pt x="0" y="607"/>
                  <a:pt x="0" y="607"/>
                  <a:pt x="0" y="607"/>
                </a:cubicBezTo>
                <a:cubicBezTo>
                  <a:pt x="0" y="42"/>
                  <a:pt x="0" y="42"/>
                  <a:pt x="0" y="42"/>
                </a:cubicBezTo>
                <a:cubicBezTo>
                  <a:pt x="134" y="42"/>
                  <a:pt x="134" y="42"/>
                  <a:pt x="134" y="42"/>
                </a:cubicBezTo>
                <a:cubicBezTo>
                  <a:pt x="278" y="399"/>
                  <a:pt x="278" y="399"/>
                  <a:pt x="278" y="399"/>
                </a:cubicBezTo>
                <a:cubicBezTo>
                  <a:pt x="292" y="434"/>
                  <a:pt x="301" y="460"/>
                  <a:pt x="304" y="477"/>
                </a:cubicBezTo>
                <a:cubicBezTo>
                  <a:pt x="306" y="477"/>
                  <a:pt x="306" y="477"/>
                  <a:pt x="306" y="477"/>
                </a:cubicBezTo>
                <a:cubicBezTo>
                  <a:pt x="336" y="398"/>
                  <a:pt x="336" y="398"/>
                  <a:pt x="336" y="398"/>
                </a:cubicBezTo>
                <a:cubicBezTo>
                  <a:pt x="484" y="42"/>
                  <a:pt x="484" y="42"/>
                  <a:pt x="484" y="42"/>
                </a:cubicBezTo>
                <a:cubicBezTo>
                  <a:pt x="613" y="42"/>
                  <a:pt x="613" y="42"/>
                  <a:pt x="613" y="42"/>
                </a:cubicBezTo>
                <a:cubicBezTo>
                  <a:pt x="613" y="607"/>
                  <a:pt x="613" y="607"/>
                  <a:pt x="613" y="607"/>
                </a:cubicBezTo>
                <a:lnTo>
                  <a:pt x="520" y="607"/>
                </a:lnTo>
                <a:close/>
                <a:moveTo>
                  <a:pt x="809" y="61"/>
                </a:moveTo>
                <a:cubicBezTo>
                  <a:pt x="809" y="76"/>
                  <a:pt x="803" y="88"/>
                  <a:pt x="792" y="98"/>
                </a:cubicBezTo>
                <a:cubicBezTo>
                  <a:pt x="781" y="108"/>
                  <a:pt x="768" y="113"/>
                  <a:pt x="752" y="113"/>
                </a:cubicBezTo>
                <a:cubicBezTo>
                  <a:pt x="737" y="113"/>
                  <a:pt x="724" y="108"/>
                  <a:pt x="713" y="98"/>
                </a:cubicBezTo>
                <a:cubicBezTo>
                  <a:pt x="702" y="88"/>
                  <a:pt x="697" y="76"/>
                  <a:pt x="697" y="61"/>
                </a:cubicBezTo>
                <a:cubicBezTo>
                  <a:pt x="697" y="45"/>
                  <a:pt x="702" y="33"/>
                  <a:pt x="713" y="22"/>
                </a:cubicBezTo>
                <a:cubicBezTo>
                  <a:pt x="724" y="12"/>
                  <a:pt x="737" y="7"/>
                  <a:pt x="752" y="7"/>
                </a:cubicBezTo>
                <a:cubicBezTo>
                  <a:pt x="769" y="7"/>
                  <a:pt x="782" y="12"/>
                  <a:pt x="793" y="23"/>
                </a:cubicBezTo>
                <a:cubicBezTo>
                  <a:pt x="803" y="33"/>
                  <a:pt x="809" y="46"/>
                  <a:pt x="809" y="61"/>
                </a:cubicBezTo>
                <a:close/>
                <a:moveTo>
                  <a:pt x="706" y="607"/>
                </a:moveTo>
                <a:cubicBezTo>
                  <a:pt x="706" y="203"/>
                  <a:pt x="706" y="203"/>
                  <a:pt x="706" y="203"/>
                </a:cubicBezTo>
                <a:cubicBezTo>
                  <a:pt x="797" y="203"/>
                  <a:pt x="797" y="203"/>
                  <a:pt x="797" y="203"/>
                </a:cubicBezTo>
                <a:cubicBezTo>
                  <a:pt x="797" y="607"/>
                  <a:pt x="797" y="607"/>
                  <a:pt x="797" y="607"/>
                </a:cubicBezTo>
                <a:lnTo>
                  <a:pt x="706" y="607"/>
                </a:lnTo>
                <a:close/>
                <a:moveTo>
                  <a:pt x="1182" y="590"/>
                </a:moveTo>
                <a:cubicBezTo>
                  <a:pt x="1151" y="608"/>
                  <a:pt x="1113" y="617"/>
                  <a:pt x="1067" y="617"/>
                </a:cubicBezTo>
                <a:cubicBezTo>
                  <a:pt x="1028" y="617"/>
                  <a:pt x="994" y="609"/>
                  <a:pt x="963" y="592"/>
                </a:cubicBezTo>
                <a:cubicBezTo>
                  <a:pt x="933" y="575"/>
                  <a:pt x="909" y="551"/>
                  <a:pt x="892" y="520"/>
                </a:cubicBezTo>
                <a:cubicBezTo>
                  <a:pt x="875" y="489"/>
                  <a:pt x="867" y="454"/>
                  <a:pt x="867" y="416"/>
                </a:cubicBezTo>
                <a:cubicBezTo>
                  <a:pt x="867" y="372"/>
                  <a:pt x="875" y="333"/>
                  <a:pt x="893" y="300"/>
                </a:cubicBezTo>
                <a:cubicBezTo>
                  <a:pt x="910" y="266"/>
                  <a:pt x="936" y="240"/>
                  <a:pt x="969" y="221"/>
                </a:cubicBezTo>
                <a:cubicBezTo>
                  <a:pt x="1002" y="203"/>
                  <a:pt x="1041" y="194"/>
                  <a:pt x="1085" y="194"/>
                </a:cubicBezTo>
                <a:cubicBezTo>
                  <a:pt x="1102" y="194"/>
                  <a:pt x="1120" y="195"/>
                  <a:pt x="1138" y="199"/>
                </a:cubicBezTo>
                <a:cubicBezTo>
                  <a:pt x="1157" y="203"/>
                  <a:pt x="1171" y="208"/>
                  <a:pt x="1182" y="214"/>
                </a:cubicBezTo>
                <a:cubicBezTo>
                  <a:pt x="1182" y="300"/>
                  <a:pt x="1182" y="300"/>
                  <a:pt x="1182" y="300"/>
                </a:cubicBezTo>
                <a:cubicBezTo>
                  <a:pt x="1152" y="279"/>
                  <a:pt x="1121" y="268"/>
                  <a:pt x="1089" y="268"/>
                </a:cubicBezTo>
                <a:cubicBezTo>
                  <a:pt x="1051" y="268"/>
                  <a:pt x="1020" y="281"/>
                  <a:pt x="997" y="306"/>
                </a:cubicBezTo>
                <a:cubicBezTo>
                  <a:pt x="973" y="332"/>
                  <a:pt x="961" y="365"/>
                  <a:pt x="961" y="408"/>
                </a:cubicBezTo>
                <a:cubicBezTo>
                  <a:pt x="961" y="450"/>
                  <a:pt x="973" y="483"/>
                  <a:pt x="995" y="507"/>
                </a:cubicBezTo>
                <a:cubicBezTo>
                  <a:pt x="1018" y="531"/>
                  <a:pt x="1049" y="543"/>
                  <a:pt x="1087" y="543"/>
                </a:cubicBezTo>
                <a:cubicBezTo>
                  <a:pt x="1101" y="543"/>
                  <a:pt x="1117" y="540"/>
                  <a:pt x="1134" y="534"/>
                </a:cubicBezTo>
                <a:cubicBezTo>
                  <a:pt x="1152" y="528"/>
                  <a:pt x="1167" y="519"/>
                  <a:pt x="1182" y="509"/>
                </a:cubicBezTo>
                <a:lnTo>
                  <a:pt x="1182" y="590"/>
                </a:lnTo>
                <a:close/>
                <a:moveTo>
                  <a:pt x="1501" y="292"/>
                </a:moveTo>
                <a:cubicBezTo>
                  <a:pt x="1497" y="289"/>
                  <a:pt x="1489" y="286"/>
                  <a:pt x="1478" y="283"/>
                </a:cubicBezTo>
                <a:cubicBezTo>
                  <a:pt x="1467" y="280"/>
                  <a:pt x="1457" y="278"/>
                  <a:pt x="1448" y="278"/>
                </a:cubicBezTo>
                <a:cubicBezTo>
                  <a:pt x="1422" y="278"/>
                  <a:pt x="1400" y="290"/>
                  <a:pt x="1384" y="312"/>
                </a:cubicBezTo>
                <a:cubicBezTo>
                  <a:pt x="1368" y="335"/>
                  <a:pt x="1360" y="364"/>
                  <a:pt x="1360" y="401"/>
                </a:cubicBezTo>
                <a:cubicBezTo>
                  <a:pt x="1360" y="607"/>
                  <a:pt x="1360" y="607"/>
                  <a:pt x="1360" y="607"/>
                </a:cubicBezTo>
                <a:cubicBezTo>
                  <a:pt x="1269" y="607"/>
                  <a:pt x="1269" y="607"/>
                  <a:pt x="1269" y="607"/>
                </a:cubicBezTo>
                <a:cubicBezTo>
                  <a:pt x="1269" y="203"/>
                  <a:pt x="1269" y="203"/>
                  <a:pt x="1269" y="203"/>
                </a:cubicBezTo>
                <a:cubicBezTo>
                  <a:pt x="1360" y="203"/>
                  <a:pt x="1360" y="203"/>
                  <a:pt x="1360" y="203"/>
                </a:cubicBezTo>
                <a:cubicBezTo>
                  <a:pt x="1360" y="282"/>
                  <a:pt x="1360" y="282"/>
                  <a:pt x="1360" y="282"/>
                </a:cubicBezTo>
                <a:cubicBezTo>
                  <a:pt x="1361" y="282"/>
                  <a:pt x="1361" y="282"/>
                  <a:pt x="1361" y="282"/>
                </a:cubicBezTo>
                <a:cubicBezTo>
                  <a:pt x="1370" y="255"/>
                  <a:pt x="1384" y="234"/>
                  <a:pt x="1402" y="219"/>
                </a:cubicBezTo>
                <a:cubicBezTo>
                  <a:pt x="1420" y="204"/>
                  <a:pt x="1441" y="196"/>
                  <a:pt x="1465" y="196"/>
                </a:cubicBezTo>
                <a:cubicBezTo>
                  <a:pt x="1480" y="196"/>
                  <a:pt x="1493" y="198"/>
                  <a:pt x="1501" y="202"/>
                </a:cubicBezTo>
                <a:lnTo>
                  <a:pt x="1501" y="292"/>
                </a:lnTo>
                <a:close/>
                <a:moveTo>
                  <a:pt x="1947" y="401"/>
                </a:moveTo>
                <a:cubicBezTo>
                  <a:pt x="1947" y="467"/>
                  <a:pt x="1928" y="519"/>
                  <a:pt x="1890" y="559"/>
                </a:cubicBezTo>
                <a:cubicBezTo>
                  <a:pt x="1852" y="598"/>
                  <a:pt x="1801" y="617"/>
                  <a:pt x="1736" y="617"/>
                </a:cubicBezTo>
                <a:cubicBezTo>
                  <a:pt x="1673" y="617"/>
                  <a:pt x="1624" y="599"/>
                  <a:pt x="1587" y="561"/>
                </a:cubicBezTo>
                <a:cubicBezTo>
                  <a:pt x="1550" y="524"/>
                  <a:pt x="1531" y="474"/>
                  <a:pt x="1531" y="410"/>
                </a:cubicBezTo>
                <a:cubicBezTo>
                  <a:pt x="1531" y="343"/>
                  <a:pt x="1550" y="290"/>
                  <a:pt x="1588" y="252"/>
                </a:cubicBezTo>
                <a:cubicBezTo>
                  <a:pt x="1626" y="213"/>
                  <a:pt x="1678" y="194"/>
                  <a:pt x="1745" y="194"/>
                </a:cubicBezTo>
                <a:cubicBezTo>
                  <a:pt x="1809" y="194"/>
                  <a:pt x="1858" y="212"/>
                  <a:pt x="1893" y="249"/>
                </a:cubicBezTo>
                <a:cubicBezTo>
                  <a:pt x="1929" y="286"/>
                  <a:pt x="1947" y="337"/>
                  <a:pt x="1947" y="401"/>
                </a:cubicBezTo>
                <a:close/>
                <a:moveTo>
                  <a:pt x="1852" y="405"/>
                </a:moveTo>
                <a:cubicBezTo>
                  <a:pt x="1852" y="360"/>
                  <a:pt x="1842" y="326"/>
                  <a:pt x="1822" y="303"/>
                </a:cubicBezTo>
                <a:cubicBezTo>
                  <a:pt x="1802" y="280"/>
                  <a:pt x="1775" y="268"/>
                  <a:pt x="1740" y="268"/>
                </a:cubicBezTo>
                <a:cubicBezTo>
                  <a:pt x="1704" y="268"/>
                  <a:pt x="1676" y="280"/>
                  <a:pt x="1656" y="304"/>
                </a:cubicBezTo>
                <a:cubicBezTo>
                  <a:pt x="1636" y="329"/>
                  <a:pt x="1626" y="363"/>
                  <a:pt x="1626" y="407"/>
                </a:cubicBezTo>
                <a:cubicBezTo>
                  <a:pt x="1626" y="450"/>
                  <a:pt x="1636" y="483"/>
                  <a:pt x="1656" y="507"/>
                </a:cubicBezTo>
                <a:cubicBezTo>
                  <a:pt x="1676" y="531"/>
                  <a:pt x="1705" y="543"/>
                  <a:pt x="1741" y="543"/>
                </a:cubicBezTo>
                <a:cubicBezTo>
                  <a:pt x="1778" y="543"/>
                  <a:pt x="1805" y="531"/>
                  <a:pt x="1824" y="508"/>
                </a:cubicBezTo>
                <a:cubicBezTo>
                  <a:pt x="1843" y="484"/>
                  <a:pt x="1852" y="450"/>
                  <a:pt x="1852" y="405"/>
                </a:cubicBezTo>
                <a:close/>
                <a:moveTo>
                  <a:pt x="2258" y="492"/>
                </a:moveTo>
                <a:cubicBezTo>
                  <a:pt x="2258" y="529"/>
                  <a:pt x="2243" y="560"/>
                  <a:pt x="2214" y="583"/>
                </a:cubicBezTo>
                <a:cubicBezTo>
                  <a:pt x="2185" y="606"/>
                  <a:pt x="2146" y="617"/>
                  <a:pt x="2097" y="617"/>
                </a:cubicBezTo>
                <a:cubicBezTo>
                  <a:pt x="2081" y="617"/>
                  <a:pt x="2062" y="615"/>
                  <a:pt x="2042" y="611"/>
                </a:cubicBezTo>
                <a:cubicBezTo>
                  <a:pt x="2022" y="607"/>
                  <a:pt x="2005" y="602"/>
                  <a:pt x="1991" y="595"/>
                </a:cubicBezTo>
                <a:cubicBezTo>
                  <a:pt x="1991" y="508"/>
                  <a:pt x="1991" y="508"/>
                  <a:pt x="1991" y="508"/>
                </a:cubicBezTo>
                <a:cubicBezTo>
                  <a:pt x="2008" y="520"/>
                  <a:pt x="2026" y="529"/>
                  <a:pt x="2046" y="536"/>
                </a:cubicBezTo>
                <a:cubicBezTo>
                  <a:pt x="2066" y="543"/>
                  <a:pt x="2084" y="546"/>
                  <a:pt x="2100" y="546"/>
                </a:cubicBezTo>
                <a:cubicBezTo>
                  <a:pt x="2144" y="546"/>
                  <a:pt x="2166" y="531"/>
                  <a:pt x="2166" y="502"/>
                </a:cubicBezTo>
                <a:cubicBezTo>
                  <a:pt x="2166" y="492"/>
                  <a:pt x="2164" y="484"/>
                  <a:pt x="2159" y="478"/>
                </a:cubicBezTo>
                <a:cubicBezTo>
                  <a:pt x="2155" y="472"/>
                  <a:pt x="2147" y="465"/>
                  <a:pt x="2137" y="459"/>
                </a:cubicBezTo>
                <a:cubicBezTo>
                  <a:pt x="2126" y="453"/>
                  <a:pt x="2110" y="445"/>
                  <a:pt x="2087" y="436"/>
                </a:cubicBezTo>
                <a:cubicBezTo>
                  <a:pt x="2061" y="425"/>
                  <a:pt x="2041" y="414"/>
                  <a:pt x="2029" y="403"/>
                </a:cubicBezTo>
                <a:cubicBezTo>
                  <a:pt x="2016" y="393"/>
                  <a:pt x="2006" y="381"/>
                  <a:pt x="2000" y="366"/>
                </a:cubicBezTo>
                <a:cubicBezTo>
                  <a:pt x="1994" y="352"/>
                  <a:pt x="1991" y="336"/>
                  <a:pt x="1991" y="317"/>
                </a:cubicBezTo>
                <a:cubicBezTo>
                  <a:pt x="1991" y="280"/>
                  <a:pt x="2005" y="251"/>
                  <a:pt x="2034" y="228"/>
                </a:cubicBezTo>
                <a:cubicBezTo>
                  <a:pt x="2063" y="205"/>
                  <a:pt x="2100" y="194"/>
                  <a:pt x="2145" y="194"/>
                </a:cubicBezTo>
                <a:cubicBezTo>
                  <a:pt x="2159" y="194"/>
                  <a:pt x="2175" y="195"/>
                  <a:pt x="2193" y="198"/>
                </a:cubicBezTo>
                <a:cubicBezTo>
                  <a:pt x="2211" y="202"/>
                  <a:pt x="2225" y="206"/>
                  <a:pt x="2236" y="211"/>
                </a:cubicBezTo>
                <a:cubicBezTo>
                  <a:pt x="2236" y="293"/>
                  <a:pt x="2236" y="293"/>
                  <a:pt x="2236" y="293"/>
                </a:cubicBezTo>
                <a:cubicBezTo>
                  <a:pt x="2224" y="285"/>
                  <a:pt x="2209" y="278"/>
                  <a:pt x="2192" y="273"/>
                </a:cubicBezTo>
                <a:cubicBezTo>
                  <a:pt x="2175" y="268"/>
                  <a:pt x="2159" y="265"/>
                  <a:pt x="2142" y="265"/>
                </a:cubicBezTo>
                <a:cubicBezTo>
                  <a:pt x="2124" y="265"/>
                  <a:pt x="2110" y="269"/>
                  <a:pt x="2099" y="277"/>
                </a:cubicBezTo>
                <a:cubicBezTo>
                  <a:pt x="2089" y="285"/>
                  <a:pt x="2083" y="296"/>
                  <a:pt x="2083" y="308"/>
                </a:cubicBezTo>
                <a:cubicBezTo>
                  <a:pt x="2083" y="323"/>
                  <a:pt x="2087" y="334"/>
                  <a:pt x="2096" y="342"/>
                </a:cubicBezTo>
                <a:cubicBezTo>
                  <a:pt x="2104" y="350"/>
                  <a:pt x="2124" y="360"/>
                  <a:pt x="2154" y="372"/>
                </a:cubicBezTo>
                <a:cubicBezTo>
                  <a:pt x="2192" y="388"/>
                  <a:pt x="2219" y="405"/>
                  <a:pt x="2234" y="423"/>
                </a:cubicBezTo>
                <a:cubicBezTo>
                  <a:pt x="2250" y="442"/>
                  <a:pt x="2258" y="465"/>
                  <a:pt x="2258" y="492"/>
                </a:cubicBezTo>
                <a:close/>
                <a:moveTo>
                  <a:pt x="2723" y="401"/>
                </a:moveTo>
                <a:cubicBezTo>
                  <a:pt x="2723" y="467"/>
                  <a:pt x="2705" y="519"/>
                  <a:pt x="2667" y="559"/>
                </a:cubicBezTo>
                <a:cubicBezTo>
                  <a:pt x="2629" y="598"/>
                  <a:pt x="2577" y="617"/>
                  <a:pt x="2512" y="617"/>
                </a:cubicBezTo>
                <a:cubicBezTo>
                  <a:pt x="2450" y="617"/>
                  <a:pt x="2400" y="599"/>
                  <a:pt x="2363" y="561"/>
                </a:cubicBezTo>
                <a:cubicBezTo>
                  <a:pt x="2327" y="524"/>
                  <a:pt x="2308" y="474"/>
                  <a:pt x="2308" y="410"/>
                </a:cubicBezTo>
                <a:cubicBezTo>
                  <a:pt x="2308" y="343"/>
                  <a:pt x="2327" y="290"/>
                  <a:pt x="2365" y="252"/>
                </a:cubicBezTo>
                <a:cubicBezTo>
                  <a:pt x="2403" y="213"/>
                  <a:pt x="2455" y="194"/>
                  <a:pt x="2522" y="194"/>
                </a:cubicBezTo>
                <a:cubicBezTo>
                  <a:pt x="2585" y="194"/>
                  <a:pt x="2635" y="212"/>
                  <a:pt x="2670" y="249"/>
                </a:cubicBezTo>
                <a:cubicBezTo>
                  <a:pt x="2706" y="286"/>
                  <a:pt x="2723" y="337"/>
                  <a:pt x="2723" y="401"/>
                </a:cubicBezTo>
                <a:close/>
                <a:moveTo>
                  <a:pt x="2629" y="405"/>
                </a:moveTo>
                <a:cubicBezTo>
                  <a:pt x="2629" y="360"/>
                  <a:pt x="2619" y="326"/>
                  <a:pt x="2599" y="303"/>
                </a:cubicBezTo>
                <a:cubicBezTo>
                  <a:pt x="2579" y="280"/>
                  <a:pt x="2552" y="268"/>
                  <a:pt x="2517" y="268"/>
                </a:cubicBezTo>
                <a:cubicBezTo>
                  <a:pt x="2481" y="268"/>
                  <a:pt x="2453" y="280"/>
                  <a:pt x="2433" y="304"/>
                </a:cubicBezTo>
                <a:cubicBezTo>
                  <a:pt x="2413" y="329"/>
                  <a:pt x="2403" y="363"/>
                  <a:pt x="2403" y="407"/>
                </a:cubicBezTo>
                <a:cubicBezTo>
                  <a:pt x="2403" y="450"/>
                  <a:pt x="2413" y="483"/>
                  <a:pt x="2433" y="507"/>
                </a:cubicBezTo>
                <a:cubicBezTo>
                  <a:pt x="2453" y="531"/>
                  <a:pt x="2482" y="543"/>
                  <a:pt x="2518" y="543"/>
                </a:cubicBezTo>
                <a:cubicBezTo>
                  <a:pt x="2554" y="543"/>
                  <a:pt x="2582" y="531"/>
                  <a:pt x="2601" y="508"/>
                </a:cubicBezTo>
                <a:cubicBezTo>
                  <a:pt x="2619" y="484"/>
                  <a:pt x="2629" y="450"/>
                  <a:pt x="2629" y="405"/>
                </a:cubicBezTo>
                <a:close/>
                <a:moveTo>
                  <a:pt x="3017" y="84"/>
                </a:moveTo>
                <a:cubicBezTo>
                  <a:pt x="3002" y="77"/>
                  <a:pt x="2988" y="74"/>
                  <a:pt x="2973" y="74"/>
                </a:cubicBezTo>
                <a:cubicBezTo>
                  <a:pt x="2953" y="74"/>
                  <a:pt x="2938" y="80"/>
                  <a:pt x="2927" y="93"/>
                </a:cubicBezTo>
                <a:cubicBezTo>
                  <a:pt x="2916" y="106"/>
                  <a:pt x="2910" y="125"/>
                  <a:pt x="2910" y="149"/>
                </a:cubicBezTo>
                <a:cubicBezTo>
                  <a:pt x="2910" y="203"/>
                  <a:pt x="2910" y="203"/>
                  <a:pt x="2910" y="203"/>
                </a:cubicBezTo>
                <a:cubicBezTo>
                  <a:pt x="3001" y="203"/>
                  <a:pt x="3001" y="203"/>
                  <a:pt x="3001" y="203"/>
                </a:cubicBezTo>
                <a:cubicBezTo>
                  <a:pt x="3001" y="277"/>
                  <a:pt x="3001" y="277"/>
                  <a:pt x="3001" y="277"/>
                </a:cubicBezTo>
                <a:cubicBezTo>
                  <a:pt x="2910" y="277"/>
                  <a:pt x="2910" y="277"/>
                  <a:pt x="2910" y="277"/>
                </a:cubicBezTo>
                <a:cubicBezTo>
                  <a:pt x="2910" y="607"/>
                  <a:pt x="2910" y="607"/>
                  <a:pt x="2910" y="607"/>
                </a:cubicBezTo>
                <a:cubicBezTo>
                  <a:pt x="2818" y="607"/>
                  <a:pt x="2818" y="607"/>
                  <a:pt x="2818" y="607"/>
                </a:cubicBezTo>
                <a:cubicBezTo>
                  <a:pt x="2818" y="277"/>
                  <a:pt x="2818" y="277"/>
                  <a:pt x="2818" y="277"/>
                </a:cubicBezTo>
                <a:cubicBezTo>
                  <a:pt x="2750" y="277"/>
                  <a:pt x="2750" y="277"/>
                  <a:pt x="2750" y="277"/>
                </a:cubicBezTo>
                <a:cubicBezTo>
                  <a:pt x="2750" y="203"/>
                  <a:pt x="2750" y="203"/>
                  <a:pt x="2750" y="203"/>
                </a:cubicBezTo>
                <a:cubicBezTo>
                  <a:pt x="2818" y="203"/>
                  <a:pt x="2818" y="203"/>
                  <a:pt x="2818" y="203"/>
                </a:cubicBezTo>
                <a:cubicBezTo>
                  <a:pt x="2818" y="144"/>
                  <a:pt x="2818" y="144"/>
                  <a:pt x="2818" y="144"/>
                </a:cubicBezTo>
                <a:cubicBezTo>
                  <a:pt x="2818" y="116"/>
                  <a:pt x="2824" y="91"/>
                  <a:pt x="2836" y="69"/>
                </a:cubicBezTo>
                <a:cubicBezTo>
                  <a:pt x="2848" y="47"/>
                  <a:pt x="2866" y="30"/>
                  <a:pt x="2888" y="18"/>
                </a:cubicBezTo>
                <a:cubicBezTo>
                  <a:pt x="2910" y="6"/>
                  <a:pt x="2935" y="0"/>
                  <a:pt x="2963" y="0"/>
                </a:cubicBezTo>
                <a:cubicBezTo>
                  <a:pt x="2986" y="0"/>
                  <a:pt x="3004" y="2"/>
                  <a:pt x="3017" y="7"/>
                </a:cubicBezTo>
                <a:lnTo>
                  <a:pt x="3017" y="84"/>
                </a:lnTo>
                <a:close/>
                <a:moveTo>
                  <a:pt x="3255" y="603"/>
                </a:moveTo>
                <a:cubicBezTo>
                  <a:pt x="3250" y="607"/>
                  <a:pt x="3240" y="610"/>
                  <a:pt x="3226" y="613"/>
                </a:cubicBezTo>
                <a:cubicBezTo>
                  <a:pt x="3212" y="616"/>
                  <a:pt x="3198" y="617"/>
                  <a:pt x="3185" y="617"/>
                </a:cubicBezTo>
                <a:cubicBezTo>
                  <a:pt x="3106" y="617"/>
                  <a:pt x="3066" y="575"/>
                  <a:pt x="3066" y="489"/>
                </a:cubicBezTo>
                <a:cubicBezTo>
                  <a:pt x="3066" y="277"/>
                  <a:pt x="3066" y="277"/>
                  <a:pt x="3066" y="277"/>
                </a:cubicBezTo>
                <a:cubicBezTo>
                  <a:pt x="2999" y="277"/>
                  <a:pt x="2999" y="277"/>
                  <a:pt x="2999" y="277"/>
                </a:cubicBezTo>
                <a:cubicBezTo>
                  <a:pt x="2999" y="203"/>
                  <a:pt x="2999" y="203"/>
                  <a:pt x="2999" y="203"/>
                </a:cubicBezTo>
                <a:cubicBezTo>
                  <a:pt x="3066" y="203"/>
                  <a:pt x="3066" y="203"/>
                  <a:pt x="3066" y="203"/>
                </a:cubicBezTo>
                <a:cubicBezTo>
                  <a:pt x="3066" y="110"/>
                  <a:pt x="3066" y="110"/>
                  <a:pt x="3066" y="110"/>
                </a:cubicBezTo>
                <a:cubicBezTo>
                  <a:pt x="3158" y="82"/>
                  <a:pt x="3158" y="82"/>
                  <a:pt x="3158" y="82"/>
                </a:cubicBezTo>
                <a:cubicBezTo>
                  <a:pt x="3158" y="203"/>
                  <a:pt x="3158" y="203"/>
                  <a:pt x="3158" y="203"/>
                </a:cubicBezTo>
                <a:cubicBezTo>
                  <a:pt x="3255" y="203"/>
                  <a:pt x="3255" y="203"/>
                  <a:pt x="3255" y="203"/>
                </a:cubicBezTo>
                <a:cubicBezTo>
                  <a:pt x="3255" y="277"/>
                  <a:pt x="3255" y="277"/>
                  <a:pt x="3255" y="277"/>
                </a:cubicBezTo>
                <a:cubicBezTo>
                  <a:pt x="3158" y="277"/>
                  <a:pt x="3158" y="277"/>
                  <a:pt x="3158" y="277"/>
                </a:cubicBezTo>
                <a:cubicBezTo>
                  <a:pt x="3158" y="472"/>
                  <a:pt x="3158" y="472"/>
                  <a:pt x="3158" y="472"/>
                </a:cubicBezTo>
                <a:cubicBezTo>
                  <a:pt x="3158" y="498"/>
                  <a:pt x="3162" y="516"/>
                  <a:pt x="3172" y="527"/>
                </a:cubicBezTo>
                <a:cubicBezTo>
                  <a:pt x="3181" y="537"/>
                  <a:pt x="3195" y="543"/>
                  <a:pt x="3215" y="543"/>
                </a:cubicBezTo>
                <a:cubicBezTo>
                  <a:pt x="3220" y="543"/>
                  <a:pt x="3227" y="542"/>
                  <a:pt x="3235" y="539"/>
                </a:cubicBezTo>
                <a:cubicBezTo>
                  <a:pt x="3243" y="537"/>
                  <a:pt x="3250" y="534"/>
                  <a:pt x="3255" y="530"/>
                </a:cubicBezTo>
                <a:lnTo>
                  <a:pt x="3255" y="603"/>
                </a:lnTo>
                <a:close/>
                <a:moveTo>
                  <a:pt x="284" y="1455"/>
                </a:moveTo>
                <a:cubicBezTo>
                  <a:pt x="215" y="1292"/>
                  <a:pt x="215" y="1292"/>
                  <a:pt x="215" y="1292"/>
                </a:cubicBezTo>
                <a:cubicBezTo>
                  <a:pt x="197" y="1248"/>
                  <a:pt x="171" y="1226"/>
                  <a:pt x="138" y="1226"/>
                </a:cubicBezTo>
                <a:cubicBezTo>
                  <a:pt x="94" y="1226"/>
                  <a:pt x="94" y="1226"/>
                  <a:pt x="94" y="1226"/>
                </a:cubicBezTo>
                <a:cubicBezTo>
                  <a:pt x="94" y="1455"/>
                  <a:pt x="94" y="1455"/>
                  <a:pt x="94" y="1455"/>
                </a:cubicBezTo>
                <a:cubicBezTo>
                  <a:pt x="0" y="1455"/>
                  <a:pt x="0" y="1455"/>
                  <a:pt x="0" y="1455"/>
                </a:cubicBezTo>
                <a:cubicBezTo>
                  <a:pt x="0" y="890"/>
                  <a:pt x="0" y="890"/>
                  <a:pt x="0" y="890"/>
                </a:cubicBezTo>
                <a:cubicBezTo>
                  <a:pt x="183" y="890"/>
                  <a:pt x="183" y="890"/>
                  <a:pt x="183" y="890"/>
                </a:cubicBezTo>
                <a:cubicBezTo>
                  <a:pt x="242" y="890"/>
                  <a:pt x="288" y="903"/>
                  <a:pt x="321" y="930"/>
                </a:cubicBezTo>
                <a:cubicBezTo>
                  <a:pt x="353" y="957"/>
                  <a:pt x="370" y="994"/>
                  <a:pt x="370" y="1042"/>
                </a:cubicBezTo>
                <a:cubicBezTo>
                  <a:pt x="370" y="1082"/>
                  <a:pt x="359" y="1115"/>
                  <a:pt x="337" y="1142"/>
                </a:cubicBezTo>
                <a:cubicBezTo>
                  <a:pt x="315" y="1170"/>
                  <a:pt x="284" y="1189"/>
                  <a:pt x="245" y="1199"/>
                </a:cubicBezTo>
                <a:cubicBezTo>
                  <a:pt x="245" y="1200"/>
                  <a:pt x="245" y="1200"/>
                  <a:pt x="245" y="1200"/>
                </a:cubicBezTo>
                <a:cubicBezTo>
                  <a:pt x="257" y="1204"/>
                  <a:pt x="269" y="1213"/>
                  <a:pt x="281" y="1227"/>
                </a:cubicBezTo>
                <a:cubicBezTo>
                  <a:pt x="293" y="1241"/>
                  <a:pt x="303" y="1255"/>
                  <a:pt x="309" y="1270"/>
                </a:cubicBezTo>
                <a:cubicBezTo>
                  <a:pt x="396" y="1455"/>
                  <a:pt x="396" y="1455"/>
                  <a:pt x="396" y="1455"/>
                </a:cubicBezTo>
                <a:lnTo>
                  <a:pt x="284" y="1455"/>
                </a:lnTo>
                <a:close/>
                <a:moveTo>
                  <a:pt x="271" y="1051"/>
                </a:moveTo>
                <a:cubicBezTo>
                  <a:pt x="271" y="1025"/>
                  <a:pt x="262" y="1005"/>
                  <a:pt x="244" y="990"/>
                </a:cubicBezTo>
                <a:cubicBezTo>
                  <a:pt x="227" y="975"/>
                  <a:pt x="201" y="968"/>
                  <a:pt x="169" y="968"/>
                </a:cubicBezTo>
                <a:cubicBezTo>
                  <a:pt x="94" y="968"/>
                  <a:pt x="94" y="968"/>
                  <a:pt x="94" y="968"/>
                </a:cubicBezTo>
                <a:cubicBezTo>
                  <a:pt x="94" y="1147"/>
                  <a:pt x="94" y="1147"/>
                  <a:pt x="94" y="1147"/>
                </a:cubicBezTo>
                <a:cubicBezTo>
                  <a:pt x="168" y="1147"/>
                  <a:pt x="168" y="1147"/>
                  <a:pt x="168" y="1147"/>
                </a:cubicBezTo>
                <a:cubicBezTo>
                  <a:pt x="198" y="1147"/>
                  <a:pt x="223" y="1138"/>
                  <a:pt x="242" y="1120"/>
                </a:cubicBezTo>
                <a:cubicBezTo>
                  <a:pt x="261" y="1103"/>
                  <a:pt x="271" y="1080"/>
                  <a:pt x="271" y="1051"/>
                </a:cubicBezTo>
                <a:close/>
                <a:moveTo>
                  <a:pt x="485" y="1280"/>
                </a:moveTo>
                <a:cubicBezTo>
                  <a:pt x="487" y="1317"/>
                  <a:pt x="498" y="1345"/>
                  <a:pt x="519" y="1364"/>
                </a:cubicBezTo>
                <a:cubicBezTo>
                  <a:pt x="539" y="1383"/>
                  <a:pt x="568" y="1393"/>
                  <a:pt x="606" y="1393"/>
                </a:cubicBezTo>
                <a:cubicBezTo>
                  <a:pt x="629" y="1393"/>
                  <a:pt x="651" y="1389"/>
                  <a:pt x="672" y="1382"/>
                </a:cubicBezTo>
                <a:cubicBezTo>
                  <a:pt x="693" y="1375"/>
                  <a:pt x="712" y="1366"/>
                  <a:pt x="728" y="1354"/>
                </a:cubicBezTo>
                <a:cubicBezTo>
                  <a:pt x="728" y="1431"/>
                  <a:pt x="728" y="1431"/>
                  <a:pt x="728" y="1431"/>
                </a:cubicBezTo>
                <a:cubicBezTo>
                  <a:pt x="712" y="1441"/>
                  <a:pt x="692" y="1450"/>
                  <a:pt x="666" y="1456"/>
                </a:cubicBezTo>
                <a:cubicBezTo>
                  <a:pt x="640" y="1462"/>
                  <a:pt x="613" y="1465"/>
                  <a:pt x="584" y="1465"/>
                </a:cubicBezTo>
                <a:cubicBezTo>
                  <a:pt x="523" y="1465"/>
                  <a:pt x="476" y="1447"/>
                  <a:pt x="442" y="1410"/>
                </a:cubicBezTo>
                <a:cubicBezTo>
                  <a:pt x="408" y="1374"/>
                  <a:pt x="391" y="1323"/>
                  <a:pt x="391" y="1257"/>
                </a:cubicBezTo>
                <a:cubicBezTo>
                  <a:pt x="391" y="1214"/>
                  <a:pt x="400" y="1176"/>
                  <a:pt x="417" y="1144"/>
                </a:cubicBezTo>
                <a:cubicBezTo>
                  <a:pt x="433" y="1112"/>
                  <a:pt x="456" y="1087"/>
                  <a:pt x="486" y="1069"/>
                </a:cubicBezTo>
                <a:cubicBezTo>
                  <a:pt x="516" y="1051"/>
                  <a:pt x="548" y="1042"/>
                  <a:pt x="584" y="1042"/>
                </a:cubicBezTo>
                <a:cubicBezTo>
                  <a:pt x="639" y="1042"/>
                  <a:pt x="683" y="1059"/>
                  <a:pt x="714" y="1093"/>
                </a:cubicBezTo>
                <a:cubicBezTo>
                  <a:pt x="745" y="1127"/>
                  <a:pt x="760" y="1174"/>
                  <a:pt x="760" y="1235"/>
                </a:cubicBezTo>
                <a:cubicBezTo>
                  <a:pt x="760" y="1280"/>
                  <a:pt x="760" y="1280"/>
                  <a:pt x="760" y="1280"/>
                </a:cubicBezTo>
                <a:lnTo>
                  <a:pt x="485" y="1280"/>
                </a:lnTo>
                <a:close/>
                <a:moveTo>
                  <a:pt x="669" y="1212"/>
                </a:moveTo>
                <a:cubicBezTo>
                  <a:pt x="669" y="1180"/>
                  <a:pt x="662" y="1155"/>
                  <a:pt x="647" y="1138"/>
                </a:cubicBezTo>
                <a:cubicBezTo>
                  <a:pt x="632" y="1121"/>
                  <a:pt x="611" y="1113"/>
                  <a:pt x="584" y="1113"/>
                </a:cubicBezTo>
                <a:cubicBezTo>
                  <a:pt x="559" y="1113"/>
                  <a:pt x="537" y="1122"/>
                  <a:pt x="519" y="1140"/>
                </a:cubicBezTo>
                <a:cubicBezTo>
                  <a:pt x="501" y="1159"/>
                  <a:pt x="490" y="1182"/>
                  <a:pt x="485" y="1212"/>
                </a:cubicBezTo>
                <a:lnTo>
                  <a:pt x="669" y="1212"/>
                </a:lnTo>
                <a:close/>
                <a:moveTo>
                  <a:pt x="1037" y="1455"/>
                </a:moveTo>
                <a:cubicBezTo>
                  <a:pt x="1037" y="1400"/>
                  <a:pt x="1037" y="1400"/>
                  <a:pt x="1037" y="1400"/>
                </a:cubicBezTo>
                <a:cubicBezTo>
                  <a:pt x="1035" y="1400"/>
                  <a:pt x="1035" y="1400"/>
                  <a:pt x="1035" y="1400"/>
                </a:cubicBezTo>
                <a:cubicBezTo>
                  <a:pt x="1007" y="1443"/>
                  <a:pt x="967" y="1465"/>
                  <a:pt x="916" y="1465"/>
                </a:cubicBezTo>
                <a:cubicBezTo>
                  <a:pt x="876" y="1465"/>
                  <a:pt x="845" y="1455"/>
                  <a:pt x="822" y="1433"/>
                </a:cubicBezTo>
                <a:cubicBezTo>
                  <a:pt x="799" y="1411"/>
                  <a:pt x="787" y="1382"/>
                  <a:pt x="787" y="1345"/>
                </a:cubicBezTo>
                <a:cubicBezTo>
                  <a:pt x="787" y="1307"/>
                  <a:pt x="799" y="1277"/>
                  <a:pt x="821" y="1254"/>
                </a:cubicBezTo>
                <a:cubicBezTo>
                  <a:pt x="843" y="1231"/>
                  <a:pt x="876" y="1217"/>
                  <a:pt x="920" y="1212"/>
                </a:cubicBezTo>
                <a:cubicBezTo>
                  <a:pt x="1038" y="1195"/>
                  <a:pt x="1038" y="1195"/>
                  <a:pt x="1038" y="1195"/>
                </a:cubicBezTo>
                <a:cubicBezTo>
                  <a:pt x="1038" y="1140"/>
                  <a:pt x="1012" y="1113"/>
                  <a:pt x="961" y="1113"/>
                </a:cubicBezTo>
                <a:cubicBezTo>
                  <a:pt x="936" y="1113"/>
                  <a:pt x="912" y="1117"/>
                  <a:pt x="889" y="1125"/>
                </a:cubicBezTo>
                <a:cubicBezTo>
                  <a:pt x="866" y="1133"/>
                  <a:pt x="845" y="1144"/>
                  <a:pt x="827" y="1158"/>
                </a:cubicBezTo>
                <a:cubicBezTo>
                  <a:pt x="827" y="1077"/>
                  <a:pt x="827" y="1077"/>
                  <a:pt x="827" y="1077"/>
                </a:cubicBezTo>
                <a:cubicBezTo>
                  <a:pt x="841" y="1068"/>
                  <a:pt x="863" y="1060"/>
                  <a:pt x="892" y="1053"/>
                </a:cubicBezTo>
                <a:cubicBezTo>
                  <a:pt x="921" y="1045"/>
                  <a:pt x="947" y="1042"/>
                  <a:pt x="970" y="1042"/>
                </a:cubicBezTo>
                <a:cubicBezTo>
                  <a:pt x="1022" y="1042"/>
                  <a:pt x="1061" y="1055"/>
                  <a:pt x="1087" y="1082"/>
                </a:cubicBezTo>
                <a:cubicBezTo>
                  <a:pt x="1114" y="1109"/>
                  <a:pt x="1127" y="1148"/>
                  <a:pt x="1127" y="1199"/>
                </a:cubicBezTo>
                <a:cubicBezTo>
                  <a:pt x="1127" y="1455"/>
                  <a:pt x="1127" y="1455"/>
                  <a:pt x="1127" y="1455"/>
                </a:cubicBezTo>
                <a:lnTo>
                  <a:pt x="1037" y="1455"/>
                </a:lnTo>
                <a:close/>
                <a:moveTo>
                  <a:pt x="877" y="1336"/>
                </a:moveTo>
                <a:cubicBezTo>
                  <a:pt x="877" y="1353"/>
                  <a:pt x="883" y="1367"/>
                  <a:pt x="896" y="1378"/>
                </a:cubicBezTo>
                <a:cubicBezTo>
                  <a:pt x="909" y="1388"/>
                  <a:pt x="925" y="1393"/>
                  <a:pt x="944" y="1393"/>
                </a:cubicBezTo>
                <a:cubicBezTo>
                  <a:pt x="971" y="1393"/>
                  <a:pt x="993" y="1384"/>
                  <a:pt x="1011" y="1365"/>
                </a:cubicBezTo>
                <a:cubicBezTo>
                  <a:pt x="1029" y="1347"/>
                  <a:pt x="1038" y="1323"/>
                  <a:pt x="1038" y="1295"/>
                </a:cubicBezTo>
                <a:cubicBezTo>
                  <a:pt x="1038" y="1259"/>
                  <a:pt x="1038" y="1259"/>
                  <a:pt x="1038" y="1259"/>
                </a:cubicBezTo>
                <a:cubicBezTo>
                  <a:pt x="950" y="1270"/>
                  <a:pt x="950" y="1270"/>
                  <a:pt x="950" y="1270"/>
                </a:cubicBezTo>
                <a:cubicBezTo>
                  <a:pt x="923" y="1274"/>
                  <a:pt x="904" y="1281"/>
                  <a:pt x="893" y="1291"/>
                </a:cubicBezTo>
                <a:cubicBezTo>
                  <a:pt x="882" y="1301"/>
                  <a:pt x="877" y="1316"/>
                  <a:pt x="877" y="1336"/>
                </a:cubicBezTo>
                <a:close/>
                <a:moveTo>
                  <a:pt x="1478" y="1455"/>
                </a:moveTo>
                <a:cubicBezTo>
                  <a:pt x="1478" y="1392"/>
                  <a:pt x="1478" y="1392"/>
                  <a:pt x="1478" y="1392"/>
                </a:cubicBezTo>
                <a:cubicBezTo>
                  <a:pt x="1476" y="1392"/>
                  <a:pt x="1476" y="1392"/>
                  <a:pt x="1476" y="1392"/>
                </a:cubicBezTo>
                <a:cubicBezTo>
                  <a:pt x="1448" y="1441"/>
                  <a:pt x="1403" y="1465"/>
                  <a:pt x="1344" y="1465"/>
                </a:cubicBezTo>
                <a:cubicBezTo>
                  <a:pt x="1293" y="1465"/>
                  <a:pt x="1252" y="1447"/>
                  <a:pt x="1222" y="1411"/>
                </a:cubicBezTo>
                <a:cubicBezTo>
                  <a:pt x="1192" y="1375"/>
                  <a:pt x="1177" y="1325"/>
                  <a:pt x="1177" y="1263"/>
                </a:cubicBezTo>
                <a:cubicBezTo>
                  <a:pt x="1177" y="1196"/>
                  <a:pt x="1193" y="1142"/>
                  <a:pt x="1227" y="1102"/>
                </a:cubicBezTo>
                <a:cubicBezTo>
                  <a:pt x="1260" y="1062"/>
                  <a:pt x="1305" y="1042"/>
                  <a:pt x="1362" y="1042"/>
                </a:cubicBezTo>
                <a:cubicBezTo>
                  <a:pt x="1387" y="1042"/>
                  <a:pt x="1410" y="1047"/>
                  <a:pt x="1430" y="1057"/>
                </a:cubicBezTo>
                <a:cubicBezTo>
                  <a:pt x="1449" y="1067"/>
                  <a:pt x="1465" y="1082"/>
                  <a:pt x="1476" y="1102"/>
                </a:cubicBezTo>
                <a:cubicBezTo>
                  <a:pt x="1478" y="1102"/>
                  <a:pt x="1478" y="1102"/>
                  <a:pt x="1478" y="1102"/>
                </a:cubicBezTo>
                <a:cubicBezTo>
                  <a:pt x="1478" y="857"/>
                  <a:pt x="1478" y="857"/>
                  <a:pt x="1478" y="857"/>
                </a:cubicBezTo>
                <a:cubicBezTo>
                  <a:pt x="1569" y="857"/>
                  <a:pt x="1569" y="857"/>
                  <a:pt x="1569" y="857"/>
                </a:cubicBezTo>
                <a:cubicBezTo>
                  <a:pt x="1569" y="1455"/>
                  <a:pt x="1569" y="1455"/>
                  <a:pt x="1569" y="1455"/>
                </a:cubicBezTo>
                <a:lnTo>
                  <a:pt x="1478" y="1455"/>
                </a:lnTo>
                <a:close/>
                <a:moveTo>
                  <a:pt x="1479" y="1219"/>
                </a:moveTo>
                <a:cubicBezTo>
                  <a:pt x="1479" y="1191"/>
                  <a:pt x="1469" y="1167"/>
                  <a:pt x="1450" y="1147"/>
                </a:cubicBezTo>
                <a:cubicBezTo>
                  <a:pt x="1431" y="1126"/>
                  <a:pt x="1408" y="1116"/>
                  <a:pt x="1379" y="1116"/>
                </a:cubicBezTo>
                <a:cubicBezTo>
                  <a:pt x="1345" y="1116"/>
                  <a:pt x="1318" y="1129"/>
                  <a:pt x="1300" y="1154"/>
                </a:cubicBezTo>
                <a:cubicBezTo>
                  <a:pt x="1281" y="1179"/>
                  <a:pt x="1271" y="1215"/>
                  <a:pt x="1271" y="1261"/>
                </a:cubicBezTo>
                <a:cubicBezTo>
                  <a:pt x="1271" y="1301"/>
                  <a:pt x="1281" y="1333"/>
                  <a:pt x="1299" y="1356"/>
                </a:cubicBezTo>
                <a:cubicBezTo>
                  <a:pt x="1318" y="1379"/>
                  <a:pt x="1343" y="1391"/>
                  <a:pt x="1375" y="1391"/>
                </a:cubicBezTo>
                <a:cubicBezTo>
                  <a:pt x="1404" y="1391"/>
                  <a:pt x="1429" y="1379"/>
                  <a:pt x="1449" y="1356"/>
                </a:cubicBezTo>
                <a:cubicBezTo>
                  <a:pt x="1469" y="1333"/>
                  <a:pt x="1479" y="1302"/>
                  <a:pt x="1479" y="1265"/>
                </a:cubicBezTo>
                <a:lnTo>
                  <a:pt x="1479" y="1219"/>
                </a:lnTo>
                <a:close/>
                <a:moveTo>
                  <a:pt x="1684" y="1645"/>
                </a:moveTo>
                <a:cubicBezTo>
                  <a:pt x="1662" y="1645"/>
                  <a:pt x="1643" y="1643"/>
                  <a:pt x="1628" y="1639"/>
                </a:cubicBezTo>
                <a:cubicBezTo>
                  <a:pt x="1628" y="1561"/>
                  <a:pt x="1628" y="1561"/>
                  <a:pt x="1628" y="1561"/>
                </a:cubicBezTo>
                <a:cubicBezTo>
                  <a:pt x="1643" y="1568"/>
                  <a:pt x="1658" y="1571"/>
                  <a:pt x="1673" y="1571"/>
                </a:cubicBezTo>
                <a:cubicBezTo>
                  <a:pt x="1705" y="1571"/>
                  <a:pt x="1729" y="1554"/>
                  <a:pt x="1744" y="1519"/>
                </a:cubicBezTo>
                <a:cubicBezTo>
                  <a:pt x="1771" y="1455"/>
                  <a:pt x="1771" y="1455"/>
                  <a:pt x="1771" y="1455"/>
                </a:cubicBezTo>
                <a:cubicBezTo>
                  <a:pt x="1610" y="1051"/>
                  <a:pt x="1610" y="1051"/>
                  <a:pt x="1610" y="1051"/>
                </a:cubicBezTo>
                <a:cubicBezTo>
                  <a:pt x="1712" y="1051"/>
                  <a:pt x="1712" y="1051"/>
                  <a:pt x="1712" y="1051"/>
                </a:cubicBezTo>
                <a:cubicBezTo>
                  <a:pt x="1807" y="1336"/>
                  <a:pt x="1807" y="1336"/>
                  <a:pt x="1807" y="1336"/>
                </a:cubicBezTo>
                <a:cubicBezTo>
                  <a:pt x="1810" y="1346"/>
                  <a:pt x="1813" y="1359"/>
                  <a:pt x="1816" y="1375"/>
                </a:cubicBezTo>
                <a:cubicBezTo>
                  <a:pt x="1817" y="1375"/>
                  <a:pt x="1817" y="1375"/>
                  <a:pt x="1817" y="1375"/>
                </a:cubicBezTo>
                <a:cubicBezTo>
                  <a:pt x="1827" y="1336"/>
                  <a:pt x="1827" y="1336"/>
                  <a:pt x="1827" y="1336"/>
                </a:cubicBezTo>
                <a:cubicBezTo>
                  <a:pt x="1925" y="1051"/>
                  <a:pt x="1925" y="1051"/>
                  <a:pt x="1925" y="1051"/>
                </a:cubicBezTo>
                <a:cubicBezTo>
                  <a:pt x="2018" y="1051"/>
                  <a:pt x="2018" y="1051"/>
                  <a:pt x="2018" y="1051"/>
                </a:cubicBezTo>
                <a:cubicBezTo>
                  <a:pt x="1842" y="1504"/>
                  <a:pt x="1842" y="1504"/>
                  <a:pt x="1842" y="1504"/>
                </a:cubicBezTo>
                <a:cubicBezTo>
                  <a:pt x="1824" y="1553"/>
                  <a:pt x="1802" y="1589"/>
                  <a:pt x="1775" y="1611"/>
                </a:cubicBezTo>
                <a:cubicBezTo>
                  <a:pt x="1749" y="1634"/>
                  <a:pt x="1719" y="1645"/>
                  <a:pt x="1684" y="16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pic>
        <p:nvPicPr>
          <p:cNvPr id="10" name="Picture 9">
            <a:extLst>
              <a:ext uri="{FF2B5EF4-FFF2-40B4-BE49-F238E27FC236}">
                <a16:creationId xmlns:a16="http://schemas.microsoft.com/office/drawing/2014/main" id="{414AD803-1FD5-4461-AD35-4D4DB70E3A09}"/>
              </a:ext>
              <a:ext uri="{C183D7F6-B498-43B3-948B-1728B52AA6E4}">
                <adec:decorative xmlns:adec="http://schemas.microsoft.com/office/drawing/2017/decorative" val="1"/>
              </a:ext>
            </a:extLst>
          </p:cNvPr>
          <p:cNvPicPr>
            <a:picLocks noChangeAspect="1"/>
          </p:cNvPicPr>
          <p:nvPr userDrawn="1"/>
        </p:nvPicPr>
        <p:blipFill rotWithShape="1">
          <a:blip r:embed="rId3"/>
          <a:srcRect t="11809" r="3579" b="17467"/>
          <a:stretch/>
        </p:blipFill>
        <p:spPr>
          <a:xfrm>
            <a:off x="6078068" y="-1"/>
            <a:ext cx="6358407" cy="6994526"/>
          </a:xfrm>
          <a:prstGeom prst="rect">
            <a:avLst/>
          </a:prstGeom>
        </p:spPr>
      </p:pic>
    </p:spTree>
    <p:extLst>
      <p:ext uri="{BB962C8B-B14F-4D97-AF65-F5344CB8AC3E}">
        <p14:creationId xmlns:p14="http://schemas.microsoft.com/office/powerpoint/2010/main" val="21796566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title MSFT slide whit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FBC1E75-E2E7-40DF-9B34-E7ECA97A3F1B}"/>
              </a:ext>
            </a:extLst>
          </p:cNvPr>
          <p:cNvSpPr>
            <a:spLocks noGrp="1"/>
          </p:cNvSpPr>
          <p:nvPr>
            <p:ph type="title" hasCustomPrompt="1"/>
          </p:nvPr>
        </p:nvSpPr>
        <p:spPr>
          <a:xfrm>
            <a:off x="443522" y="2590884"/>
            <a:ext cx="9590081" cy="1828800"/>
          </a:xfrm>
          <a:noFill/>
        </p:spPr>
        <p:txBody>
          <a:bodyPr lIns="0" tIns="0" rIns="0" bIns="182880" anchor="b" anchorCtr="0"/>
          <a:lstStyle>
            <a:lvl1pPr>
              <a:defRPr sz="5400" strike="noStrike" spc="-150" baseline="0">
                <a:solidFill>
                  <a:schemeClr val="tx2"/>
                </a:solidFill>
                <a:latin typeface="+mj-lt"/>
              </a:defRPr>
            </a:lvl1pPr>
          </a:lstStyle>
          <a:p>
            <a:r>
              <a:rPr lang="en-US"/>
              <a:t>Azure DevOps presentation</a:t>
            </a:r>
            <a:br>
              <a:rPr lang="en-US"/>
            </a:br>
            <a:r>
              <a:rPr lang="en-US"/>
              <a:t>title or event name</a:t>
            </a:r>
          </a:p>
        </p:txBody>
      </p:sp>
      <p:sp>
        <p:nvSpPr>
          <p:cNvPr id="7" name="Text Placeholder 4">
            <a:extLst>
              <a:ext uri="{FF2B5EF4-FFF2-40B4-BE49-F238E27FC236}">
                <a16:creationId xmlns:a16="http://schemas.microsoft.com/office/drawing/2014/main" id="{71BFA596-B43C-4DAC-A798-0D495345CD98}"/>
              </a:ext>
            </a:extLst>
          </p:cNvPr>
          <p:cNvSpPr>
            <a:spLocks noGrp="1"/>
          </p:cNvSpPr>
          <p:nvPr>
            <p:ph type="body" sz="quarter" idx="12" hasCustomPrompt="1"/>
          </p:nvPr>
        </p:nvSpPr>
        <p:spPr>
          <a:xfrm>
            <a:off x="443522" y="4429278"/>
            <a:ext cx="9590081" cy="964256"/>
          </a:xfrm>
          <a:noFill/>
        </p:spPr>
        <p:txBody>
          <a:bodyPr lIns="0" tIns="0" rIns="0" bIns="0">
            <a:noAutofit/>
          </a:bodyPr>
          <a:lstStyle>
            <a:lvl1pPr marL="0" indent="0">
              <a:lnSpc>
                <a:spcPct val="100000"/>
              </a:lnSpc>
              <a:spcBef>
                <a:spcPts val="0"/>
              </a:spcBef>
              <a:spcAft>
                <a:spcPts val="0"/>
              </a:spcAft>
              <a:buNone/>
              <a:defRPr sz="1800" spc="0" baseline="0">
                <a:solidFill>
                  <a:schemeClr val="tx1"/>
                </a:solidFill>
                <a:latin typeface="+mn-lt"/>
              </a:defRPr>
            </a:lvl1pPr>
          </a:lstStyle>
          <a:p>
            <a:pPr lvl="0"/>
            <a:r>
              <a:rPr lang="en-US"/>
              <a:t>Author name</a:t>
            </a:r>
          </a:p>
          <a:p>
            <a:pPr lvl="0"/>
            <a:r>
              <a:rPr lang="en-US"/>
              <a:t>Date</a:t>
            </a:r>
          </a:p>
        </p:txBody>
      </p:sp>
      <p:pic>
        <p:nvPicPr>
          <p:cNvPr id="3" name="Picture 2">
            <a:extLst>
              <a:ext uri="{FF2B5EF4-FFF2-40B4-BE49-F238E27FC236}">
                <a16:creationId xmlns:a16="http://schemas.microsoft.com/office/drawing/2014/main" id="{1430372D-8606-427F-81BF-A215D788EAB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3046" y="257117"/>
            <a:ext cx="2009666" cy="739243"/>
          </a:xfrm>
          <a:prstGeom prst="rect">
            <a:avLst/>
          </a:prstGeom>
        </p:spPr>
      </p:pic>
    </p:spTree>
    <p:extLst>
      <p:ext uri="{BB962C8B-B14F-4D97-AF65-F5344CB8AC3E}">
        <p14:creationId xmlns:p14="http://schemas.microsoft.com/office/powerpoint/2010/main" val="2833311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95915" y="597450"/>
            <a:ext cx="1393641" cy="298433"/>
          </a:xfrm>
          <a:prstGeom prst="rect">
            <a:avLst/>
          </a:prstGeom>
        </p:spPr>
      </p:pic>
      <p:sp>
        <p:nvSpPr>
          <p:cNvPr id="9" name="Title 1"/>
          <p:cNvSpPr>
            <a:spLocks noGrp="1"/>
          </p:cNvSpPr>
          <p:nvPr>
            <p:ph type="title" hasCustomPrompt="1"/>
          </p:nvPr>
        </p:nvSpPr>
        <p:spPr>
          <a:xfrm>
            <a:off x="595915" y="3039097"/>
            <a:ext cx="9327356" cy="565027"/>
          </a:xfrm>
          <a:noFill/>
        </p:spPr>
        <p:txBody>
          <a:bodyPr lIns="0" tIns="0" rIns="0" bIns="0" anchor="b" anchorCtr="0">
            <a:spAutoFit/>
          </a:bodyPr>
          <a:lstStyle>
            <a:lvl1pPr>
              <a:defRPr sz="3672" spc="-51"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95915" y="4041281"/>
            <a:ext cx="9327356" cy="345294"/>
          </a:xfrm>
          <a:noFill/>
        </p:spPr>
        <p:txBody>
          <a:bodyPr wrap="square" lIns="0" tIns="0" rIns="0" bIns="0">
            <a:spAutoFit/>
          </a:bodyPr>
          <a:lstStyle>
            <a:lvl1pPr marL="0" indent="0">
              <a:spcBef>
                <a:spcPts val="0"/>
              </a:spcBef>
              <a:buNone/>
              <a:defRPr sz="2244"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Box 5">
            <a:extLst>
              <a:ext uri="{FF2B5EF4-FFF2-40B4-BE49-F238E27FC236}">
                <a16:creationId xmlns:a16="http://schemas.microsoft.com/office/drawing/2014/main" id="{55172CF2-8949-41D2-A849-0D7A7B2175D6}"/>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
        <p:nvSpPr>
          <p:cNvPr id="8" name="Text Placeholder 16">
            <a:extLst>
              <a:ext uri="{FF2B5EF4-FFF2-40B4-BE49-F238E27FC236}">
                <a16:creationId xmlns:a16="http://schemas.microsoft.com/office/drawing/2014/main" id="{8C8FE31B-78EE-49BB-83BA-C27F01056949}"/>
              </a:ext>
            </a:extLst>
          </p:cNvPr>
          <p:cNvSpPr>
            <a:spLocks noGrp="1"/>
          </p:cNvSpPr>
          <p:nvPr>
            <p:ph type="body" sz="quarter" idx="13" hasCustomPrompt="1"/>
          </p:nvPr>
        </p:nvSpPr>
        <p:spPr>
          <a:xfrm>
            <a:off x="8577606" y="601344"/>
            <a:ext cx="3264575" cy="313932"/>
          </a:xfrm>
        </p:spPr>
        <p:txBody>
          <a:bodyPr lIns="0" tIns="0" rIns="0" bIns="0"/>
          <a:lstStyle>
            <a:lvl1pPr marL="0" indent="0" algn="r">
              <a:buNone/>
              <a:defRPr sz="2040">
                <a:latin typeface="+mn-lt"/>
              </a:defRPr>
            </a:lvl1pPr>
            <a:lvl2pPr marL="349724" indent="0">
              <a:buNone/>
              <a:defRPr sz="2040"/>
            </a:lvl2pPr>
            <a:lvl3pPr marL="582873" indent="0">
              <a:buNone/>
              <a:defRPr sz="2040"/>
            </a:lvl3pPr>
            <a:lvl4pPr marL="816022" indent="0">
              <a:buNone/>
              <a:defRPr sz="2040"/>
            </a:lvl4pPr>
            <a:lvl5pPr marL="1049171" indent="0">
              <a:buNone/>
              <a:defRPr sz="2040"/>
            </a:lvl5pPr>
          </a:lstStyle>
          <a:p>
            <a:pPr lvl="0"/>
            <a:r>
              <a:rPr lang="en-US"/>
              <a:t>Session code</a:t>
            </a:r>
          </a:p>
        </p:txBody>
      </p:sp>
    </p:spTree>
    <p:extLst>
      <p:ext uri="{BB962C8B-B14F-4D97-AF65-F5344CB8AC3E}">
        <p14:creationId xmlns:p14="http://schemas.microsoft.com/office/powerpoint/2010/main" val="14711111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95914" y="1463669"/>
            <a:ext cx="11239789" cy="16448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a:extLst>
              <a:ext uri="{FF2B5EF4-FFF2-40B4-BE49-F238E27FC236}">
                <a16:creationId xmlns:a16="http://schemas.microsoft.com/office/drawing/2014/main" id="{523C46B0-B5A4-4CF0-8CF6-AEFC88BC846A}"/>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42183860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98148" y="1462924"/>
            <a:ext cx="11239464" cy="1644874"/>
          </a:xfrm>
        </p:spPr>
        <p:txBody>
          <a:bodyPr wrap="square">
            <a:spAutoFit/>
          </a:bodyPr>
          <a:lstStyle>
            <a:lvl1pPr marL="0" indent="0">
              <a:buNone/>
              <a:defRPr/>
            </a:lvl1pPr>
            <a:lvl2pPr marL="233149" indent="0">
              <a:buNone/>
              <a:defRPr/>
            </a:lvl2pPr>
            <a:lvl3pPr marL="466298" indent="0">
              <a:buNone/>
              <a:defRPr/>
            </a:lvl3pPr>
            <a:lvl4pPr marL="699447" indent="0">
              <a:buNone/>
              <a:defRPr/>
            </a:lvl4pPr>
            <a:lvl5pPr marL="932597"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67AFE834-965D-46BB-AD35-6485534E8378}"/>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6193688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95915" y="1463669"/>
            <a:ext cx="5316270" cy="16448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517814" y="1463669"/>
            <a:ext cx="5324366" cy="16448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E6DD86A3-370B-4B16-8C94-A5F62AE9207E}"/>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65915322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600059" y="466301"/>
            <a:ext cx="11239464" cy="565027"/>
          </a:xfrm>
        </p:spPr>
        <p:txBody>
          <a:bodyPr/>
          <a:lstStyle/>
          <a:p>
            <a:r>
              <a:rPr lang="en-US"/>
              <a:t>Click to edit Master title style</a:t>
            </a:r>
          </a:p>
        </p:txBody>
      </p:sp>
      <p:sp>
        <p:nvSpPr>
          <p:cNvPr id="4" name="Text Placeholder 3"/>
          <p:cNvSpPr>
            <a:spLocks noGrp="1"/>
          </p:cNvSpPr>
          <p:nvPr>
            <p:ph type="body" sz="quarter" idx="10"/>
          </p:nvPr>
        </p:nvSpPr>
        <p:spPr>
          <a:xfrm>
            <a:off x="595914" y="1463669"/>
            <a:ext cx="5316593" cy="1682523"/>
          </a:xfrm>
        </p:spPr>
        <p:txBody>
          <a:bodyPr wrap="square">
            <a:spAutoFit/>
          </a:bodyPr>
          <a:lstStyle>
            <a:lvl1pPr marL="0" indent="0">
              <a:spcBef>
                <a:spcPts val="1248"/>
              </a:spcBef>
              <a:buClr>
                <a:schemeClr val="tx1"/>
              </a:buClr>
              <a:buFont typeface="Wingdings" panose="05000000000000000000" pitchFamily="2" charset="2"/>
              <a:buNone/>
              <a:defRPr sz="2856" b="0">
                <a:latin typeface="Segoe UI" panose="020B0502040204020203" pitchFamily="34" charset="0"/>
                <a:cs typeface="Segoe UI" panose="020B0502040204020203" pitchFamily="34" charset="0"/>
              </a:defRPr>
            </a:lvl1pPr>
            <a:lvl2pPr marL="260674" indent="0">
              <a:buFont typeface="Wingdings" panose="05000000000000000000" pitchFamily="2" charset="2"/>
              <a:buNone/>
              <a:defRPr sz="2040" b="0"/>
            </a:lvl2pPr>
            <a:lvl3pPr marL="459822" indent="0">
              <a:buFont typeface="Wingdings" panose="05000000000000000000" pitchFamily="2" charset="2"/>
              <a:buNone/>
              <a:tabLst/>
              <a:defRPr sz="1632" b="0"/>
            </a:lvl3pPr>
            <a:lvl4pPr marL="665446" indent="0">
              <a:buFont typeface="Wingdings" panose="05000000000000000000" pitchFamily="2" charset="2"/>
              <a:buNone/>
              <a:defRPr sz="1428" b="0"/>
            </a:lvl4pPr>
            <a:lvl5pPr marL="871071" indent="0">
              <a:buFont typeface="Wingdings" panose="05000000000000000000" pitchFamily="2" charset="2"/>
              <a:buNone/>
              <a:tabLst/>
              <a:defRPr sz="1428"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525448" y="1463669"/>
            <a:ext cx="5316593" cy="1682523"/>
          </a:xfrm>
        </p:spPr>
        <p:txBody>
          <a:bodyPr wrap="square">
            <a:spAutoFit/>
          </a:bodyPr>
          <a:lstStyle>
            <a:lvl1pPr marL="0" indent="0">
              <a:spcBef>
                <a:spcPts val="1248"/>
              </a:spcBef>
              <a:buClr>
                <a:schemeClr val="tx1"/>
              </a:buClr>
              <a:buFont typeface="Wingdings" panose="05000000000000000000" pitchFamily="2" charset="2"/>
              <a:buNone/>
              <a:defRPr sz="2856" b="0">
                <a:latin typeface="Segoe UI" panose="020B0502040204020203" pitchFamily="34" charset="0"/>
                <a:cs typeface="Segoe UI" panose="020B0502040204020203" pitchFamily="34" charset="0"/>
              </a:defRPr>
            </a:lvl1pPr>
            <a:lvl2pPr marL="260674" indent="0">
              <a:buFont typeface="Wingdings" panose="05000000000000000000" pitchFamily="2" charset="2"/>
              <a:buNone/>
              <a:defRPr sz="2040" b="0"/>
            </a:lvl2pPr>
            <a:lvl3pPr marL="459822" indent="0">
              <a:buFont typeface="Wingdings" panose="05000000000000000000" pitchFamily="2" charset="2"/>
              <a:buNone/>
              <a:tabLst/>
              <a:defRPr sz="1632" b="0"/>
            </a:lvl3pPr>
            <a:lvl4pPr marL="665446" indent="0">
              <a:buFont typeface="Wingdings" panose="05000000000000000000" pitchFamily="2" charset="2"/>
              <a:buNone/>
              <a:defRPr sz="1428" b="0"/>
            </a:lvl4pPr>
            <a:lvl5pPr marL="871071" indent="0">
              <a:buFont typeface="Wingdings" panose="05000000000000000000" pitchFamily="2" charset="2"/>
              <a:buNone/>
              <a:tabLst/>
              <a:defRPr sz="1428"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1C08635B-C0DD-495F-B861-310107245327}"/>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76152339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3" name="TextBox 2">
            <a:extLst>
              <a:ext uri="{FF2B5EF4-FFF2-40B4-BE49-F238E27FC236}">
                <a16:creationId xmlns:a16="http://schemas.microsoft.com/office/drawing/2014/main" id="{CBF562D2-4F8F-4373-A436-F26727DE808A}"/>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06689688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95915" y="466302"/>
            <a:ext cx="5618874" cy="379824"/>
          </a:xfrm>
        </p:spPr>
        <p:txBody>
          <a:bodyPr tIns="64008"/>
          <a:lstStyle>
            <a:lvl1pPr>
              <a:defRPr sz="2040" spc="0">
                <a:latin typeface="+mj-lt"/>
                <a:cs typeface="Segoe UI" panose="020B0502040204020203" pitchFamily="34" charset="0"/>
              </a:defRPr>
            </a:lvl1pPr>
          </a:lstStyle>
          <a:p>
            <a:r>
              <a:rPr lang="en-US"/>
              <a:t>Click to edit Master title style</a:t>
            </a:r>
          </a:p>
        </p:txBody>
      </p:sp>
      <p:sp>
        <p:nvSpPr>
          <p:cNvPr id="3" name="TextBox 2">
            <a:extLst>
              <a:ext uri="{FF2B5EF4-FFF2-40B4-BE49-F238E27FC236}">
                <a16:creationId xmlns:a16="http://schemas.microsoft.com/office/drawing/2014/main" id="{918F250C-1973-44C9-969A-F234C50A6682}"/>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3943673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D5483FF-8A1C-4A5D-8C77-461D48701F35}"/>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5750040" y="5269662"/>
            <a:ext cx="1429455" cy="1434546"/>
          </a:xfrm>
          <a:prstGeom prst="rect">
            <a:avLst/>
          </a:prstGeom>
        </p:spPr>
      </p:pic>
      <p:pic>
        <p:nvPicPr>
          <p:cNvPr id="8" name="Picture 7">
            <a:extLst>
              <a:ext uri="{FF2B5EF4-FFF2-40B4-BE49-F238E27FC236}">
                <a16:creationId xmlns:a16="http://schemas.microsoft.com/office/drawing/2014/main" id="{A3DAB50B-5EC8-4B34-AC71-D14D9E2A9609}"/>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10707075" y="296239"/>
            <a:ext cx="1434749" cy="1434546"/>
          </a:xfrm>
          <a:prstGeom prst="rect">
            <a:avLst/>
          </a:prstGeom>
        </p:spPr>
      </p:pic>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600059" y="2056213"/>
            <a:ext cx="4241746" cy="1130181"/>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95915" y="3605924"/>
            <a:ext cx="4245890" cy="345351"/>
          </a:xfrm>
        </p:spPr>
        <p:txBody>
          <a:bodyPr/>
          <a:lstStyle>
            <a:lvl1pPr marL="0" indent="0">
              <a:buNone/>
              <a:defRPr sz="2244">
                <a:latin typeface="+mn-lt"/>
              </a:defRPr>
            </a:lvl1pPr>
            <a:lvl2pPr marL="233149" indent="0">
              <a:buNone/>
              <a:defRPr/>
            </a:lvl2pPr>
            <a:lvl3pPr marL="466298" indent="0">
              <a:buNone/>
              <a:defRPr/>
            </a:lvl3pPr>
            <a:lvl4pPr marL="675162" indent="0">
              <a:buNone/>
              <a:defRPr/>
            </a:lvl4pPr>
            <a:lvl5pPr marL="872691"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noChangeAspect="1"/>
          </p:cNvSpPr>
          <p:nvPr>
            <p:ph type="pic" sz="quarter" idx="11" hasCustomPrompt="1"/>
          </p:nvPr>
        </p:nvSpPr>
        <p:spPr bwMode="gray">
          <a:xfrm>
            <a:off x="6033147" y="575118"/>
            <a:ext cx="5838925" cy="5838097"/>
          </a:xfrm>
          <a:blipFill>
            <a:blip r:embed="rId4"/>
            <a:stretch>
              <a:fillRect/>
            </a:stretch>
          </a:blipFill>
        </p:spPr>
        <p:txBody>
          <a:bodyPr lIns="0" tIns="210312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4608AE61-1E2A-44F6-AA70-26B8856E071F}"/>
              </a:ext>
            </a:extLst>
          </p:cNvPr>
          <p:cNvSpPr txBox="1"/>
          <p:nvPr userDrawn="1"/>
        </p:nvSpPr>
        <p:spPr>
          <a:xfrm>
            <a:off x="595914"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42704355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600059" y="2930553"/>
            <a:ext cx="4243366" cy="1130181"/>
          </a:xfrm>
        </p:spPr>
        <p:txBody>
          <a:bodyPr anchor="ctr"/>
          <a:lstStyle/>
          <a:p>
            <a:r>
              <a:rPr lang="en-US"/>
              <a:t>Click to edit Master title style</a:t>
            </a:r>
          </a:p>
        </p:txBody>
      </p:sp>
      <p:sp>
        <p:nvSpPr>
          <p:cNvPr id="5" name="TextBox 4">
            <a:extLst>
              <a:ext uri="{FF2B5EF4-FFF2-40B4-BE49-F238E27FC236}">
                <a16:creationId xmlns:a16="http://schemas.microsoft.com/office/drawing/2014/main" id="{BBC474B0-6F8A-4527-A5FC-DE370B59C943}"/>
              </a:ext>
            </a:extLst>
          </p:cNvPr>
          <p:cNvSpPr txBox="1"/>
          <p:nvPr userDrawn="1"/>
        </p:nvSpPr>
        <p:spPr>
          <a:xfrm>
            <a:off x="595914"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pic>
        <p:nvPicPr>
          <p:cNvPr id="6" name="Picture 5">
            <a:extLst>
              <a:ext uri="{FF2B5EF4-FFF2-40B4-BE49-F238E27FC236}">
                <a16:creationId xmlns:a16="http://schemas.microsoft.com/office/drawing/2014/main" id="{94CFD0E0-1625-4117-8F11-2251437741CA}"/>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5750040" y="5269662"/>
            <a:ext cx="1429455" cy="1434546"/>
          </a:xfrm>
          <a:prstGeom prst="rect">
            <a:avLst/>
          </a:prstGeom>
        </p:spPr>
      </p:pic>
      <p:pic>
        <p:nvPicPr>
          <p:cNvPr id="7" name="Picture 6">
            <a:extLst>
              <a:ext uri="{FF2B5EF4-FFF2-40B4-BE49-F238E27FC236}">
                <a16:creationId xmlns:a16="http://schemas.microsoft.com/office/drawing/2014/main" id="{12B0A8A0-01D8-444A-B0DE-A28AE7708E1D}"/>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10707075" y="296239"/>
            <a:ext cx="1434749" cy="1434546"/>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6033147" y="575118"/>
            <a:ext cx="5838925" cy="5838097"/>
          </a:xfrm>
          <a:blipFill>
            <a:blip r:embed="rId4"/>
            <a:stretch>
              <a:fillRect/>
            </a:stretch>
          </a:blipFill>
        </p:spPr>
        <p:txBody>
          <a:bodyPr lIns="0" tIns="210312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7265001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600060" y="3056179"/>
            <a:ext cx="4246604" cy="878959"/>
          </a:xfrm>
        </p:spPr>
        <p:txBody>
          <a:bodyPr anchor="t"/>
          <a:lstStyle>
            <a:lvl1pPr>
              <a:defRPr sz="2856"/>
            </a:lvl1pPr>
          </a:lstStyle>
          <a:p>
            <a:r>
              <a:rPr lang="en-US"/>
              <a:t>Square photo layout with smaller text</a:t>
            </a:r>
          </a:p>
        </p:txBody>
      </p:sp>
      <p:sp>
        <p:nvSpPr>
          <p:cNvPr id="5" name="TextBox 4">
            <a:extLst>
              <a:ext uri="{FF2B5EF4-FFF2-40B4-BE49-F238E27FC236}">
                <a16:creationId xmlns:a16="http://schemas.microsoft.com/office/drawing/2014/main" id="{60C38699-A815-46DF-8683-AD9D70C457F0}"/>
              </a:ext>
            </a:extLst>
          </p:cNvPr>
          <p:cNvSpPr txBox="1"/>
          <p:nvPr userDrawn="1"/>
        </p:nvSpPr>
        <p:spPr>
          <a:xfrm>
            <a:off x="595914"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pic>
        <p:nvPicPr>
          <p:cNvPr id="6" name="Picture 5">
            <a:extLst>
              <a:ext uri="{FF2B5EF4-FFF2-40B4-BE49-F238E27FC236}">
                <a16:creationId xmlns:a16="http://schemas.microsoft.com/office/drawing/2014/main" id="{02CD22C3-9CBF-447D-924C-78F5E388080A}"/>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5750040" y="5269662"/>
            <a:ext cx="1429455" cy="1434546"/>
          </a:xfrm>
          <a:prstGeom prst="rect">
            <a:avLst/>
          </a:prstGeom>
        </p:spPr>
      </p:pic>
      <p:pic>
        <p:nvPicPr>
          <p:cNvPr id="7" name="Picture 6">
            <a:extLst>
              <a:ext uri="{FF2B5EF4-FFF2-40B4-BE49-F238E27FC236}">
                <a16:creationId xmlns:a16="http://schemas.microsoft.com/office/drawing/2014/main" id="{51B93FF3-2504-4A0A-96C9-427F96655F8B}"/>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10707075" y="296239"/>
            <a:ext cx="1434749" cy="1434546"/>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1A908A13-5B22-4076-BA35-F9D142DACCE0}"/>
              </a:ext>
            </a:extLst>
          </p:cNvPr>
          <p:cNvSpPr>
            <a:spLocks noGrp="1" noChangeAspect="1"/>
          </p:cNvSpPr>
          <p:nvPr>
            <p:ph type="pic" sz="quarter" idx="11" hasCustomPrompt="1"/>
          </p:nvPr>
        </p:nvSpPr>
        <p:spPr bwMode="gray">
          <a:xfrm>
            <a:off x="6033147" y="575118"/>
            <a:ext cx="5838925" cy="5838097"/>
          </a:xfrm>
          <a:blipFill>
            <a:blip r:embed="rId4"/>
            <a:stretch>
              <a:fillRect/>
            </a:stretch>
          </a:blipFill>
        </p:spPr>
        <p:txBody>
          <a:bodyPr lIns="0" tIns="210312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89847530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esentation title slide white Azure DevOps">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326A775-9A41-46BA-A0F5-6200093FCA7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60839" y="2657790"/>
            <a:ext cx="4975275" cy="4270989"/>
          </a:xfrm>
          <a:prstGeom prst="rect">
            <a:avLst/>
          </a:prstGeom>
        </p:spPr>
      </p:pic>
      <p:sp>
        <p:nvSpPr>
          <p:cNvPr id="13" name="Rectangle 12">
            <a:extLst>
              <a:ext uri="{FF2B5EF4-FFF2-40B4-BE49-F238E27FC236}">
                <a16:creationId xmlns:a16="http://schemas.microsoft.com/office/drawing/2014/main" id="{13532A61-7338-495C-8787-A222781205FF}"/>
              </a:ext>
            </a:extLst>
          </p:cNvPr>
          <p:cNvSpPr/>
          <p:nvPr userDrawn="1"/>
        </p:nvSpPr>
        <p:spPr bwMode="auto">
          <a:xfrm>
            <a:off x="434976" y="2170631"/>
            <a:ext cx="7627938" cy="36576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4" name="Title 1">
            <a:extLst>
              <a:ext uri="{FF2B5EF4-FFF2-40B4-BE49-F238E27FC236}">
                <a16:creationId xmlns:a16="http://schemas.microsoft.com/office/drawing/2014/main" id="{C12028E2-C5DC-4CA9-88C9-D5024B2AD46E}"/>
              </a:ext>
            </a:extLst>
          </p:cNvPr>
          <p:cNvSpPr>
            <a:spLocks noGrp="1"/>
          </p:cNvSpPr>
          <p:nvPr>
            <p:ph type="title" hasCustomPrompt="1"/>
          </p:nvPr>
        </p:nvSpPr>
        <p:spPr>
          <a:xfrm>
            <a:off x="661988" y="2590884"/>
            <a:ext cx="7169406" cy="1828800"/>
          </a:xfrm>
          <a:noFill/>
        </p:spPr>
        <p:txBody>
          <a:bodyPr lIns="0" tIns="0" rIns="0" bIns="182880" anchor="b" anchorCtr="0"/>
          <a:lstStyle>
            <a:lvl1pPr>
              <a:defRPr sz="5400" strike="noStrike" spc="-150" baseline="0">
                <a:solidFill>
                  <a:schemeClr val="tx2"/>
                </a:solidFill>
                <a:latin typeface="+mj-lt"/>
              </a:defRPr>
            </a:lvl1pPr>
          </a:lstStyle>
          <a:p>
            <a:r>
              <a:rPr lang="en-US"/>
              <a:t>Azure DevOps</a:t>
            </a:r>
            <a:br>
              <a:rPr lang="en-US"/>
            </a:br>
            <a:r>
              <a:rPr lang="en-US"/>
              <a:t>title or event name</a:t>
            </a:r>
          </a:p>
        </p:txBody>
      </p:sp>
      <p:sp>
        <p:nvSpPr>
          <p:cNvPr id="15" name="Text Placeholder 4">
            <a:extLst>
              <a:ext uri="{FF2B5EF4-FFF2-40B4-BE49-F238E27FC236}">
                <a16:creationId xmlns:a16="http://schemas.microsoft.com/office/drawing/2014/main" id="{6EFA9DF5-3A2A-422C-B2A6-A700C5CFD6E7}"/>
              </a:ext>
            </a:extLst>
          </p:cNvPr>
          <p:cNvSpPr>
            <a:spLocks noGrp="1"/>
          </p:cNvSpPr>
          <p:nvPr>
            <p:ph type="body" sz="quarter" idx="12" hasCustomPrompt="1"/>
          </p:nvPr>
        </p:nvSpPr>
        <p:spPr>
          <a:xfrm>
            <a:off x="661988" y="4429278"/>
            <a:ext cx="6230328" cy="964256"/>
          </a:xfrm>
          <a:noFill/>
        </p:spPr>
        <p:txBody>
          <a:bodyPr lIns="0" tIns="0" rIns="0" bIns="0">
            <a:noAutofit/>
          </a:bodyPr>
          <a:lstStyle>
            <a:lvl1pPr marL="0" indent="0">
              <a:lnSpc>
                <a:spcPct val="100000"/>
              </a:lnSpc>
              <a:spcBef>
                <a:spcPts val="0"/>
              </a:spcBef>
              <a:spcAft>
                <a:spcPts val="0"/>
              </a:spcAft>
              <a:buNone/>
              <a:defRPr sz="1800" spc="0" baseline="0">
                <a:solidFill>
                  <a:schemeClr val="tx1"/>
                </a:solidFill>
                <a:latin typeface="+mn-lt"/>
              </a:defRPr>
            </a:lvl1pPr>
          </a:lstStyle>
          <a:p>
            <a:pPr lvl="0"/>
            <a:r>
              <a:rPr lang="en-US"/>
              <a:t>Author name</a:t>
            </a:r>
          </a:p>
          <a:p>
            <a:pPr lvl="0"/>
            <a:r>
              <a:rPr lang="en-US"/>
              <a:t>Date</a:t>
            </a:r>
          </a:p>
        </p:txBody>
      </p:sp>
      <p:pic>
        <p:nvPicPr>
          <p:cNvPr id="11" name="Picture 10">
            <a:extLst>
              <a:ext uri="{FF2B5EF4-FFF2-40B4-BE49-F238E27FC236}">
                <a16:creationId xmlns:a16="http://schemas.microsoft.com/office/drawing/2014/main" id="{78F17F8D-94AF-494A-9DEA-6500CB1B690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37277" y="448056"/>
            <a:ext cx="1362456" cy="194066"/>
          </a:xfrm>
          <a:prstGeom prst="rect">
            <a:avLst/>
          </a:prstGeom>
        </p:spPr>
      </p:pic>
    </p:spTree>
    <p:extLst>
      <p:ext uri="{BB962C8B-B14F-4D97-AF65-F5344CB8AC3E}">
        <p14:creationId xmlns:p14="http://schemas.microsoft.com/office/powerpoint/2010/main" val="32010717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quare Photo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600059" y="2930553"/>
            <a:ext cx="4243366" cy="1130181"/>
          </a:xfrm>
        </p:spPr>
        <p:txBody>
          <a:bodyPr anchor="ctr"/>
          <a:lstStyle/>
          <a:p>
            <a:r>
              <a:rPr lang="en-US"/>
              <a:t>Click to edit Master title style</a:t>
            </a:r>
          </a:p>
        </p:txBody>
      </p:sp>
      <p:sp>
        <p:nvSpPr>
          <p:cNvPr id="5" name="TextBox 4">
            <a:extLst>
              <a:ext uri="{FF2B5EF4-FFF2-40B4-BE49-F238E27FC236}">
                <a16:creationId xmlns:a16="http://schemas.microsoft.com/office/drawing/2014/main" id="{BBC474B0-6F8A-4527-A5FC-DE370B59C943}"/>
              </a:ext>
            </a:extLst>
          </p:cNvPr>
          <p:cNvSpPr txBox="1"/>
          <p:nvPr userDrawn="1"/>
        </p:nvSpPr>
        <p:spPr>
          <a:xfrm>
            <a:off x="595914"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5738333" y="298433"/>
            <a:ext cx="6398566" cy="6397659"/>
          </a:xfrm>
          <a:blipFill>
            <a:blip r:embed="rId2"/>
            <a:stretch>
              <a:fillRect/>
            </a:stretch>
          </a:blipFill>
        </p:spPr>
        <p:txBody>
          <a:bodyPr lIns="0" tIns="210312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84749383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600059" y="5544315"/>
            <a:ext cx="11239464" cy="565091"/>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436475" cy="4663017"/>
          </a:xfrm>
          <a:blipFill>
            <a:blip r:embed="rId2"/>
            <a:stretch>
              <a:fillRect/>
            </a:stretch>
          </a:blipFill>
        </p:spPr>
        <p:txBody>
          <a:bodyPr vert="horz" wrap="square" lIns="0" tIns="1097280" rIns="0" bIns="0" rtlCol="0" anchor="t" anchorCtr="0">
            <a:noAutofit/>
          </a:bodyPr>
          <a:lstStyle>
            <a:lvl1pPr marL="0" indent="0" algn="ctr">
              <a:buNone/>
              <a:defRPr lang="en-US" sz="1428" b="1" dirty="0">
                <a:solidFill>
                  <a:srgbClr val="FFFFFF"/>
                </a:solidFill>
              </a:defRPr>
            </a:lvl1pPr>
          </a:lstStyle>
          <a:p>
            <a:pPr marL="233149" lvl="0" indent="-233149"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98157016-2979-4ABA-B2ED-33A7582D68F8}"/>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962192055"/>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600059" y="883500"/>
            <a:ext cx="11239464" cy="565091"/>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429" y="2331508"/>
            <a:ext cx="12436475" cy="4663017"/>
          </a:xfrm>
          <a:blipFill>
            <a:blip r:embed="rId2"/>
            <a:stretch>
              <a:fillRect/>
            </a:stretch>
          </a:blipFill>
        </p:spPr>
        <p:txBody>
          <a:bodyPr vert="horz" wrap="square" lIns="0" tIns="1097280" rIns="0" bIns="0" rtlCol="0" anchor="t" anchorCtr="0">
            <a:noAutofit/>
          </a:bodyPr>
          <a:lstStyle>
            <a:lvl1pPr marL="0" indent="0" algn="ctr">
              <a:buNone/>
              <a:defRPr lang="en-US" sz="1428" b="1" dirty="0">
                <a:solidFill>
                  <a:srgbClr val="FFFFFF"/>
                </a:solidFill>
              </a:defRPr>
            </a:lvl1pPr>
          </a:lstStyle>
          <a:p>
            <a:pPr marL="233149" lvl="0" indent="-233149"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794684164"/>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600059" y="466301"/>
            <a:ext cx="11239464" cy="565091"/>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95913" y="5802865"/>
            <a:ext cx="5475158" cy="313932"/>
          </a:xfrm>
        </p:spPr>
        <p:txBody>
          <a:bodyPr/>
          <a:lstStyle>
            <a:lvl1pPr marL="0" indent="0" algn="ctr">
              <a:spcBef>
                <a:spcPts val="0"/>
              </a:spcBef>
              <a:buNone/>
              <a:defRPr sz="204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94295" y="2065975"/>
            <a:ext cx="5475158" cy="3543893"/>
          </a:xfrm>
          <a:blipFill>
            <a:blip r:embed="rId2"/>
            <a:stretch>
              <a:fillRect/>
            </a:stretch>
          </a:blipFill>
        </p:spPr>
        <p:txBody>
          <a:bodyPr vert="horz" wrap="square" lIns="0" tIns="0" rIns="0" bIns="1188720" rtlCol="0" anchor="ctr" anchorCtr="0">
            <a:noAutofit/>
          </a:bodyPr>
          <a:lstStyle>
            <a:lvl1pPr marL="0" indent="0" algn="ctr">
              <a:buNone/>
              <a:defRPr lang="en-US" sz="1020" b="1" dirty="0">
                <a:solidFill>
                  <a:srgbClr val="FFFFFF"/>
                </a:solidFill>
              </a:defRPr>
            </a:lvl1pPr>
          </a:lstStyle>
          <a:p>
            <a:pPr marL="233149" lvl="0" indent="-233149"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367022" y="5802865"/>
            <a:ext cx="5475158" cy="313932"/>
          </a:xfrm>
        </p:spPr>
        <p:txBody>
          <a:bodyPr/>
          <a:lstStyle>
            <a:lvl1pPr marL="0" indent="0" algn="ctr">
              <a:spcBef>
                <a:spcPts val="0"/>
              </a:spcBef>
              <a:buNone/>
              <a:defRPr sz="204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364365" y="2065975"/>
            <a:ext cx="5475158" cy="3543893"/>
          </a:xfrm>
          <a:blipFill>
            <a:blip r:embed="rId2"/>
            <a:stretch>
              <a:fillRect/>
            </a:stretch>
          </a:blipFill>
        </p:spPr>
        <p:txBody>
          <a:bodyPr vert="horz" wrap="square" lIns="0" tIns="0" rIns="0" bIns="1188720" rtlCol="0" anchor="ctr" anchorCtr="0">
            <a:noAutofit/>
          </a:bodyPr>
          <a:lstStyle>
            <a:lvl1pPr marL="0" indent="0" algn="ctr">
              <a:buNone/>
              <a:defRPr lang="en-US" sz="1020" b="1" dirty="0">
                <a:solidFill>
                  <a:srgbClr val="FFFFFF"/>
                </a:solidFill>
              </a:defRPr>
            </a:lvl1pPr>
          </a:lstStyle>
          <a:p>
            <a:pPr marL="233149" lvl="0" indent="-233149" algn="ctr"/>
            <a:r>
              <a:rPr lang="en-US"/>
              <a:t>Drag &amp; drop your photo here </a:t>
            </a:r>
            <a:br>
              <a:rPr lang="en-US"/>
            </a:br>
            <a:r>
              <a:rPr lang="en-US"/>
              <a:t>or click or tap icon below </a:t>
            </a:r>
            <a:br>
              <a:rPr lang="en-US"/>
            </a:br>
            <a:r>
              <a:rPr lang="en-US"/>
              <a:t>to insert</a:t>
            </a:r>
          </a:p>
        </p:txBody>
      </p:sp>
      <p:sp>
        <p:nvSpPr>
          <p:cNvPr id="7" name="TextBox 6">
            <a:extLst>
              <a:ext uri="{FF2B5EF4-FFF2-40B4-BE49-F238E27FC236}">
                <a16:creationId xmlns:a16="http://schemas.microsoft.com/office/drawing/2014/main" id="{1B28AF1D-BAC8-4480-8E8D-9C72BBB7CF58}"/>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670792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600059" y="466301"/>
            <a:ext cx="11239464" cy="565091"/>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94296" y="5802865"/>
            <a:ext cx="3544719" cy="313932"/>
          </a:xfrm>
        </p:spPr>
        <p:txBody>
          <a:bodyPr/>
          <a:lstStyle>
            <a:lvl1pPr marL="0" indent="0" algn="ctr">
              <a:spcBef>
                <a:spcPts val="0"/>
              </a:spcBef>
              <a:buNone/>
              <a:defRPr sz="204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94295" y="2065975"/>
            <a:ext cx="3544395" cy="3543893"/>
          </a:xfrm>
          <a:blipFill>
            <a:blip r:embed="rId2"/>
            <a:stretch>
              <a:fillRect/>
            </a:stretch>
          </a:blipFill>
        </p:spPr>
        <p:txBody>
          <a:bodyPr lIns="0" tIns="0" rIns="0" bIns="1005840" anchor="ctr" anchorCtr="0">
            <a:noAutofit/>
          </a:bodyPr>
          <a:lstStyle>
            <a:lvl1pPr marL="0" indent="0" algn="ctr">
              <a:lnSpc>
                <a:spcPct val="100000"/>
              </a:lnSpc>
              <a:buNone/>
              <a:defRPr sz="816"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446040" y="5802865"/>
            <a:ext cx="3544719" cy="313932"/>
          </a:xfrm>
        </p:spPr>
        <p:txBody>
          <a:bodyPr/>
          <a:lstStyle>
            <a:lvl1pPr marL="0" indent="0" algn="ctr">
              <a:spcBef>
                <a:spcPts val="0"/>
              </a:spcBef>
              <a:buNone/>
              <a:defRPr sz="204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446040" y="2065975"/>
            <a:ext cx="3544395" cy="3543893"/>
          </a:xfrm>
          <a:blipFill>
            <a:blip r:embed="rId2"/>
            <a:stretch>
              <a:fillRect/>
            </a:stretch>
          </a:blipFill>
        </p:spPr>
        <p:txBody>
          <a:bodyPr lIns="0" tIns="0" rIns="0" bIns="1005840" anchor="ctr" anchorCtr="0">
            <a:noAutofit/>
          </a:bodyPr>
          <a:lstStyle>
            <a:lvl1pPr marL="0" indent="0" algn="ctr">
              <a:lnSpc>
                <a:spcPct val="100000"/>
              </a:lnSpc>
              <a:buNone/>
              <a:defRPr sz="816"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297462" y="5802865"/>
            <a:ext cx="3544719" cy="313932"/>
          </a:xfrm>
        </p:spPr>
        <p:txBody>
          <a:bodyPr/>
          <a:lstStyle>
            <a:lvl1pPr marL="0" indent="0" algn="ctr">
              <a:spcBef>
                <a:spcPts val="0"/>
              </a:spcBef>
              <a:buNone/>
              <a:defRPr sz="204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295128" y="2065975"/>
            <a:ext cx="3544395" cy="3543893"/>
          </a:xfrm>
          <a:blipFill>
            <a:blip r:embed="rId2"/>
            <a:stretch>
              <a:fillRect/>
            </a:stretch>
          </a:blipFill>
        </p:spPr>
        <p:txBody>
          <a:bodyPr lIns="0" tIns="0" rIns="0" bIns="1005840" anchor="ctr" anchorCtr="0">
            <a:noAutofit/>
          </a:bodyPr>
          <a:lstStyle>
            <a:lvl1pPr marL="0" indent="0" algn="ctr">
              <a:lnSpc>
                <a:spcPct val="100000"/>
              </a:lnSpc>
              <a:buNone/>
              <a:defRPr sz="816"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CDB6A170-31B0-4B7A-9E80-BC461A6C25D7}"/>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424285992"/>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600059" y="466301"/>
            <a:ext cx="11239464" cy="565091"/>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94295" y="4848576"/>
            <a:ext cx="2583678" cy="627864"/>
          </a:xfrm>
        </p:spPr>
        <p:txBody>
          <a:bodyPr/>
          <a:lstStyle>
            <a:lvl1pPr marL="0" indent="0" algn="ctr">
              <a:spcBef>
                <a:spcPts val="0"/>
              </a:spcBef>
              <a:buNone/>
              <a:defRPr sz="204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94294" y="2065976"/>
            <a:ext cx="2583678" cy="2583311"/>
          </a:xfrm>
          <a:blipFill>
            <a:blip r:embed="rId2"/>
            <a:stretch>
              <a:fillRect/>
            </a:stretch>
          </a:blipFill>
        </p:spPr>
        <p:txBody>
          <a:bodyPr lIns="0" tIns="0" rIns="0" bIns="731520" anchor="ctr" anchorCtr="0">
            <a:noAutofit/>
          </a:bodyPr>
          <a:lstStyle>
            <a:lvl1pPr marL="0" indent="0" algn="ctr">
              <a:lnSpc>
                <a:spcPct val="100000"/>
              </a:lnSpc>
              <a:buNone/>
              <a:defRPr sz="61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82364" y="4848576"/>
            <a:ext cx="2583678" cy="627864"/>
          </a:xfrm>
        </p:spPr>
        <p:txBody>
          <a:bodyPr/>
          <a:lstStyle>
            <a:lvl1pPr marL="0" indent="0" algn="ctr">
              <a:spcBef>
                <a:spcPts val="0"/>
              </a:spcBef>
              <a:buNone/>
              <a:defRPr sz="204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82364" y="2065976"/>
            <a:ext cx="2583678" cy="2583311"/>
          </a:xfrm>
          <a:blipFill>
            <a:blip r:embed="rId2"/>
            <a:stretch>
              <a:fillRect/>
            </a:stretch>
          </a:blipFill>
        </p:spPr>
        <p:txBody>
          <a:bodyPr lIns="0" tIns="0" rIns="0" bIns="731520" anchor="ctr" anchorCtr="0">
            <a:noAutofit/>
          </a:bodyPr>
          <a:lstStyle>
            <a:lvl1pPr marL="0" indent="0" algn="ctr">
              <a:lnSpc>
                <a:spcPct val="100000"/>
              </a:lnSpc>
              <a:buNone/>
              <a:defRPr sz="61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370433" y="4848576"/>
            <a:ext cx="2583678" cy="627864"/>
          </a:xfrm>
        </p:spPr>
        <p:txBody>
          <a:bodyPr/>
          <a:lstStyle>
            <a:lvl1pPr marL="0" indent="0" algn="ctr">
              <a:spcBef>
                <a:spcPts val="0"/>
              </a:spcBef>
              <a:buNone/>
              <a:defRPr sz="204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370433" y="2065976"/>
            <a:ext cx="2583678" cy="2583311"/>
          </a:xfrm>
          <a:blipFill>
            <a:blip r:embed="rId2"/>
            <a:stretch>
              <a:fillRect/>
            </a:stretch>
          </a:blipFill>
        </p:spPr>
        <p:txBody>
          <a:bodyPr lIns="0" tIns="0" rIns="0" bIns="731520" anchor="ctr" anchorCtr="0">
            <a:noAutofit/>
          </a:bodyPr>
          <a:lstStyle>
            <a:lvl1pPr marL="0" indent="0" algn="ctr">
              <a:lnSpc>
                <a:spcPct val="100000"/>
              </a:lnSpc>
              <a:buNone/>
              <a:defRPr sz="61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258503" y="4848576"/>
            <a:ext cx="2583678" cy="627864"/>
          </a:xfrm>
        </p:spPr>
        <p:txBody>
          <a:bodyPr/>
          <a:lstStyle>
            <a:lvl1pPr marL="0" indent="0" algn="ctr">
              <a:spcBef>
                <a:spcPts val="0"/>
              </a:spcBef>
              <a:buNone/>
              <a:defRPr sz="204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258503" y="2065976"/>
            <a:ext cx="2583678" cy="2583311"/>
          </a:xfrm>
          <a:blipFill>
            <a:blip r:embed="rId2"/>
            <a:stretch>
              <a:fillRect/>
            </a:stretch>
          </a:blipFill>
        </p:spPr>
        <p:txBody>
          <a:bodyPr lIns="0" tIns="0" rIns="0" bIns="731520" anchor="ctr" anchorCtr="0">
            <a:noAutofit/>
          </a:bodyPr>
          <a:lstStyle>
            <a:lvl1pPr marL="0" indent="0" algn="ctr">
              <a:lnSpc>
                <a:spcPct val="100000"/>
              </a:lnSpc>
              <a:buNone/>
              <a:defRPr sz="612"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C9A03A1B-DC26-4C7A-B4A8-14CF66851FFF}"/>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953896201"/>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278029" y="2057881"/>
            <a:ext cx="3564152" cy="313932"/>
          </a:xfrm>
        </p:spPr>
        <p:txBody>
          <a:bodyPr/>
          <a:lstStyle>
            <a:lvl1pPr marL="0" indent="0">
              <a:buFontTx/>
              <a:buNone/>
              <a:defRPr sz="204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94294" y="1465289"/>
            <a:ext cx="7398732" cy="4928550"/>
          </a:xfrm>
          <a:blipFill>
            <a:blip r:embed="rId2"/>
            <a:stretch>
              <a:fillRect/>
            </a:stretch>
          </a:blipFill>
        </p:spPr>
        <p:txBody>
          <a:bodyPr bIns="1005840" anchor="ctr">
            <a:noAutofit/>
          </a:bodyPr>
          <a:lstStyle>
            <a:lvl1pPr marL="0" indent="0" algn="ctr">
              <a:buNone/>
              <a:defRPr sz="102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
        <p:nvSpPr>
          <p:cNvPr id="5" name="TextBox 4">
            <a:extLst>
              <a:ext uri="{FF2B5EF4-FFF2-40B4-BE49-F238E27FC236}">
                <a16:creationId xmlns:a16="http://schemas.microsoft.com/office/drawing/2014/main" id="{272386A9-F950-4490-BCED-202D3722652F}"/>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857911191"/>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95914" y="2351744"/>
            <a:ext cx="3538516" cy="1130181"/>
          </a:xfrm>
        </p:spPr>
        <p:txBody>
          <a:bodyPr/>
          <a:lstStyle>
            <a:lvl1pPr>
              <a:defRPr sz="3672">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739268" y="2495753"/>
            <a:ext cx="7100774" cy="376706"/>
          </a:xfrm>
        </p:spPr>
        <p:txBody>
          <a:bodyPr/>
          <a:lstStyle>
            <a:lvl1pPr marL="0" indent="0">
              <a:spcAft>
                <a:spcPts val="1224"/>
              </a:spcAft>
              <a:buNone/>
              <a:defRPr sz="2448"/>
            </a:lvl1pPr>
            <a:lvl2pPr marL="233149"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600059" y="2057880"/>
            <a:ext cx="3547053"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741406" y="2057880"/>
            <a:ext cx="7100774"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551D233-6F8A-453D-AB33-CA6F7D4D4FD9}"/>
              </a:ext>
            </a:extLst>
          </p:cNvPr>
          <p:cNvSpPr txBox="1"/>
          <p:nvPr userDrawn="1"/>
        </p:nvSpPr>
        <p:spPr>
          <a:xfrm>
            <a:off x="474140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697884782"/>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443449" cy="699452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l" defTabSz="951028" fontAlgn="base">
              <a:spcBef>
                <a:spcPct val="0"/>
              </a:spcBef>
              <a:spcAft>
                <a:spcPct val="0"/>
              </a:spcAft>
            </a:pPr>
            <a:endParaRPr lang="en-US" sz="204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600059" y="3213098"/>
            <a:ext cx="3247476" cy="565091"/>
          </a:xfrm>
        </p:spPr>
        <p:txBody>
          <a:bodyPr anchor="ctr"/>
          <a:lstStyle>
            <a:lvl1pPr>
              <a:defRPr>
                <a:solidFill>
                  <a:srgbClr val="50E6FF"/>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5037338" y="3275904"/>
            <a:ext cx="6803399" cy="439479"/>
          </a:xfrm>
        </p:spPr>
        <p:txBody>
          <a:bodyPr anchor="ctr" anchorCtr="0"/>
          <a:lstStyle>
            <a:lvl1pPr marL="0" indent="0">
              <a:spcAft>
                <a:spcPts val="1224"/>
              </a:spcAft>
              <a:buNone/>
              <a:defRPr sz="2856"/>
            </a:lvl1pPr>
            <a:lvl2pPr marL="233149" indent="0">
              <a:buNone/>
              <a:defRPr/>
            </a:lvl2pPr>
          </a:lstStyle>
          <a:p>
            <a:pPr lvl="0"/>
            <a:r>
              <a:rPr lang="en-US"/>
              <a:t>Click to edit Master text styles</a:t>
            </a:r>
          </a:p>
        </p:txBody>
      </p:sp>
      <p:sp>
        <p:nvSpPr>
          <p:cNvPr id="6" name="TextBox 5">
            <a:extLst>
              <a:ext uri="{FF2B5EF4-FFF2-40B4-BE49-F238E27FC236}">
                <a16:creationId xmlns:a16="http://schemas.microsoft.com/office/drawing/2014/main" id="{9FDFAE24-49DD-4117-830E-CAB9C32FC015}"/>
              </a:ext>
            </a:extLst>
          </p:cNvPr>
          <p:cNvSpPr txBox="1"/>
          <p:nvPr userDrawn="1"/>
        </p:nvSpPr>
        <p:spPr>
          <a:xfrm>
            <a:off x="5037338"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66766333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443449" cy="699452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l" defTabSz="951028" fontAlgn="base">
              <a:spcBef>
                <a:spcPct val="0"/>
              </a:spcBef>
              <a:spcAft>
                <a:spcPct val="0"/>
              </a:spcAft>
            </a:pPr>
            <a:endParaRPr lang="en-US" sz="204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600059" y="3213098"/>
            <a:ext cx="3247476" cy="565091"/>
          </a:xfrm>
        </p:spPr>
        <p:txBody>
          <a:bodyPr anchor="ctr"/>
          <a:lstStyle>
            <a:lvl1pPr>
              <a:defRPr>
                <a:solidFill>
                  <a:schemeClr val="tx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5037338" y="3275904"/>
            <a:ext cx="6803399" cy="439479"/>
          </a:xfrm>
        </p:spPr>
        <p:txBody>
          <a:bodyPr anchor="ctr" anchorCtr="0"/>
          <a:lstStyle>
            <a:lvl1pPr marL="0" indent="0">
              <a:spcAft>
                <a:spcPts val="1224"/>
              </a:spcAft>
              <a:buNone/>
              <a:defRPr sz="2856"/>
            </a:lvl1pPr>
            <a:lvl2pPr marL="233149" indent="0">
              <a:buNone/>
              <a:defRPr/>
            </a:lvl2pPr>
          </a:lstStyle>
          <a:p>
            <a:pPr lvl="0"/>
            <a:r>
              <a:rPr lang="en-US"/>
              <a:t>Click to edit Master text styles</a:t>
            </a:r>
          </a:p>
        </p:txBody>
      </p:sp>
      <p:sp>
        <p:nvSpPr>
          <p:cNvPr id="6" name="TextBox 5">
            <a:extLst>
              <a:ext uri="{FF2B5EF4-FFF2-40B4-BE49-F238E27FC236}">
                <a16:creationId xmlns:a16="http://schemas.microsoft.com/office/drawing/2014/main" id="{9AE46A67-6A63-41F9-A6E2-3792133F2FCC}"/>
              </a:ext>
            </a:extLst>
          </p:cNvPr>
          <p:cNvSpPr txBox="1"/>
          <p:nvPr userDrawn="1"/>
        </p:nvSpPr>
        <p:spPr>
          <a:xfrm>
            <a:off x="5037338"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48422320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408238" y="1212963"/>
            <a:ext cx="3694112" cy="463437"/>
          </a:xfrm>
        </p:spPr>
        <p:txBody>
          <a:bodyPr lIns="0" tIns="0" rIns="0" bIns="0"/>
          <a:lstStyle>
            <a:lvl1pPr>
              <a:defRPr sz="1800" b="1" spc="0" baseline="0">
                <a:solidFill>
                  <a:srgbClr val="000000"/>
                </a:solidFill>
                <a:latin typeface="+mn-lt"/>
              </a:defRPr>
            </a:lvl1pPr>
          </a:lstStyle>
          <a:p>
            <a:r>
              <a:rPr lang="en-US"/>
              <a:t>Contents</a:t>
            </a:r>
          </a:p>
        </p:txBody>
      </p:sp>
      <p:sp>
        <p:nvSpPr>
          <p:cNvPr id="4" name="Text Placeholder 3"/>
          <p:cNvSpPr>
            <a:spLocks noGrp="1"/>
          </p:cNvSpPr>
          <p:nvPr>
            <p:ph type="body" sz="quarter" idx="10" hasCustomPrompt="1"/>
          </p:nvPr>
        </p:nvSpPr>
        <p:spPr>
          <a:xfrm>
            <a:off x="2408238" y="1679250"/>
            <a:ext cx="3694112" cy="3354708"/>
          </a:xfrm>
        </p:spPr>
        <p:txBody>
          <a:bodyPr wrap="square" lIns="0" tIns="0" rIns="0" bIns="0">
            <a:noAutofit/>
          </a:bodyPr>
          <a:lstStyle>
            <a:lvl1pPr marL="0" marR="0" indent="0" algn="l" defTabSz="517525" rtl="0" eaLnBrk="1" fontAlgn="auto" latinLnBrk="0" hangingPunct="1">
              <a:lnSpc>
                <a:spcPct val="100000"/>
              </a:lnSpc>
              <a:spcBef>
                <a:spcPts val="0"/>
              </a:spcBef>
              <a:spcAft>
                <a:spcPts val="900"/>
              </a:spcAft>
              <a:buClrTx/>
              <a:buSzPct val="90000"/>
              <a:buFont typeface="Wingdings" panose="05000000000000000000" pitchFamily="2" charset="2"/>
              <a:buNone/>
              <a:tabLst/>
              <a:defRPr sz="1800" spc="0" baseline="0">
                <a:solidFill>
                  <a:schemeClr val="tx2"/>
                </a:solidFill>
                <a:latin typeface="+mn-lt"/>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a:t>##	Section title</a:t>
            </a:r>
          </a:p>
          <a:p>
            <a:pPr lvl="0"/>
            <a:r>
              <a:rPr lang="en-US"/>
              <a:t>##	Section title</a:t>
            </a:r>
          </a:p>
          <a:p>
            <a:pPr lvl="0"/>
            <a:r>
              <a:rPr lang="en-US"/>
              <a:t>##	Section title</a:t>
            </a:r>
          </a:p>
          <a:p>
            <a:pPr lvl="0"/>
            <a:r>
              <a:rPr lang="en-US"/>
              <a:t>##	Section title</a:t>
            </a:r>
          </a:p>
          <a:p>
            <a:pPr lvl="0"/>
            <a:r>
              <a:rPr lang="en-US"/>
              <a:t>##	Section title</a:t>
            </a:r>
          </a:p>
          <a:p>
            <a:pPr lvl="0"/>
            <a:r>
              <a:rPr lang="en-US"/>
              <a:t>##	Section title</a:t>
            </a:r>
          </a:p>
          <a:p>
            <a:pPr lvl="0"/>
            <a:r>
              <a:rPr lang="en-US"/>
              <a:t>##	Section title</a:t>
            </a:r>
          </a:p>
        </p:txBody>
      </p:sp>
      <p:grpSp>
        <p:nvGrpSpPr>
          <p:cNvPr id="3" name="Group 2">
            <a:extLst>
              <a:ext uri="{FF2B5EF4-FFF2-40B4-BE49-F238E27FC236}">
                <a16:creationId xmlns:a16="http://schemas.microsoft.com/office/drawing/2014/main" id="{83B79444-4BA3-4CE3-9F8D-00DECAF267EE}"/>
              </a:ext>
            </a:extLst>
          </p:cNvPr>
          <p:cNvGrpSpPr/>
          <p:nvPr userDrawn="1"/>
        </p:nvGrpSpPr>
        <p:grpSpPr>
          <a:xfrm>
            <a:off x="445128" y="6559056"/>
            <a:ext cx="11553197" cy="96950"/>
            <a:chOff x="445128" y="6559056"/>
            <a:chExt cx="11553197" cy="96950"/>
          </a:xfrm>
        </p:grpSpPr>
        <p:sp>
          <p:nvSpPr>
            <p:cNvPr id="5" name="TextBox 4">
              <a:extLst>
                <a:ext uri="{FF2B5EF4-FFF2-40B4-BE49-F238E27FC236}">
                  <a16:creationId xmlns:a16="http://schemas.microsoft.com/office/drawing/2014/main" id="{5D886E38-6DEB-477A-985F-0D8CB205C5D0}"/>
                </a:ext>
              </a:extLst>
            </p:cNvPr>
            <p:cNvSpPr txBox="1"/>
            <p:nvPr userDrawn="1"/>
          </p:nvSpPr>
          <p:spPr>
            <a:xfrm>
              <a:off x="445128" y="6559056"/>
              <a:ext cx="984244" cy="96950"/>
            </a:xfrm>
            <a:prstGeom prst="rect">
              <a:avLst/>
            </a:prstGeom>
            <a:noFill/>
          </p:spPr>
          <p:txBody>
            <a:bodyPr wrap="none" lIns="0" tIns="0" rIns="0" bIns="0" rtlCol="0">
              <a:spAutoFit/>
            </a:bodyPr>
            <a:lstStyle/>
            <a:p>
              <a:pPr>
                <a:lnSpc>
                  <a:spcPct val="90000"/>
                </a:lnSpc>
                <a:spcAft>
                  <a:spcPts val="600"/>
                </a:spcAft>
              </a:pPr>
              <a:r>
                <a:rPr lang="en-US" sz="700">
                  <a:solidFill>
                    <a:schemeClr val="bg1">
                      <a:lumMod val="65000"/>
                    </a:schemeClr>
                  </a:solidFill>
                </a:rPr>
                <a:t>© Microsoft Corporation</a:t>
              </a:r>
              <a:endParaRPr lang="en-US" sz="800">
                <a:solidFill>
                  <a:schemeClr val="bg1">
                    <a:lumMod val="65000"/>
                  </a:schemeClr>
                </a:solidFill>
              </a:endParaRPr>
            </a:p>
          </p:txBody>
        </p:sp>
        <p:sp>
          <p:nvSpPr>
            <p:cNvPr id="6" name="Freeform: Shape 5">
              <a:extLst>
                <a:ext uri="{FF2B5EF4-FFF2-40B4-BE49-F238E27FC236}">
                  <a16:creationId xmlns:a16="http://schemas.microsoft.com/office/drawing/2014/main" id="{9F9B269D-571A-44FF-AE48-CF094C28B01C}"/>
                </a:ext>
              </a:extLst>
            </p:cNvPr>
            <p:cNvSpPr/>
            <p:nvPr userDrawn="1"/>
          </p:nvSpPr>
          <p:spPr bwMode="auto">
            <a:xfrm>
              <a:off x="11784176" y="6573241"/>
              <a:ext cx="214149" cy="61668"/>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066352049"/>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600060" y="3213098"/>
            <a:ext cx="3245833" cy="565091"/>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5040983" y="3275904"/>
            <a:ext cx="6801197" cy="43947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443449" y="2629424"/>
            <a:ext cx="0" cy="173567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AC92D28-5D28-4AEB-BFEA-F6A5F00D48E2}"/>
              </a:ext>
            </a:extLst>
          </p:cNvPr>
          <p:cNvSpPr txBox="1"/>
          <p:nvPr userDrawn="1"/>
        </p:nvSpPr>
        <p:spPr>
          <a:xfrm>
            <a:off x="5040983"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09656982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3607"/>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96951" y="4056497"/>
            <a:ext cx="9327356" cy="345294"/>
          </a:xfrm>
          <a:noFill/>
        </p:spPr>
        <p:txBody>
          <a:bodyPr lIns="0" tIns="0" rIns="0" bIns="0">
            <a:spAutoFit/>
          </a:bodyPr>
          <a:lstStyle>
            <a:lvl1pPr marL="0" indent="0">
              <a:spcBef>
                <a:spcPts val="0"/>
              </a:spcBef>
              <a:spcAft>
                <a:spcPts val="0"/>
              </a:spcAft>
              <a:buFont typeface="Arial" panose="020B0604020202020204" pitchFamily="34" charset="0"/>
              <a:buNone/>
              <a:defRPr sz="2244" spc="0" baseline="0">
                <a:gradFill>
                  <a:gsLst>
                    <a:gs pos="0">
                      <a:schemeClr val="tx1"/>
                    </a:gs>
                    <a:gs pos="100000">
                      <a:schemeClr val="tx1"/>
                    </a:gs>
                  </a:gsLst>
                  <a:lin ang="5400000" scaled="0"/>
                </a:gradFill>
                <a:latin typeface="+mn-lt"/>
              </a:defRPr>
            </a:lvl1pPr>
          </a:lstStyle>
          <a:p>
            <a:pPr lvl="0"/>
            <a:r>
              <a:rPr lang="en-US"/>
              <a:t>Speaker name</a:t>
            </a:r>
          </a:p>
        </p:txBody>
      </p:sp>
      <p:sp>
        <p:nvSpPr>
          <p:cNvPr id="4" name="TextBox 3">
            <a:extLst>
              <a:ext uri="{FF2B5EF4-FFF2-40B4-BE49-F238E27FC236}">
                <a16:creationId xmlns:a16="http://schemas.microsoft.com/office/drawing/2014/main" id="{3A80AAD6-0B67-4551-8E09-5CC8B341A820}"/>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42286107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3607"/>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96951" y="4056497"/>
            <a:ext cx="9327356" cy="345294"/>
          </a:xfrm>
          <a:noFill/>
        </p:spPr>
        <p:txBody>
          <a:bodyPr lIns="0" tIns="0" rIns="0" bIns="0">
            <a:spAutoFit/>
          </a:bodyPr>
          <a:lstStyle>
            <a:lvl1pPr marL="0" indent="0">
              <a:spcBef>
                <a:spcPts val="0"/>
              </a:spcBef>
              <a:spcAft>
                <a:spcPts val="0"/>
              </a:spcAft>
              <a:buFont typeface="Arial" panose="020B0604020202020204" pitchFamily="34" charset="0"/>
              <a:buNone/>
              <a:defRPr sz="2244" spc="0" baseline="0">
                <a:gradFill>
                  <a:gsLst>
                    <a:gs pos="0">
                      <a:schemeClr val="tx1"/>
                    </a:gs>
                    <a:gs pos="100000">
                      <a:schemeClr val="tx1"/>
                    </a:gs>
                  </a:gsLst>
                  <a:lin ang="5400000" scaled="0"/>
                </a:gradFill>
                <a:latin typeface="+mn-lt"/>
              </a:defRPr>
            </a:lvl1pPr>
          </a:lstStyle>
          <a:p>
            <a:pPr lvl="0"/>
            <a:r>
              <a:rPr lang="en-US"/>
              <a:t>Speaker name</a:t>
            </a:r>
          </a:p>
        </p:txBody>
      </p:sp>
      <p:sp>
        <p:nvSpPr>
          <p:cNvPr id="4" name="TextBox 3">
            <a:extLst>
              <a:ext uri="{FF2B5EF4-FFF2-40B4-BE49-F238E27FC236}">
                <a16:creationId xmlns:a16="http://schemas.microsoft.com/office/drawing/2014/main" id="{86A9DFCC-781C-459D-AE29-71C69B84DE48}"/>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6721213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solidFill>
                  <a:srgbClr val="50E6FF"/>
                </a:solidFill>
                <a:effectLst/>
                <a:latin typeface="+mj-lt"/>
                <a:ea typeface="+mn-ea"/>
                <a:cs typeface="Segoe UI" pitchFamily="34" charset="0"/>
              </a:defRPr>
            </a:lvl1pPr>
          </a:lstStyle>
          <a:p>
            <a:r>
              <a:rPr lang="en-US"/>
              <a:t>Section title</a:t>
            </a:r>
          </a:p>
        </p:txBody>
      </p:sp>
      <p:sp>
        <p:nvSpPr>
          <p:cNvPr id="3" name="TextBox 2">
            <a:extLst>
              <a:ext uri="{FF2B5EF4-FFF2-40B4-BE49-F238E27FC236}">
                <a16:creationId xmlns:a16="http://schemas.microsoft.com/office/drawing/2014/main" id="{7941EE98-1D5E-42BA-AC44-9CC0B043C811}"/>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8026119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
        <p:nvSpPr>
          <p:cNvPr id="3" name="TextBox 2">
            <a:extLst>
              <a:ext uri="{FF2B5EF4-FFF2-40B4-BE49-F238E27FC236}">
                <a16:creationId xmlns:a16="http://schemas.microsoft.com/office/drawing/2014/main" id="{CF645DA7-B742-4854-BE09-96D9E884426C}"/>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33449427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0D5E06-84D0-4280-8263-0CDB2F5832E4}"/>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39720858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2214F6-AD52-4A0A-B088-BDFE743DD0BE}"/>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01091244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00059" y="1465289"/>
            <a:ext cx="11239464" cy="1946203"/>
          </a:xfrm>
        </p:spPr>
        <p:txBody>
          <a:bodyPr/>
          <a:lstStyle>
            <a:lvl1pPr marL="0" indent="0">
              <a:buNone/>
              <a:defRPr sz="285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53449" indent="0">
              <a:buNone/>
              <a:defRPr sz="24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96241" indent="0">
              <a:buNone/>
              <a:defRPr sz="204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30773"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71912"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2739089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95915" y="597450"/>
            <a:ext cx="1393641" cy="298433"/>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95914" y="6281748"/>
            <a:ext cx="4572000" cy="112090"/>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14">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81333930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95914" y="1465289"/>
            <a:ext cx="11239789" cy="2260106"/>
          </a:xfrm>
        </p:spPr>
        <p:txBody>
          <a:bodyPr>
            <a:spAutoFit/>
          </a:bodyPr>
          <a:lstStyle>
            <a:lvl1pPr>
              <a:defRPr sz="3672">
                <a:latin typeface="+mn-lt"/>
              </a:defRPr>
            </a:lvl1pPr>
            <a:lvl2pPr>
              <a:defRPr sz="2856">
                <a:latin typeface="+mn-lt"/>
              </a:defRPr>
            </a:lvl2pPr>
            <a:lvl3pPr>
              <a:defRPr sz="2448">
                <a:latin typeface="+mn-lt"/>
              </a:defRPr>
            </a:lvl3pPr>
            <a:lvl4pPr>
              <a:defRPr sz="2040">
                <a:latin typeface="+mn-lt"/>
              </a:defRPr>
            </a:lvl4pPr>
            <a:lvl5pPr>
              <a:defRPr sz="1836">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2" y="6393839"/>
            <a:ext cx="12436476" cy="600688"/>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74"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425615020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4975" y="1142881"/>
            <a:ext cx="11567160" cy="1128514"/>
          </a:xfrm>
        </p:spPr>
        <p:txBody>
          <a:bodyPr wrap="square" lIns="0" tIns="0" rIns="0" bIns="0">
            <a:spAutoFit/>
          </a:bodyPr>
          <a:lstStyle>
            <a:lvl1pPr marL="0" marR="0" indent="0" algn="l" defTabSz="932742" rtl="0" eaLnBrk="1" fontAlgn="auto" latinLnBrk="0" hangingPunct="1">
              <a:lnSpc>
                <a:spcPct val="100000"/>
              </a:lnSpc>
              <a:spcBef>
                <a:spcPts val="0"/>
              </a:spcBef>
              <a:spcAft>
                <a:spcPts val="1400"/>
              </a:spcAft>
              <a:buClrTx/>
              <a:buSzPct val="90000"/>
              <a:buFont typeface="Wingdings" panose="05000000000000000000" pitchFamily="2" charset="2"/>
              <a:buNone/>
              <a:tabLst/>
              <a:defRPr lang="en-US" sz="1800" b="1" i="0" kern="1200" spc="0" baseline="0" dirty="0">
                <a:solidFill>
                  <a:srgbClr val="000000"/>
                </a:solidFill>
                <a:latin typeface="+mn-lt"/>
                <a:ea typeface="+mn-ea"/>
                <a:cs typeface="+mn-cs"/>
              </a:defRPr>
            </a:lvl1pPr>
            <a:lvl2pPr marL="0" indent="0">
              <a:lnSpc>
                <a:spcPct val="100000"/>
              </a:lnSpc>
              <a:spcBef>
                <a:spcPts val="0"/>
              </a:spcBef>
              <a:spcAft>
                <a:spcPts val="1400"/>
              </a:spcAft>
              <a:buNone/>
              <a:defRPr sz="1800">
                <a:solidFill>
                  <a:srgbClr val="000000"/>
                </a:solidFill>
              </a:defRPr>
            </a:lvl2pPr>
            <a:lvl3pPr marL="0" indent="0">
              <a:lnSpc>
                <a:spcPct val="100000"/>
              </a:lnSpc>
              <a:spcBef>
                <a:spcPts val="0"/>
              </a:spcBef>
              <a:spcAft>
                <a:spcPts val="1400"/>
              </a:spcAft>
              <a:buNone/>
              <a:defRPr sz="1400">
                <a:solidFill>
                  <a:srgbClr val="000000"/>
                </a:solidFill>
              </a:defRPr>
            </a:lvl3pPr>
            <a:lvl4pPr marL="685800" indent="0">
              <a:spcBef>
                <a:spcPts val="0"/>
              </a:spcBef>
              <a:spcAft>
                <a:spcPts val="1300"/>
              </a:spcAft>
              <a:buNone/>
              <a:defRPr sz="2000"/>
            </a:lvl4pPr>
            <a:lvl5pPr marL="914400" indent="0">
              <a:buNone/>
              <a:defRPr/>
            </a:lvl5pPr>
          </a:lstStyle>
          <a:p>
            <a:pPr lvl="0"/>
            <a:r>
              <a:rPr lang="en-US"/>
              <a:t>First level Segoe UI </a:t>
            </a:r>
            <a:r>
              <a:rPr lang="en-US" err="1"/>
              <a:t>Semibold</a:t>
            </a:r>
            <a:r>
              <a:rPr lang="en-US"/>
              <a:t> 18pt</a:t>
            </a:r>
          </a:p>
          <a:p>
            <a:pPr lvl="1"/>
            <a:r>
              <a:rPr lang="en-US"/>
              <a:t>Second level Segoe UI 18pt</a:t>
            </a:r>
          </a:p>
          <a:p>
            <a:pPr lvl="2"/>
            <a:r>
              <a:rPr lang="en-US"/>
              <a:t>Third level Segoe UI 14pt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34975" y="227014"/>
            <a:ext cx="11563350" cy="754061"/>
          </a:xfrm>
          <a:prstGeom prst="rect">
            <a:avLst/>
          </a:prstGeom>
        </p:spPr>
        <p:txBody>
          <a:bodyPr vert="horz" wrap="square" lIns="0" tIns="164592" rIns="0" bIns="0" rtlCol="0" anchor="t">
            <a:noAutofit/>
          </a:bodyPr>
          <a:lstStyle>
            <a:lvl1pPr>
              <a:defRPr>
                <a:solidFill>
                  <a:schemeClr val="tx2"/>
                </a:solidFill>
              </a:defRPr>
            </a:lvl1pPr>
          </a:lstStyle>
          <a:p>
            <a:r>
              <a:rPr lang="en-US"/>
              <a:t>Heading Segoe UI </a:t>
            </a:r>
            <a:r>
              <a:rPr lang="en-US" err="1"/>
              <a:t>Semibold</a:t>
            </a:r>
            <a:r>
              <a:rPr lang="en-US"/>
              <a:t> 36pt</a:t>
            </a:r>
          </a:p>
        </p:txBody>
      </p:sp>
    </p:spTree>
    <p:extLst>
      <p:ext uri="{BB962C8B-B14F-4D97-AF65-F5344CB8AC3E}">
        <p14:creationId xmlns:p14="http://schemas.microsoft.com/office/powerpoint/2010/main" val="192371596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body with bullets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46087" y="1142881"/>
            <a:ext cx="11567160" cy="1128514"/>
          </a:xfrm>
        </p:spPr>
        <p:txBody>
          <a:bodyPr wrap="square" lIns="0" tIns="0" rIns="0" bIns="0">
            <a:spAutoFit/>
          </a:bodyPr>
          <a:lstStyle>
            <a:lvl1pPr marL="285750" indent="-285750">
              <a:lnSpc>
                <a:spcPct val="100000"/>
              </a:lnSpc>
              <a:spcBef>
                <a:spcPts val="0"/>
              </a:spcBef>
              <a:spcAft>
                <a:spcPts val="1400"/>
              </a:spcAft>
              <a:buFont typeface="Arial" panose="020B0604020202020204" pitchFamily="34" charset="0"/>
              <a:buChar char="•"/>
              <a:defRPr sz="1800" b="0" i="0">
                <a:solidFill>
                  <a:srgbClr val="000000"/>
                </a:solidFill>
                <a:latin typeface="+mj-lt"/>
              </a:defRPr>
            </a:lvl1pPr>
            <a:lvl2pPr marL="514350" indent="-285750">
              <a:lnSpc>
                <a:spcPct val="100000"/>
              </a:lnSpc>
              <a:spcBef>
                <a:spcPts val="0"/>
              </a:spcBef>
              <a:spcAft>
                <a:spcPts val="1400"/>
              </a:spcAft>
              <a:buFont typeface="Arial" panose="020B0604020202020204" pitchFamily="34" charset="0"/>
              <a:buChar char="•"/>
              <a:defRPr sz="1800">
                <a:solidFill>
                  <a:srgbClr val="000000"/>
                </a:solidFill>
              </a:defRPr>
            </a:lvl2pPr>
            <a:lvl3pPr marL="742950" indent="-285750">
              <a:lnSpc>
                <a:spcPct val="100000"/>
              </a:lnSpc>
              <a:spcBef>
                <a:spcPts val="0"/>
              </a:spcBef>
              <a:spcAft>
                <a:spcPts val="1400"/>
              </a:spcAft>
              <a:buFont typeface="Arial" panose="020B0604020202020204" pitchFamily="34" charset="0"/>
              <a:buChar char="•"/>
              <a:defRPr sz="1400">
                <a:solidFill>
                  <a:srgbClr val="000000"/>
                </a:solidFill>
              </a:defRPr>
            </a:lvl3pPr>
            <a:lvl4pPr marL="685800" indent="0">
              <a:spcBef>
                <a:spcPts val="0"/>
              </a:spcBef>
              <a:spcAft>
                <a:spcPts val="1300"/>
              </a:spcAft>
              <a:buNone/>
              <a:defRPr sz="2000"/>
            </a:lvl4pPr>
            <a:lvl5pPr marL="914400" indent="0">
              <a:buNone/>
              <a:defRPr/>
            </a:lvl5pPr>
          </a:lstStyle>
          <a:p>
            <a:pPr lvl="0"/>
            <a:r>
              <a:rPr lang="en-US"/>
              <a:t>First level Segoe UI </a:t>
            </a:r>
            <a:r>
              <a:rPr lang="en-US" err="1"/>
              <a:t>Semibold</a:t>
            </a:r>
            <a:r>
              <a:rPr lang="en-US"/>
              <a:t> 18pt</a:t>
            </a:r>
          </a:p>
          <a:p>
            <a:pPr lvl="1"/>
            <a:r>
              <a:rPr lang="en-US"/>
              <a:t>Second level Segoe UI 18pt</a:t>
            </a:r>
          </a:p>
          <a:p>
            <a:pPr lvl="2"/>
            <a:r>
              <a:rPr lang="en-US"/>
              <a:t>Third level Segoe UI 14pt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34975" y="227014"/>
            <a:ext cx="11563350" cy="754061"/>
          </a:xfrm>
          <a:prstGeom prst="rect">
            <a:avLst/>
          </a:prstGeom>
        </p:spPr>
        <p:txBody>
          <a:bodyPr vert="horz" wrap="square" lIns="0" tIns="164592" rIns="0" bIns="0" rtlCol="0" anchor="t">
            <a:noAutofit/>
          </a:bodyPr>
          <a:lstStyle>
            <a:lvl1pPr>
              <a:defRPr>
                <a:solidFill>
                  <a:schemeClr val="tx2"/>
                </a:solidFill>
              </a:defRPr>
            </a:lvl1pPr>
          </a:lstStyle>
          <a:p>
            <a:r>
              <a:rPr lang="en-US"/>
              <a:t>Heading Segoe UI </a:t>
            </a:r>
            <a:r>
              <a:rPr lang="en-US" err="1"/>
              <a:t>Semibold</a:t>
            </a:r>
            <a:r>
              <a:rPr lang="en-US"/>
              <a:t> 36pt (with bullets)</a:t>
            </a:r>
          </a:p>
        </p:txBody>
      </p:sp>
    </p:spTree>
    <p:extLst>
      <p:ext uri="{BB962C8B-B14F-4D97-AF65-F5344CB8AC3E}">
        <p14:creationId xmlns:p14="http://schemas.microsoft.com/office/powerpoint/2010/main" val="153875056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34975" y="227014"/>
            <a:ext cx="11563350" cy="773112"/>
          </a:xfrm>
          <a:prstGeom prst="rect">
            <a:avLst/>
          </a:prstGeom>
        </p:spPr>
        <p:txBody>
          <a:bodyPr vert="horz" wrap="square" lIns="0" tIns="164592" rIns="0" bIns="0" rtlCol="0" anchor="t">
            <a:noAutofit/>
          </a:bodyPr>
          <a:lstStyle>
            <a:lvl1pPr>
              <a:defRPr>
                <a:solidFill>
                  <a:schemeClr val="tx2"/>
                </a:solidFill>
              </a:defRPr>
            </a:lvl1pPr>
          </a:lstStyle>
          <a:p>
            <a:r>
              <a:rPr lang="en-US"/>
              <a:t>Title</a:t>
            </a:r>
          </a:p>
        </p:txBody>
      </p:sp>
    </p:spTree>
    <p:extLst>
      <p:ext uri="{BB962C8B-B14F-4D97-AF65-F5344CB8AC3E}">
        <p14:creationId xmlns:p14="http://schemas.microsoft.com/office/powerpoint/2010/main" val="136644903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lumn text">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46087" y="1147079"/>
            <a:ext cx="11567160" cy="830997"/>
          </a:xfrm>
        </p:spPr>
        <p:txBody>
          <a:bodyPr wrap="square" lIns="0" tIns="0" rIns="0" bIns="0">
            <a:spAutoFit/>
          </a:bodyPr>
          <a:lstStyle>
            <a:lvl1pPr marL="0" indent="0">
              <a:lnSpc>
                <a:spcPct val="100000"/>
              </a:lnSpc>
              <a:spcBef>
                <a:spcPts val="0"/>
              </a:spcBef>
              <a:spcAft>
                <a:spcPts val="1400"/>
              </a:spcAft>
              <a:buNone/>
              <a:defRPr sz="1800" b="0" i="0">
                <a:solidFill>
                  <a:srgbClr val="000000"/>
                </a:solidFill>
                <a:latin typeface="+mn-lt"/>
              </a:defRPr>
            </a:lvl1pPr>
            <a:lvl2pPr marL="228600" indent="0">
              <a:lnSpc>
                <a:spcPct val="100000"/>
              </a:lnSpc>
              <a:spcBef>
                <a:spcPts val="0"/>
              </a:spcBef>
              <a:spcAft>
                <a:spcPts val="1400"/>
              </a:spcAft>
              <a:buNone/>
              <a:defRPr sz="1800">
                <a:solidFill>
                  <a:srgbClr val="000000"/>
                </a:solidFill>
              </a:defRPr>
            </a:lvl2pPr>
            <a:lvl3pPr marL="457200" indent="0">
              <a:lnSpc>
                <a:spcPct val="100000"/>
              </a:lnSpc>
              <a:spcBef>
                <a:spcPts val="0"/>
              </a:spcBef>
              <a:spcAft>
                <a:spcPts val="1400"/>
              </a:spcAft>
              <a:buNone/>
              <a:defRPr sz="1400">
                <a:solidFill>
                  <a:srgbClr val="000000"/>
                </a:solidFill>
              </a:defRPr>
            </a:lvl3pPr>
            <a:lvl4pPr marL="685800" indent="0">
              <a:spcBef>
                <a:spcPts val="0"/>
              </a:spcBef>
              <a:spcAft>
                <a:spcPts val="1300"/>
              </a:spcAft>
              <a:buNone/>
              <a:defRPr sz="2000"/>
            </a:lvl4pPr>
            <a:lvl5pPr marL="914400" indent="0">
              <a:buNone/>
              <a:defRPr/>
            </a:lvl5pPr>
          </a:lstStyle>
          <a:p>
            <a:pPr lvl="0"/>
            <a:r>
              <a:rPr lang="en-US"/>
              <a:t>Body copy Segoe Regular 18.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34975" y="227014"/>
            <a:ext cx="11563350" cy="754061"/>
          </a:xfrm>
          <a:prstGeom prst="rect">
            <a:avLst/>
          </a:prstGeom>
        </p:spPr>
        <p:txBody>
          <a:bodyPr vert="horz" wrap="square" lIns="0" tIns="164592" rIns="0" bIns="0" rtlCol="0" anchor="t">
            <a:noAutofit/>
          </a:bodyPr>
          <a:lstStyle>
            <a:lvl1pPr>
              <a:defRPr>
                <a:solidFill>
                  <a:schemeClr val="tx2"/>
                </a:solidFill>
              </a:defRPr>
            </a:lvl1pPr>
          </a:lstStyle>
          <a:p>
            <a:r>
              <a:rPr lang="en-US"/>
              <a:t>Three column text layout</a:t>
            </a:r>
          </a:p>
        </p:txBody>
      </p:sp>
      <p:sp>
        <p:nvSpPr>
          <p:cNvPr id="4" name="Text Placeholder 4">
            <a:extLst>
              <a:ext uri="{FF2B5EF4-FFF2-40B4-BE49-F238E27FC236}">
                <a16:creationId xmlns:a16="http://schemas.microsoft.com/office/drawing/2014/main" id="{6849D465-70FF-451A-8BED-41C7ADC63065}"/>
              </a:ext>
            </a:extLst>
          </p:cNvPr>
          <p:cNvSpPr>
            <a:spLocks noGrp="1"/>
          </p:cNvSpPr>
          <p:nvPr>
            <p:ph type="body" sz="quarter" idx="11" hasCustomPrompt="1"/>
          </p:nvPr>
        </p:nvSpPr>
        <p:spPr>
          <a:xfrm>
            <a:off x="434975" y="2359342"/>
            <a:ext cx="3703320" cy="2654300"/>
          </a:xfrm>
        </p:spPr>
        <p:txBody>
          <a:bodyPr lIns="0" tIns="0" rIns="0" bIns="0">
            <a:noAutofit/>
          </a:bodyPr>
          <a:lstStyle>
            <a:lvl1pPr marL="0" indent="0">
              <a:lnSpc>
                <a:spcPct val="100000"/>
              </a:lnSpc>
              <a:spcBef>
                <a:spcPts val="0"/>
              </a:spcBef>
              <a:spcAft>
                <a:spcPts val="900"/>
              </a:spcAft>
              <a:buNone/>
              <a:defRPr sz="1400" b="1">
                <a:solidFill>
                  <a:schemeClr val="tx2"/>
                </a:solidFill>
                <a:latin typeface="+mn-lt"/>
              </a:defRPr>
            </a:lvl1pPr>
            <a:lvl2pPr marL="0" marR="0" indent="0" algn="l" defTabSz="932742" rtl="0" eaLnBrk="1" fontAlgn="auto" latinLnBrk="0" hangingPunct="1">
              <a:lnSpc>
                <a:spcPct val="100000"/>
              </a:lnSpc>
              <a:spcBef>
                <a:spcPts val="0"/>
              </a:spcBef>
              <a:spcAft>
                <a:spcPts val="90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lvl="0"/>
            <a:r>
              <a:rPr lang="en-US"/>
              <a:t>Paragraph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a:t>
            </a:r>
          </a:p>
        </p:txBody>
      </p:sp>
      <p:sp>
        <p:nvSpPr>
          <p:cNvPr id="5" name="Text Placeholder 4">
            <a:extLst>
              <a:ext uri="{FF2B5EF4-FFF2-40B4-BE49-F238E27FC236}">
                <a16:creationId xmlns:a16="http://schemas.microsoft.com/office/drawing/2014/main" id="{EA2FCB46-ABD2-4E30-8117-D04A48472535}"/>
              </a:ext>
            </a:extLst>
          </p:cNvPr>
          <p:cNvSpPr>
            <a:spLocks noGrp="1"/>
          </p:cNvSpPr>
          <p:nvPr>
            <p:ph type="body" sz="quarter" idx="12" hasCustomPrompt="1"/>
          </p:nvPr>
        </p:nvSpPr>
        <p:spPr>
          <a:xfrm>
            <a:off x="4367211" y="2359342"/>
            <a:ext cx="3695700" cy="2654300"/>
          </a:xfrm>
        </p:spPr>
        <p:txBody>
          <a:bodyPr lIns="0" tIns="0" rIns="0" bIns="0">
            <a:noAutofit/>
          </a:bodyPr>
          <a:lstStyle>
            <a:lvl1pPr marL="0" indent="0">
              <a:lnSpc>
                <a:spcPct val="100000"/>
              </a:lnSpc>
              <a:spcBef>
                <a:spcPts val="0"/>
              </a:spcBef>
              <a:spcAft>
                <a:spcPts val="900"/>
              </a:spcAft>
              <a:buNone/>
              <a:defRPr sz="1400" b="1">
                <a:solidFill>
                  <a:schemeClr val="tx2"/>
                </a:solidFill>
                <a:latin typeface="+mn-lt"/>
              </a:defRPr>
            </a:lvl1pPr>
            <a:lvl2pPr marL="0" marR="0" indent="0" algn="l" defTabSz="932742" rtl="0" eaLnBrk="1" fontAlgn="auto" latinLnBrk="0" hangingPunct="1">
              <a:lnSpc>
                <a:spcPct val="100000"/>
              </a:lnSpc>
              <a:spcBef>
                <a:spcPts val="0"/>
              </a:spcBef>
              <a:spcAft>
                <a:spcPts val="90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lvl="0"/>
            <a:r>
              <a:rPr lang="en-US"/>
              <a:t>Paragraph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a:t>
            </a:r>
          </a:p>
        </p:txBody>
      </p:sp>
      <p:sp>
        <p:nvSpPr>
          <p:cNvPr id="6" name="Text Placeholder 4">
            <a:extLst>
              <a:ext uri="{FF2B5EF4-FFF2-40B4-BE49-F238E27FC236}">
                <a16:creationId xmlns:a16="http://schemas.microsoft.com/office/drawing/2014/main" id="{36529D97-59E4-4F82-95B3-25E40D5A28FF}"/>
              </a:ext>
            </a:extLst>
          </p:cNvPr>
          <p:cNvSpPr>
            <a:spLocks noGrp="1"/>
          </p:cNvSpPr>
          <p:nvPr>
            <p:ph type="body" sz="quarter" idx="13" hasCustomPrompt="1"/>
          </p:nvPr>
        </p:nvSpPr>
        <p:spPr>
          <a:xfrm>
            <a:off x="8289926" y="2359343"/>
            <a:ext cx="3703320" cy="2654300"/>
          </a:xfrm>
        </p:spPr>
        <p:txBody>
          <a:bodyPr lIns="0" tIns="0" rIns="0" bIns="0"/>
          <a:lstStyle>
            <a:lvl1pPr marL="0" indent="0">
              <a:lnSpc>
                <a:spcPct val="100000"/>
              </a:lnSpc>
              <a:spcBef>
                <a:spcPts val="0"/>
              </a:spcBef>
              <a:spcAft>
                <a:spcPts val="900"/>
              </a:spcAft>
              <a:buNone/>
              <a:defRPr sz="1400" b="1">
                <a:solidFill>
                  <a:schemeClr val="tx2"/>
                </a:solidFill>
                <a:latin typeface="+mn-lt"/>
              </a:defRPr>
            </a:lvl1pPr>
            <a:lvl2pPr marL="0" marR="0" indent="0" algn="l" defTabSz="932742" rtl="0" eaLnBrk="1" fontAlgn="auto" latinLnBrk="0" hangingPunct="1">
              <a:lnSpc>
                <a:spcPct val="100000"/>
              </a:lnSpc>
              <a:spcBef>
                <a:spcPts val="0"/>
              </a:spcBef>
              <a:spcAft>
                <a:spcPts val="90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lvl="0"/>
            <a:r>
              <a:rPr lang="en-US"/>
              <a:t>Paragraph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a:t>
            </a:r>
          </a:p>
        </p:txBody>
      </p:sp>
    </p:spTree>
    <p:extLst>
      <p:ext uri="{BB962C8B-B14F-4D97-AF65-F5344CB8AC3E}">
        <p14:creationId xmlns:p14="http://schemas.microsoft.com/office/powerpoint/2010/main" val="222798556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2.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1.xml"/><Relationship Id="rId18" Type="http://schemas.openxmlformats.org/officeDocument/2006/relationships/slideLayout" Target="../slideLayouts/slideLayout46.xml"/><Relationship Id="rId26" Type="http://schemas.openxmlformats.org/officeDocument/2006/relationships/slideLayout" Target="../slideLayouts/slideLayout54.xml"/><Relationship Id="rId3" Type="http://schemas.openxmlformats.org/officeDocument/2006/relationships/slideLayout" Target="../slideLayouts/slideLayout31.xml"/><Relationship Id="rId21" Type="http://schemas.openxmlformats.org/officeDocument/2006/relationships/slideLayout" Target="../slideLayouts/slideLayout49.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5" Type="http://schemas.openxmlformats.org/officeDocument/2006/relationships/slideLayout" Target="../slideLayouts/slideLayout53.xml"/><Relationship Id="rId33" Type="http://schemas.openxmlformats.org/officeDocument/2006/relationships/image" Target="../media/image12.emf"/><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slideLayout" Target="../slideLayouts/slideLayout48.xml"/><Relationship Id="rId29" Type="http://schemas.openxmlformats.org/officeDocument/2006/relationships/slideLayout" Target="../slideLayouts/slideLayout57.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24" Type="http://schemas.openxmlformats.org/officeDocument/2006/relationships/slideLayout" Target="../slideLayouts/slideLayout52.xml"/><Relationship Id="rId32" Type="http://schemas.openxmlformats.org/officeDocument/2006/relationships/theme" Target="../theme/theme2.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23" Type="http://schemas.openxmlformats.org/officeDocument/2006/relationships/slideLayout" Target="../slideLayouts/slideLayout51.xml"/><Relationship Id="rId28" Type="http://schemas.openxmlformats.org/officeDocument/2006/relationships/slideLayout" Target="../slideLayouts/slideLayout56.xml"/><Relationship Id="rId10" Type="http://schemas.openxmlformats.org/officeDocument/2006/relationships/slideLayout" Target="../slideLayouts/slideLayout38.xml"/><Relationship Id="rId19" Type="http://schemas.openxmlformats.org/officeDocument/2006/relationships/slideLayout" Target="../slideLayouts/slideLayout47.xml"/><Relationship Id="rId31" Type="http://schemas.openxmlformats.org/officeDocument/2006/relationships/slideLayout" Target="../slideLayouts/slideLayout59.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 Id="rId22" Type="http://schemas.openxmlformats.org/officeDocument/2006/relationships/slideLayout" Target="../slideLayouts/slideLayout50.xml"/><Relationship Id="rId27" Type="http://schemas.openxmlformats.org/officeDocument/2006/relationships/slideLayout" Target="../slideLayouts/slideLayout55.xml"/><Relationship Id="rId30" Type="http://schemas.openxmlformats.org/officeDocument/2006/relationships/slideLayout" Target="../slideLayouts/slideLayout58.xml"/><Relationship Id="rId8"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0C9B1B5-B09F-4B98-AFC2-1B4B55BE018E}"/>
              </a:ext>
            </a:extLst>
          </p:cNvPr>
          <p:cNvPicPr>
            <a:picLocks noChangeAspect="1"/>
          </p:cNvPicPr>
          <p:nvPr userDrawn="1"/>
        </p:nvPicPr>
        <p:blipFill>
          <a:blip r:embed="rId30"/>
          <a:stretch>
            <a:fillRect/>
          </a:stretch>
        </p:blipFill>
        <p:spPr>
          <a:xfrm rot="5400000">
            <a:off x="9226488" y="3280851"/>
            <a:ext cx="6994525" cy="432822"/>
          </a:xfrm>
          <a:prstGeom prst="rect">
            <a:avLst/>
          </a:prstGeom>
        </p:spPr>
      </p:pic>
      <p:sp>
        <p:nvSpPr>
          <p:cNvPr id="2" name="Title Placeholder 1"/>
          <p:cNvSpPr>
            <a:spLocks noGrp="1"/>
          </p:cNvSpPr>
          <p:nvPr>
            <p:ph type="title"/>
          </p:nvPr>
        </p:nvSpPr>
        <p:spPr>
          <a:xfrm>
            <a:off x="434975" y="228573"/>
            <a:ext cx="11563350" cy="758825"/>
          </a:xfrm>
          <a:prstGeom prst="rect">
            <a:avLst/>
          </a:prstGeom>
        </p:spPr>
        <p:txBody>
          <a:bodyPr vert="horz" wrap="square" lIns="0" tIns="164592" rIns="0" bIns="0" rtlCol="0" anchor="t">
            <a:noAutofit/>
          </a:bodyPr>
          <a:lstStyle/>
          <a:p>
            <a:r>
              <a:rPr lang="en-US"/>
              <a:t>Click to edit Master title style</a:t>
            </a:r>
          </a:p>
        </p:txBody>
      </p:sp>
      <p:sp>
        <p:nvSpPr>
          <p:cNvPr id="4" name="Text Placeholder 3"/>
          <p:cNvSpPr>
            <a:spLocks noGrp="1"/>
          </p:cNvSpPr>
          <p:nvPr>
            <p:ph type="body" idx="1"/>
          </p:nvPr>
        </p:nvSpPr>
        <p:spPr>
          <a:xfrm>
            <a:off x="446088" y="1132205"/>
            <a:ext cx="11563350" cy="2072362"/>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31" cstate="screen">
            <a:extLst>
              <a:ext uri="{28A0092B-C50C-407E-A947-70E740481C1C}">
                <a14:useLocalDpi xmlns:a14="http://schemas.microsoft.com/office/drawing/2010/main"/>
              </a:ext>
            </a:extLst>
          </a:blip>
          <a:stretch>
            <a:fillRect/>
          </a:stretch>
        </p:blipFill>
        <p:spPr>
          <a:xfrm rot="5400000">
            <a:off x="9951596" y="3071982"/>
            <a:ext cx="6995160" cy="849926"/>
          </a:xfrm>
          <a:prstGeom prst="rect">
            <a:avLst/>
          </a:prstGeom>
        </p:spPr>
      </p:pic>
    </p:spTree>
    <p:extLst>
      <p:ext uri="{BB962C8B-B14F-4D97-AF65-F5344CB8AC3E}">
        <p14:creationId xmlns:p14="http://schemas.microsoft.com/office/powerpoint/2010/main" val="2423972755"/>
      </p:ext>
    </p:extLst>
  </p:cSld>
  <p:clrMap bg1="lt1" tx1="dk1" bg2="lt2" tx2="dk2" accent1="accent1" accent2="accent2" accent3="accent3" accent4="accent4" accent5="accent5" accent6="accent6" hlink="hlink" folHlink="folHlink"/>
  <p:sldLayoutIdLst>
    <p:sldLayoutId id="2147483866" r:id="rId1"/>
    <p:sldLayoutId id="2147483865" r:id="rId2"/>
    <p:sldLayoutId id="2147483896" r:id="rId3"/>
    <p:sldLayoutId id="2147483884" r:id="rId4"/>
    <p:sldLayoutId id="2147483868" r:id="rId5"/>
    <p:sldLayoutId id="2147483869" r:id="rId6"/>
    <p:sldLayoutId id="2147483885" r:id="rId7"/>
    <p:sldLayoutId id="2147483871" r:id="rId8"/>
    <p:sldLayoutId id="2147483886" r:id="rId9"/>
    <p:sldLayoutId id="2147483887" r:id="rId10"/>
    <p:sldLayoutId id="2147483888" r:id="rId11"/>
    <p:sldLayoutId id="2147483889" r:id="rId12"/>
    <p:sldLayoutId id="2147483873" r:id="rId13"/>
    <p:sldLayoutId id="2147483890" r:id="rId14"/>
    <p:sldLayoutId id="2147483891" r:id="rId15"/>
    <p:sldLayoutId id="2147483878" r:id="rId16"/>
    <p:sldLayoutId id="2147483892" r:id="rId17"/>
    <p:sldLayoutId id="2147483879" r:id="rId18"/>
    <p:sldLayoutId id="2147483880" r:id="rId19"/>
    <p:sldLayoutId id="2147483881" r:id="rId20"/>
    <p:sldLayoutId id="2147483883" r:id="rId21"/>
    <p:sldLayoutId id="2147483882" r:id="rId22"/>
    <p:sldLayoutId id="2147483903" r:id="rId23"/>
    <p:sldLayoutId id="2147483908" r:id="rId24"/>
    <p:sldLayoutId id="2147483909" r:id="rId25"/>
    <p:sldLayoutId id="2147483910" r:id="rId26"/>
    <p:sldLayoutId id="2147483911" r:id="rId27"/>
    <p:sldLayoutId id="2147483912" r:id="rId28"/>
  </p:sldLayoutIdLst>
  <p:transition>
    <p:fade/>
  </p:transition>
  <p:hf sldNum="0" hdr="0" dt="0"/>
  <p:txStyles>
    <p:titleStyle>
      <a:lvl1pPr algn="l" defTabSz="932742" rtl="0" eaLnBrk="1" latinLnBrk="0" hangingPunct="1">
        <a:lnSpc>
          <a:spcPct val="90000"/>
        </a:lnSpc>
        <a:spcBef>
          <a:spcPct val="0"/>
        </a:spcBef>
        <a:buNone/>
        <a:defRPr lang="en-US" sz="3600" b="0" kern="1200" cap="none" spc="-150" baseline="0" dirty="0" smtClean="0">
          <a:ln w="3175">
            <a:noFill/>
          </a:ln>
          <a:solidFill>
            <a:schemeClr val="tx2"/>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1400"/>
        </a:spcAft>
        <a:buClrTx/>
        <a:buSzPct val="90000"/>
        <a:buFont typeface="Wingdings" panose="05000000000000000000" pitchFamily="2" charset="2"/>
        <a:buNone/>
        <a:tabLst/>
        <a:defRPr sz="2800" kern="1200" spc="0" baseline="0">
          <a:solidFill>
            <a:srgbClr val="000000"/>
          </a:solidFill>
          <a:latin typeface="+mn-lt"/>
          <a:ea typeface="+mn-ea"/>
          <a:cs typeface="+mn-cs"/>
        </a:defRPr>
      </a:lvl1pPr>
      <a:lvl2pPr marL="228600" marR="0" indent="0" algn="l" defTabSz="932742" rtl="0" eaLnBrk="1" fontAlgn="auto" latinLnBrk="0" hangingPunct="1">
        <a:lnSpc>
          <a:spcPct val="100000"/>
        </a:lnSpc>
        <a:spcBef>
          <a:spcPts val="0"/>
        </a:spcBef>
        <a:spcAft>
          <a:spcPts val="1400"/>
        </a:spcAft>
        <a:buClrTx/>
        <a:buSzPct val="90000"/>
        <a:buFont typeface="Wingdings" panose="05000000000000000000" pitchFamily="2" charset="2"/>
        <a:buNone/>
        <a:tabLst/>
        <a:defRPr sz="1800" kern="1200" spc="0" baseline="0">
          <a:solidFill>
            <a:srgbClr val="000000"/>
          </a:solidFill>
          <a:latin typeface="+mn-lt"/>
          <a:ea typeface="+mn-ea"/>
          <a:cs typeface="+mn-cs"/>
        </a:defRPr>
      </a:lvl2pPr>
      <a:lvl3pPr marL="457200" marR="0" indent="0" algn="l" defTabSz="932742" rtl="0" eaLnBrk="1" fontAlgn="auto" latinLnBrk="0" hangingPunct="1">
        <a:lnSpc>
          <a:spcPct val="100000"/>
        </a:lnSpc>
        <a:spcBef>
          <a:spcPts val="0"/>
        </a:spcBef>
        <a:spcAft>
          <a:spcPts val="1400"/>
        </a:spcAft>
        <a:buClrTx/>
        <a:buSzPct val="90000"/>
        <a:buFont typeface="Wingdings" panose="05000000000000000000" pitchFamily="2" charset="2"/>
        <a:buNone/>
        <a:tabLst/>
        <a:defRPr sz="1400" kern="1200" spc="0" baseline="0">
          <a:solidFill>
            <a:srgbClr val="000000"/>
          </a:solidFill>
          <a:latin typeface="+mn-lt"/>
          <a:ea typeface="+mn-ea"/>
          <a:cs typeface="+mn-cs"/>
        </a:defRPr>
      </a:lvl3pPr>
      <a:lvl4pPr marL="685800" marR="0" indent="0" algn="l" defTabSz="932742" rtl="0" eaLnBrk="1" fontAlgn="auto" latinLnBrk="0" hangingPunct="1">
        <a:lnSpc>
          <a:spcPct val="100000"/>
        </a:lnSpc>
        <a:spcBef>
          <a:spcPts val="0"/>
        </a:spcBef>
        <a:spcAft>
          <a:spcPts val="140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914400" marR="0" indent="0" algn="l" defTabSz="932742" rtl="0" eaLnBrk="1" fontAlgn="auto" latinLnBrk="0" hangingPunct="1">
        <a:lnSpc>
          <a:spcPct val="100000"/>
        </a:lnSpc>
        <a:spcBef>
          <a:spcPts val="0"/>
        </a:spcBef>
        <a:spcAft>
          <a:spcPts val="1400"/>
        </a:spcAft>
        <a:buClrTx/>
        <a:buSzPct val="90000"/>
        <a:buFont typeface="Wingdings" panose="05000000000000000000" pitchFamily="2" charset="2"/>
        <a:buNone/>
        <a:tabLst/>
        <a:defRPr sz="1400" kern="1200" spc="0" baseline="0">
          <a:solidFill>
            <a:srgbClr val="000000"/>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73">
          <p15:clr>
            <a:srgbClr val="C35EA4"/>
          </p15:clr>
        </p15:guide>
        <p15:guide id="4" pos="1517">
          <p15:clr>
            <a:srgbClr val="C35EA4"/>
          </p15:clr>
        </p15:guide>
        <p15:guide id="5" pos="2608">
          <p15:clr>
            <a:srgbClr val="C35EA4"/>
          </p15:clr>
        </p15:guide>
        <p15:guide id="6" pos="2751">
          <p15:clr>
            <a:srgbClr val="C35EA4"/>
          </p15:clr>
        </p15:guide>
        <p15:guide id="7" pos="3844">
          <p15:clr>
            <a:srgbClr val="C35EA4"/>
          </p15:clr>
        </p15:guide>
        <p15:guide id="8" pos="3989">
          <p15:clr>
            <a:srgbClr val="C35EA4"/>
          </p15:clr>
        </p15:guide>
        <p15:guide id="9" pos="5079">
          <p15:clr>
            <a:srgbClr val="C35EA4"/>
          </p15:clr>
        </p15:guide>
        <p15:guide id="10" pos="5222">
          <p15:clr>
            <a:srgbClr val="C35EA4"/>
          </p15:clr>
        </p15:guide>
        <p15:guide id="11" pos="6317">
          <p15:clr>
            <a:srgbClr val="C35EA4"/>
          </p15:clr>
        </p15:guide>
        <p15:guide id="12" pos="6460">
          <p15:clr>
            <a:srgbClr val="C35EA4"/>
          </p15:clr>
        </p15:guide>
        <p15:guide id="16" pos="274">
          <p15:clr>
            <a:srgbClr val="F26B43"/>
          </p15:clr>
        </p15:guide>
        <p15:guide id="17" pos="7558">
          <p15:clr>
            <a:srgbClr val="F26B43"/>
          </p15:clr>
        </p15:guide>
        <p15:guide id="18" orient="horz" pos="758">
          <p15:clr>
            <a:srgbClr val="5ACBF0"/>
          </p15:clr>
        </p15:guide>
        <p15:guide id="19" orient="horz" pos="1372">
          <p15:clr>
            <a:srgbClr val="5ACBF0"/>
          </p15:clr>
        </p15:guide>
        <p15:guide id="20" orient="horz" pos="612">
          <p15:clr>
            <a:srgbClr val="5ACBF0"/>
          </p15:clr>
        </p15:guide>
        <p15:guide id="21" orient="horz" pos="1515">
          <p15:clr>
            <a:srgbClr val="5ACBF0"/>
          </p15:clr>
        </p15:guide>
        <p15:guide id="22" orient="horz" pos="2127">
          <p15:clr>
            <a:srgbClr val="5ACBF0"/>
          </p15:clr>
        </p15:guide>
        <p15:guide id="23" orient="horz" pos="2275">
          <p15:clr>
            <a:srgbClr val="5ACBF0"/>
          </p15:clr>
        </p15:guide>
        <p15:guide id="25" orient="horz" pos="280">
          <p15:clr>
            <a:srgbClr val="F26B43"/>
          </p15:clr>
        </p15:guide>
        <p15:guide id="26" orient="horz" pos="4127">
          <p15:clr>
            <a:srgbClr val="F26B43"/>
          </p15:clr>
        </p15:guide>
        <p15:guide id="27" orient="horz" pos="2889">
          <p15:clr>
            <a:srgbClr val="5ACBF0"/>
          </p15:clr>
        </p15:guide>
        <p15:guide id="28" orient="horz" pos="3032">
          <p15:clr>
            <a:srgbClr val="5ACBF0"/>
          </p15:clr>
        </p15:guide>
        <p15:guide id="29" orient="horz" pos="3648">
          <p15:clr>
            <a:srgbClr val="5ACBF0"/>
          </p15:clr>
        </p15:guide>
        <p15:guide id="30" orient="horz" pos="3792">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6301"/>
            <a:ext cx="11239464" cy="565027"/>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4080"/>
            <a:ext cx="11239464" cy="1644855"/>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94525"/>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86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433"/>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654779" y="2900301"/>
            <a:ext cx="6994525" cy="1193925"/>
          </a:xfrm>
          <a:prstGeom prst="rect">
            <a:avLst/>
          </a:prstGeom>
        </p:spPr>
      </p:pic>
    </p:spTree>
    <p:extLst>
      <p:ext uri="{BB962C8B-B14F-4D97-AF65-F5344CB8AC3E}">
        <p14:creationId xmlns:p14="http://schemas.microsoft.com/office/powerpoint/2010/main" val="1923036573"/>
      </p:ext>
    </p:extLst>
  </p:cSld>
  <p:clrMap bg1="lt1" tx1="dk1" bg2="lt2" tx2="dk2" accent1="accent1" accent2="accent2" accent3="accent3" accent4="accent4" accent5="accent5" accent6="accent6" hlink="hlink" folHlink="folHlink"/>
  <p:sldLayoutIdLst>
    <p:sldLayoutId id="2147484907" r:id="rId1"/>
    <p:sldLayoutId id="2147484908" r:id="rId2"/>
    <p:sldLayoutId id="2147484909" r:id="rId3"/>
    <p:sldLayoutId id="2147484910" r:id="rId4"/>
    <p:sldLayoutId id="2147484911" r:id="rId5"/>
    <p:sldLayoutId id="2147484912" r:id="rId6"/>
    <p:sldLayoutId id="2147484913" r:id="rId7"/>
    <p:sldLayoutId id="2147484914" r:id="rId8"/>
    <p:sldLayoutId id="2147484915" r:id="rId9"/>
    <p:sldLayoutId id="2147484916" r:id="rId10"/>
    <p:sldLayoutId id="2147484917" r:id="rId11"/>
    <p:sldLayoutId id="2147484918" r:id="rId12"/>
    <p:sldLayoutId id="2147484919" r:id="rId13"/>
    <p:sldLayoutId id="2147484920" r:id="rId14"/>
    <p:sldLayoutId id="2147484921" r:id="rId15"/>
    <p:sldLayoutId id="2147484922" r:id="rId16"/>
    <p:sldLayoutId id="2147484923" r:id="rId17"/>
    <p:sldLayoutId id="2147484924" r:id="rId18"/>
    <p:sldLayoutId id="2147484925" r:id="rId19"/>
    <p:sldLayoutId id="2147484926" r:id="rId20"/>
    <p:sldLayoutId id="2147484927" r:id="rId21"/>
    <p:sldLayoutId id="2147484928" r:id="rId22"/>
    <p:sldLayoutId id="2147484929" r:id="rId23"/>
    <p:sldLayoutId id="2147484930" r:id="rId24"/>
    <p:sldLayoutId id="2147484931" r:id="rId25"/>
    <p:sldLayoutId id="2147484932" r:id="rId26"/>
    <p:sldLayoutId id="2147484933" r:id="rId27"/>
    <p:sldLayoutId id="2147484934" r:id="rId28"/>
    <p:sldLayoutId id="2147484935" r:id="rId29"/>
    <p:sldLayoutId id="2147484936" r:id="rId30"/>
    <p:sldLayoutId id="2147484937" r:id="rId31"/>
  </p:sldLayoutIdLst>
  <p:transition>
    <p:fade/>
  </p:transition>
  <p:hf sldNum="0" hdr="0" ftr="0" dt="0"/>
  <p:txStyles>
    <p:titleStyle>
      <a:lvl1pPr algn="l" defTabSz="951304" rtl="0" eaLnBrk="1" latinLnBrk="0" hangingPunct="1">
        <a:lnSpc>
          <a:spcPct val="100000"/>
        </a:lnSpc>
        <a:spcBef>
          <a:spcPct val="0"/>
        </a:spcBef>
        <a:buNone/>
        <a:defRPr lang="en-US" sz="3672" b="0" kern="1200" cap="none" spc="-51" baseline="0" dirty="0" smtClean="0">
          <a:ln w="3175">
            <a:noFill/>
          </a:ln>
          <a:solidFill>
            <a:schemeClr val="tx1"/>
          </a:solidFill>
          <a:effectLst/>
          <a:latin typeface="+mj-lt"/>
          <a:ea typeface="+mn-ea"/>
          <a:cs typeface="Segoe UI" pitchFamily="34" charset="0"/>
        </a:defRPr>
      </a:lvl1pPr>
    </p:titleStyle>
    <p:body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6"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gradFill>
            <a:gsLst>
              <a:gs pos="1250">
                <a:schemeClr val="tx1"/>
              </a:gs>
              <a:gs pos="100000">
                <a:schemeClr val="tx1"/>
              </a:gs>
            </a:gsLst>
            <a:lin ang="5400000" scaled="0"/>
          </a:gra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gradFill>
            <a:gsLst>
              <a:gs pos="1250">
                <a:schemeClr val="tx1"/>
              </a:gs>
              <a:gs pos="100000">
                <a:schemeClr val="tx1"/>
              </a:gs>
            </a:gsLst>
            <a:lin ang="5400000" scaled="0"/>
          </a:gra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gradFill>
            <a:gsLst>
              <a:gs pos="1250">
                <a:schemeClr val="tx1"/>
              </a:gs>
              <a:gs pos="100000">
                <a:schemeClr val="tx1"/>
              </a:gs>
            </a:gsLst>
            <a:lin ang="5400000" scaled="0"/>
          </a:gra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gradFill>
            <a:gsLst>
              <a:gs pos="1250">
                <a:schemeClr val="tx1"/>
              </a:gs>
              <a:gs pos="100000">
                <a:schemeClr val="tx1"/>
              </a:gs>
            </a:gsLst>
            <a:lin ang="5400000" scaled="0"/>
          </a:gra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51304" rtl="0" eaLnBrk="1" latinLnBrk="0" hangingPunct="1">
        <a:defRPr sz="1836" kern="1200">
          <a:solidFill>
            <a:schemeClr val="tx1"/>
          </a:solidFill>
          <a:latin typeface="+mn-lt"/>
          <a:ea typeface="+mn-ea"/>
          <a:cs typeface="+mn-cs"/>
        </a:defRPr>
      </a:lvl1pPr>
      <a:lvl2pPr marL="475652" algn="l" defTabSz="951304" rtl="0" eaLnBrk="1" latinLnBrk="0" hangingPunct="1">
        <a:defRPr sz="1836" kern="1200">
          <a:solidFill>
            <a:schemeClr val="tx1"/>
          </a:solidFill>
          <a:latin typeface="+mn-lt"/>
          <a:ea typeface="+mn-ea"/>
          <a:cs typeface="+mn-cs"/>
        </a:defRPr>
      </a:lvl2pPr>
      <a:lvl3pPr marL="951304" algn="l" defTabSz="951304" rtl="0" eaLnBrk="1" latinLnBrk="0" hangingPunct="1">
        <a:defRPr sz="1836" kern="1200">
          <a:solidFill>
            <a:schemeClr val="tx1"/>
          </a:solidFill>
          <a:latin typeface="+mn-lt"/>
          <a:ea typeface="+mn-ea"/>
          <a:cs typeface="+mn-cs"/>
        </a:defRPr>
      </a:lvl3pPr>
      <a:lvl4pPr marL="1426955" algn="l" defTabSz="951304" rtl="0" eaLnBrk="1" latinLnBrk="0" hangingPunct="1">
        <a:defRPr sz="1836" kern="1200">
          <a:solidFill>
            <a:schemeClr val="tx1"/>
          </a:solidFill>
          <a:latin typeface="+mn-lt"/>
          <a:ea typeface="+mn-ea"/>
          <a:cs typeface="+mn-cs"/>
        </a:defRPr>
      </a:lvl4pPr>
      <a:lvl5pPr marL="1902607" algn="l" defTabSz="951304" rtl="0" eaLnBrk="1" latinLnBrk="0" hangingPunct="1">
        <a:defRPr sz="1836" kern="1200">
          <a:solidFill>
            <a:schemeClr val="tx1"/>
          </a:solidFill>
          <a:latin typeface="+mn-lt"/>
          <a:ea typeface="+mn-ea"/>
          <a:cs typeface="+mn-cs"/>
        </a:defRPr>
      </a:lvl5pPr>
      <a:lvl6pPr marL="2378260" algn="l" defTabSz="951304" rtl="0" eaLnBrk="1" latinLnBrk="0" hangingPunct="1">
        <a:defRPr sz="1836" kern="1200">
          <a:solidFill>
            <a:schemeClr val="tx1"/>
          </a:solidFill>
          <a:latin typeface="+mn-lt"/>
          <a:ea typeface="+mn-ea"/>
          <a:cs typeface="+mn-cs"/>
        </a:defRPr>
      </a:lvl6pPr>
      <a:lvl7pPr marL="2853911" algn="l" defTabSz="951304" rtl="0" eaLnBrk="1" latinLnBrk="0" hangingPunct="1">
        <a:defRPr sz="1836" kern="1200">
          <a:solidFill>
            <a:schemeClr val="tx1"/>
          </a:solidFill>
          <a:latin typeface="+mn-lt"/>
          <a:ea typeface="+mn-ea"/>
          <a:cs typeface="+mn-cs"/>
        </a:defRPr>
      </a:lvl7pPr>
      <a:lvl8pPr marL="3329562" algn="l" defTabSz="951304" rtl="0" eaLnBrk="1" latinLnBrk="0" hangingPunct="1">
        <a:defRPr sz="1836" kern="1200">
          <a:solidFill>
            <a:schemeClr val="tx1"/>
          </a:solidFill>
          <a:latin typeface="+mn-lt"/>
          <a:ea typeface="+mn-ea"/>
          <a:cs typeface="+mn-cs"/>
        </a:defRPr>
      </a:lvl8pPr>
      <a:lvl9pPr marL="3805215" algn="l" defTabSz="951304" rtl="0" eaLnBrk="1" latinLnBrk="0" hangingPunct="1">
        <a:defRPr sz="1836"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25.xml"/><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0.xml"/><Relationship Id="rId1" Type="http://schemas.openxmlformats.org/officeDocument/2006/relationships/slideLayout" Target="../slideLayouts/slideLayout3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hyperlink" Target="https://nvie.com/posts/a-successful-git-branching-model/" TargetMode="External"/><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3" Type="http://schemas.openxmlformats.org/officeDocument/2006/relationships/image" Target="../media/image23.emf"/><Relationship Id="rId7" Type="http://schemas.openxmlformats.org/officeDocument/2006/relationships/image" Target="../media/image27.emf"/><Relationship Id="rId2" Type="http://schemas.openxmlformats.org/officeDocument/2006/relationships/notesSlide" Target="../notesSlides/notesSlide4.xml"/><Relationship Id="rId1" Type="http://schemas.openxmlformats.org/officeDocument/2006/relationships/slideLayout" Target="../slideLayouts/slideLayout27.xml"/><Relationship Id="rId6" Type="http://schemas.openxmlformats.org/officeDocument/2006/relationships/image" Target="../media/image26.emf"/><Relationship Id="rId5" Type="http://schemas.openxmlformats.org/officeDocument/2006/relationships/image" Target="../media/image25.emf"/><Relationship Id="rId4" Type="http://schemas.openxmlformats.org/officeDocument/2006/relationships/image" Target="../media/image24.emf"/></Relationships>
</file>

<file path=ppt/slides/_rels/slide6.xml.rels><?xml version="1.0" encoding="UTF-8" standalone="yes"?>
<Relationships xmlns="http://schemas.openxmlformats.org/package/2006/relationships"><Relationship Id="rId3" Type="http://schemas.openxmlformats.org/officeDocument/2006/relationships/image" Target="../media/image23.emf"/><Relationship Id="rId7"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27.xml"/><Relationship Id="rId6" Type="http://schemas.openxmlformats.org/officeDocument/2006/relationships/image" Target="../media/image27.emf"/><Relationship Id="rId5" Type="http://schemas.openxmlformats.org/officeDocument/2006/relationships/image" Target="../media/image26.emf"/><Relationship Id="rId4" Type="http://schemas.openxmlformats.org/officeDocument/2006/relationships/image" Target="../media/image24.emf"/></Relationships>
</file>

<file path=ppt/slides/_rels/slide7.xml.rels><?xml version="1.0" encoding="UTF-8" standalone="yes"?>
<Relationships xmlns="http://schemas.openxmlformats.org/package/2006/relationships"><Relationship Id="rId3" Type="http://schemas.openxmlformats.org/officeDocument/2006/relationships/image" Target="../media/image23.emf"/><Relationship Id="rId7"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27.xml"/><Relationship Id="rId6" Type="http://schemas.openxmlformats.org/officeDocument/2006/relationships/image" Target="../media/image27.emf"/><Relationship Id="rId5" Type="http://schemas.openxmlformats.org/officeDocument/2006/relationships/image" Target="../media/image26.emf"/><Relationship Id="rId4" Type="http://schemas.openxmlformats.org/officeDocument/2006/relationships/image" Target="../media/image24.emf"/></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26.xml"/><Relationship Id="rId4" Type="http://schemas.openxmlformats.org/officeDocument/2006/relationships/image" Target="../media/image30.emf"/></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E87B90-7779-47CE-B120-6FF197D9FB21}"/>
              </a:ext>
            </a:extLst>
          </p:cNvPr>
          <p:cNvSpPr>
            <a:spLocks noGrp="1"/>
          </p:cNvSpPr>
          <p:nvPr>
            <p:ph type="title"/>
          </p:nvPr>
        </p:nvSpPr>
        <p:spPr>
          <a:xfrm>
            <a:off x="443522" y="1937742"/>
            <a:ext cx="9590081" cy="1828800"/>
          </a:xfrm>
        </p:spPr>
        <p:txBody>
          <a:bodyPr/>
          <a:lstStyle/>
          <a:p>
            <a:r>
              <a:rPr lang="en-US"/>
              <a:t>DevOps </a:t>
            </a:r>
            <a:br>
              <a:rPr lang="en-US"/>
            </a:br>
            <a:r>
              <a:rPr lang="en-US"/>
              <a:t>Foundations</a:t>
            </a:r>
            <a:endParaRPr lang="en-US" i="1" spc="0">
              <a:solidFill>
                <a:schemeClr val="tx1">
                  <a:lumMod val="95000"/>
                  <a:lumOff val="5000"/>
                </a:schemeClr>
              </a:solidFill>
              <a:latin typeface="+mn-lt"/>
            </a:endParaRPr>
          </a:p>
        </p:txBody>
      </p:sp>
      <p:sp>
        <p:nvSpPr>
          <p:cNvPr id="7" name="Text Placeholder 6">
            <a:extLst>
              <a:ext uri="{FF2B5EF4-FFF2-40B4-BE49-F238E27FC236}">
                <a16:creationId xmlns:a16="http://schemas.microsoft.com/office/drawing/2014/main" id="{B1069BD4-79AF-4731-BB22-1B77F1ECF016}"/>
              </a:ext>
            </a:extLst>
          </p:cNvPr>
          <p:cNvSpPr>
            <a:spLocks noGrp="1"/>
          </p:cNvSpPr>
          <p:nvPr>
            <p:ph type="body" sz="quarter" idx="12"/>
          </p:nvPr>
        </p:nvSpPr>
        <p:spPr/>
        <p:txBody>
          <a:bodyPr/>
          <a:lstStyle/>
          <a:p>
            <a:r>
              <a:rPr lang="en-US" b="1"/>
              <a:t>Amanda Tan and Nicholas Moore</a:t>
            </a:r>
          </a:p>
          <a:p>
            <a:r>
              <a:rPr lang="en-US"/>
              <a:t>17</a:t>
            </a:r>
            <a:r>
              <a:rPr lang="en-US" baseline="30000"/>
              <a:t>th</a:t>
            </a:r>
            <a:r>
              <a:rPr lang="en-US"/>
              <a:t> August 2020</a:t>
            </a:r>
          </a:p>
        </p:txBody>
      </p:sp>
      <p:pic>
        <p:nvPicPr>
          <p:cNvPr id="8" name="Picture 7">
            <a:extLst>
              <a:ext uri="{FF2B5EF4-FFF2-40B4-BE49-F238E27FC236}">
                <a16:creationId xmlns:a16="http://schemas.microsoft.com/office/drawing/2014/main" id="{6D7F0D34-EFFF-4AB0-B1A5-04DB58CD5830}"/>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53946" y="335056"/>
            <a:ext cx="7582529" cy="6509940"/>
          </a:xfrm>
          <a:prstGeom prst="rect">
            <a:avLst/>
          </a:prstGeom>
        </p:spPr>
      </p:pic>
    </p:spTree>
    <p:extLst>
      <p:ext uri="{BB962C8B-B14F-4D97-AF65-F5344CB8AC3E}">
        <p14:creationId xmlns:p14="http://schemas.microsoft.com/office/powerpoint/2010/main" val="1721688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34975" y="177773"/>
            <a:ext cx="11563350" cy="758825"/>
          </a:xfrm>
        </p:spPr>
        <p:txBody>
          <a:bodyPr/>
          <a:lstStyle/>
          <a:p>
            <a:r>
              <a:rPr lang="nl-NL" dirty="0"/>
              <a:t>Methodologies and Frameworks</a:t>
            </a:r>
          </a:p>
        </p:txBody>
      </p:sp>
      <p:sp>
        <p:nvSpPr>
          <p:cNvPr id="4" name="Text Placeholder 3"/>
          <p:cNvSpPr>
            <a:spLocks noGrp="1"/>
          </p:cNvSpPr>
          <p:nvPr>
            <p:ph type="body" sz="quarter" idx="10"/>
          </p:nvPr>
        </p:nvSpPr>
        <p:spPr>
          <a:xfrm>
            <a:off x="274638" y="1212850"/>
            <a:ext cx="11887200" cy="615553"/>
          </a:xfrm>
        </p:spPr>
        <p:txBody>
          <a:bodyPr/>
          <a:lstStyle/>
          <a:p>
            <a:r>
              <a:rPr lang="en-US" sz="2000" dirty="0"/>
              <a:t>Allows team members to collaborate and decide on the most effective and efficient ways to complete work while making sure that the end users receive what they want and need </a:t>
            </a:r>
            <a:endParaRPr lang="nl-NL" sz="2000" dirty="0"/>
          </a:p>
        </p:txBody>
      </p:sp>
      <p:sp>
        <p:nvSpPr>
          <p:cNvPr id="8" name="TextBox 7"/>
          <p:cNvSpPr txBox="1"/>
          <p:nvPr/>
        </p:nvSpPr>
        <p:spPr>
          <a:xfrm>
            <a:off x="241573" y="6482008"/>
            <a:ext cx="2448272" cy="433965"/>
          </a:xfrm>
          <a:prstGeom prst="rect">
            <a:avLst/>
          </a:prstGeom>
          <a:noFill/>
        </p:spPr>
        <p:txBody>
          <a:bodyPr wrap="square" lIns="182880" tIns="146304" rIns="182880" bIns="146304" rtlCol="0">
            <a:spAutoFit/>
          </a:bodyPr>
          <a:lstStyle/>
          <a:p>
            <a:pPr>
              <a:lnSpc>
                <a:spcPct val="90000"/>
              </a:lnSpc>
              <a:spcAft>
                <a:spcPts val="600"/>
              </a:spcAft>
            </a:pPr>
            <a:r>
              <a:rPr lang="nl-NL" sz="1000" i="1">
                <a:solidFill>
                  <a:schemeClr val="bg1">
                    <a:lumMod val="50000"/>
                  </a:schemeClr>
                </a:solidFill>
              </a:rPr>
              <a:t>Source: Scrum Alliance</a:t>
            </a:r>
          </a:p>
        </p:txBody>
      </p:sp>
      <p:grpSp>
        <p:nvGrpSpPr>
          <p:cNvPr id="44" name="Group 43">
            <a:extLst>
              <a:ext uri="{FF2B5EF4-FFF2-40B4-BE49-F238E27FC236}">
                <a16:creationId xmlns:a16="http://schemas.microsoft.com/office/drawing/2014/main" id="{E6CB313C-0A8A-483C-926C-86447EA3D265}"/>
              </a:ext>
            </a:extLst>
          </p:cNvPr>
          <p:cNvGrpSpPr/>
          <p:nvPr/>
        </p:nvGrpSpPr>
        <p:grpSpPr>
          <a:xfrm>
            <a:off x="3216055" y="2104655"/>
            <a:ext cx="2935296" cy="4652492"/>
            <a:chOff x="2103436" y="1577043"/>
            <a:chExt cx="4069081" cy="5809865"/>
          </a:xfrm>
        </p:grpSpPr>
        <p:grpSp>
          <p:nvGrpSpPr>
            <p:cNvPr id="45" name="Group 44">
              <a:extLst>
                <a:ext uri="{FF2B5EF4-FFF2-40B4-BE49-F238E27FC236}">
                  <a16:creationId xmlns:a16="http://schemas.microsoft.com/office/drawing/2014/main" id="{3D4559DD-3B62-493C-8955-8105D276434A}"/>
                </a:ext>
              </a:extLst>
            </p:cNvPr>
            <p:cNvGrpSpPr/>
            <p:nvPr/>
          </p:nvGrpSpPr>
          <p:grpSpPr>
            <a:xfrm>
              <a:off x="2103436" y="1577043"/>
              <a:ext cx="4069081" cy="5809865"/>
              <a:chOff x="2011997" y="1577043"/>
              <a:chExt cx="4069081" cy="5809865"/>
            </a:xfrm>
          </p:grpSpPr>
          <p:sp>
            <p:nvSpPr>
              <p:cNvPr id="47" name="Rectangle 46">
                <a:extLst>
                  <a:ext uri="{FF2B5EF4-FFF2-40B4-BE49-F238E27FC236}">
                    <a16:creationId xmlns:a16="http://schemas.microsoft.com/office/drawing/2014/main" id="{23FA9123-39A6-4C04-A50C-B41FBB3211D0}"/>
                  </a:ext>
                </a:extLst>
              </p:cNvPr>
              <p:cNvSpPr/>
              <p:nvPr/>
            </p:nvSpPr>
            <p:spPr bwMode="auto">
              <a:xfrm>
                <a:off x="2011998" y="1577043"/>
                <a:ext cx="4069080" cy="822960"/>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38" fontAlgn="base">
                  <a:lnSpc>
                    <a:spcPct val="90000"/>
                  </a:lnSpc>
                  <a:spcBef>
                    <a:spcPct val="0"/>
                  </a:spcBef>
                  <a:spcAft>
                    <a:spcPct val="0"/>
                  </a:spcAft>
                  <a:defRPr/>
                </a:pPr>
                <a:endParaRPr lang="en-US" sz="2353" kern="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48" name="Rectangle 47">
                <a:extLst>
                  <a:ext uri="{FF2B5EF4-FFF2-40B4-BE49-F238E27FC236}">
                    <a16:creationId xmlns:a16="http://schemas.microsoft.com/office/drawing/2014/main" id="{97D02B31-A54A-45BC-BF0D-EAE7805263FD}"/>
                  </a:ext>
                </a:extLst>
              </p:cNvPr>
              <p:cNvSpPr/>
              <p:nvPr/>
            </p:nvSpPr>
            <p:spPr bwMode="auto">
              <a:xfrm>
                <a:off x="2011997" y="2414652"/>
                <a:ext cx="4069081" cy="4972256"/>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38" fontAlgn="base">
                  <a:lnSpc>
                    <a:spcPct val="90000"/>
                  </a:lnSpc>
                  <a:spcBef>
                    <a:spcPct val="0"/>
                  </a:spcBef>
                  <a:spcAft>
                    <a:spcPct val="0"/>
                  </a:spcAft>
                  <a:defRPr/>
                </a:pPr>
                <a:endParaRPr lang="en-US" sz="1800" kern="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49" name="TextBox 48">
                <a:extLst>
                  <a:ext uri="{FF2B5EF4-FFF2-40B4-BE49-F238E27FC236}">
                    <a16:creationId xmlns:a16="http://schemas.microsoft.com/office/drawing/2014/main" id="{883D2081-6A09-4F14-8DFE-47E4A80747FD}"/>
                  </a:ext>
                </a:extLst>
              </p:cNvPr>
              <p:cNvSpPr txBox="1"/>
              <p:nvPr/>
            </p:nvSpPr>
            <p:spPr>
              <a:xfrm>
                <a:off x="2012043" y="1748458"/>
                <a:ext cx="3885847" cy="655796"/>
              </a:xfrm>
              <a:prstGeom prst="rect">
                <a:avLst/>
              </a:prstGeom>
              <a:noFill/>
            </p:spPr>
            <p:txBody>
              <a:bodyPr wrap="square" lIns="179285" rtlCol="0">
                <a:spAutoFit/>
              </a:bodyPr>
              <a:lstStyle/>
              <a:p>
                <a:pPr>
                  <a:lnSpc>
                    <a:spcPct val="90000"/>
                  </a:lnSpc>
                </a:pPr>
                <a:r>
                  <a:rPr lang="en-US" sz="2745" dirty="0">
                    <a:gradFill>
                      <a:gsLst>
                        <a:gs pos="12360">
                          <a:schemeClr val="bg1"/>
                        </a:gs>
                        <a:gs pos="51000">
                          <a:schemeClr val="bg1"/>
                        </a:gs>
                      </a:gsLst>
                      <a:lin ang="5400000" scaled="0"/>
                    </a:gradFill>
                    <a:latin typeface="Segoe UI Semibold" panose="020B0702040204020203" pitchFamily="34" charset="0"/>
                    <a:cs typeface="Segoe UI Semibold" panose="020B0702040204020203" pitchFamily="34" charset="0"/>
                  </a:rPr>
                  <a:t>Agile</a:t>
                </a:r>
              </a:p>
            </p:txBody>
          </p:sp>
        </p:grpSp>
        <p:sp>
          <p:nvSpPr>
            <p:cNvPr id="46" name="Content Placeholder 2">
              <a:extLst>
                <a:ext uri="{FF2B5EF4-FFF2-40B4-BE49-F238E27FC236}">
                  <a16:creationId xmlns:a16="http://schemas.microsoft.com/office/drawing/2014/main" id="{2D63D81D-8A96-418B-95C6-F97175AE43B3}"/>
                </a:ext>
              </a:extLst>
            </p:cNvPr>
            <p:cNvSpPr txBox="1">
              <a:spLocks/>
            </p:cNvSpPr>
            <p:nvPr/>
          </p:nvSpPr>
          <p:spPr>
            <a:xfrm>
              <a:off x="2423170" y="2660350"/>
              <a:ext cx="3566160" cy="4330234"/>
            </a:xfrm>
            <a:prstGeom prst="rect">
              <a:avLst/>
            </a:prstGeom>
          </p:spPr>
          <p:txBody>
            <a:bodyPr vert="horz" wrap="square" lIns="0" tIns="0" rIns="0" bIns="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038">
                <a:lnSpc>
                  <a:spcPct val="100000"/>
                </a:lnSpc>
                <a:spcBef>
                  <a:spcPts val="0"/>
                </a:spcBef>
                <a:spcAft>
                  <a:spcPts val="1000"/>
                </a:spcAft>
                <a:buNone/>
                <a:defRPr/>
              </a:pPr>
              <a:r>
                <a:rPr lang="en-US" sz="1600" u="sng" dirty="0">
                  <a:gradFill>
                    <a:gsLst>
                      <a:gs pos="1250">
                        <a:srgbClr val="353535"/>
                      </a:gs>
                      <a:gs pos="100000">
                        <a:srgbClr val="353535"/>
                      </a:gs>
                    </a:gsLst>
                    <a:lin ang="5400000" scaled="0"/>
                  </a:gradFill>
                  <a:latin typeface="Segoe UI Semilight" panose="020B0402040204020203" pitchFamily="34" charset="0"/>
                  <a:cs typeface="Segoe UI Semilight" panose="020B0402040204020203" pitchFamily="34" charset="0"/>
                </a:rPr>
                <a:t>Agile Values:</a:t>
              </a:r>
            </a:p>
            <a:p>
              <a:pPr defTabSz="914038">
                <a:lnSpc>
                  <a:spcPct val="100000"/>
                </a:lnSpc>
                <a:spcBef>
                  <a:spcPts val="0"/>
                </a:spcBef>
                <a:spcAft>
                  <a:spcPts val="1000"/>
                </a:spcAft>
                <a:buFont typeface="+mj-lt"/>
                <a:buAutoNum type="arabicPeriod"/>
                <a:defRPr/>
              </a:pPr>
              <a:r>
                <a:rPr lang="en-US" sz="1600" dirty="0">
                  <a:gradFill>
                    <a:gsLst>
                      <a:gs pos="1250">
                        <a:srgbClr val="353535"/>
                      </a:gs>
                      <a:gs pos="100000">
                        <a:srgbClr val="353535"/>
                      </a:gs>
                    </a:gsLst>
                    <a:lin ang="5400000" scaled="0"/>
                  </a:gradFill>
                  <a:latin typeface="Segoe UI Semilight" panose="020B0402040204020203" pitchFamily="34" charset="0"/>
                  <a:cs typeface="Segoe UI Semilight" panose="020B0402040204020203" pitchFamily="34" charset="0"/>
                </a:rPr>
                <a:t>Individuals and Interactions over Processes and Tools</a:t>
              </a:r>
            </a:p>
            <a:p>
              <a:pPr defTabSz="914038">
                <a:lnSpc>
                  <a:spcPct val="100000"/>
                </a:lnSpc>
                <a:spcBef>
                  <a:spcPts val="0"/>
                </a:spcBef>
                <a:spcAft>
                  <a:spcPts val="1000"/>
                </a:spcAft>
                <a:buFont typeface="+mj-lt"/>
                <a:buAutoNum type="arabicPeriod"/>
                <a:defRPr/>
              </a:pPr>
              <a:r>
                <a:rPr lang="en-US" sz="1600" dirty="0">
                  <a:gradFill>
                    <a:gsLst>
                      <a:gs pos="1250">
                        <a:srgbClr val="353535"/>
                      </a:gs>
                      <a:gs pos="100000">
                        <a:srgbClr val="353535"/>
                      </a:gs>
                    </a:gsLst>
                    <a:lin ang="5400000" scaled="0"/>
                  </a:gradFill>
                  <a:latin typeface="Segoe UI Semilight" panose="020B0402040204020203" pitchFamily="34" charset="0"/>
                  <a:cs typeface="Segoe UI Semilight" panose="020B0402040204020203" pitchFamily="34" charset="0"/>
                </a:rPr>
                <a:t>Working Software over Comprehensive Documentation</a:t>
              </a:r>
            </a:p>
            <a:p>
              <a:pPr defTabSz="914038">
                <a:lnSpc>
                  <a:spcPct val="100000"/>
                </a:lnSpc>
                <a:spcBef>
                  <a:spcPts val="0"/>
                </a:spcBef>
                <a:spcAft>
                  <a:spcPts val="1000"/>
                </a:spcAft>
                <a:buFont typeface="+mj-lt"/>
                <a:buAutoNum type="arabicPeriod"/>
                <a:defRPr/>
              </a:pPr>
              <a:r>
                <a:rPr lang="en-US" sz="1600" dirty="0">
                  <a:gradFill>
                    <a:gsLst>
                      <a:gs pos="1250">
                        <a:srgbClr val="353535"/>
                      </a:gs>
                      <a:gs pos="100000">
                        <a:srgbClr val="353535"/>
                      </a:gs>
                    </a:gsLst>
                    <a:lin ang="5400000" scaled="0"/>
                  </a:gradFill>
                  <a:latin typeface="Segoe UI Semilight" panose="020B0402040204020203" pitchFamily="34" charset="0"/>
                  <a:cs typeface="Segoe UI Semilight" panose="020B0402040204020203" pitchFamily="34" charset="0"/>
                </a:rPr>
                <a:t>Customer Collaboration over Contract Negotiation</a:t>
              </a:r>
            </a:p>
            <a:p>
              <a:pPr defTabSz="914038">
                <a:lnSpc>
                  <a:spcPct val="100000"/>
                </a:lnSpc>
                <a:spcBef>
                  <a:spcPts val="0"/>
                </a:spcBef>
                <a:spcAft>
                  <a:spcPts val="1000"/>
                </a:spcAft>
                <a:buFont typeface="+mj-lt"/>
                <a:buAutoNum type="arabicPeriod"/>
                <a:defRPr/>
              </a:pPr>
              <a:r>
                <a:rPr lang="en-US" sz="1600" dirty="0">
                  <a:gradFill>
                    <a:gsLst>
                      <a:gs pos="1250">
                        <a:srgbClr val="353535"/>
                      </a:gs>
                      <a:gs pos="100000">
                        <a:srgbClr val="353535"/>
                      </a:gs>
                    </a:gsLst>
                    <a:lin ang="5400000" scaled="0"/>
                  </a:gradFill>
                  <a:latin typeface="Segoe UI Semilight" panose="020B0402040204020203" pitchFamily="34" charset="0"/>
                  <a:cs typeface="Segoe UI Semilight" panose="020B0402040204020203" pitchFamily="34" charset="0"/>
                </a:rPr>
                <a:t>Responding to Change over Following a Plan</a:t>
              </a:r>
            </a:p>
          </p:txBody>
        </p:sp>
      </p:grpSp>
      <p:grpSp>
        <p:nvGrpSpPr>
          <p:cNvPr id="62" name="Group 61">
            <a:extLst>
              <a:ext uri="{FF2B5EF4-FFF2-40B4-BE49-F238E27FC236}">
                <a16:creationId xmlns:a16="http://schemas.microsoft.com/office/drawing/2014/main" id="{50437083-7304-46B2-AC9C-CEA19DD9D819}"/>
              </a:ext>
            </a:extLst>
          </p:cNvPr>
          <p:cNvGrpSpPr/>
          <p:nvPr/>
        </p:nvGrpSpPr>
        <p:grpSpPr>
          <a:xfrm>
            <a:off x="165437" y="2104655"/>
            <a:ext cx="2935296" cy="4652492"/>
            <a:chOff x="2103436" y="1577043"/>
            <a:chExt cx="4069081" cy="5809865"/>
          </a:xfrm>
        </p:grpSpPr>
        <p:grpSp>
          <p:nvGrpSpPr>
            <p:cNvPr id="63" name="Group 62">
              <a:extLst>
                <a:ext uri="{FF2B5EF4-FFF2-40B4-BE49-F238E27FC236}">
                  <a16:creationId xmlns:a16="http://schemas.microsoft.com/office/drawing/2014/main" id="{820D886E-C2C0-43BC-81E1-F09D70DCEF83}"/>
                </a:ext>
              </a:extLst>
            </p:cNvPr>
            <p:cNvGrpSpPr/>
            <p:nvPr/>
          </p:nvGrpSpPr>
          <p:grpSpPr>
            <a:xfrm>
              <a:off x="2103436" y="1577043"/>
              <a:ext cx="4069081" cy="5809865"/>
              <a:chOff x="2011997" y="1577043"/>
              <a:chExt cx="4069081" cy="5809865"/>
            </a:xfrm>
          </p:grpSpPr>
          <p:sp>
            <p:nvSpPr>
              <p:cNvPr id="65" name="Rectangle 64">
                <a:extLst>
                  <a:ext uri="{FF2B5EF4-FFF2-40B4-BE49-F238E27FC236}">
                    <a16:creationId xmlns:a16="http://schemas.microsoft.com/office/drawing/2014/main" id="{984CE62A-2046-475A-9263-2119B3D99B25}"/>
                  </a:ext>
                </a:extLst>
              </p:cNvPr>
              <p:cNvSpPr/>
              <p:nvPr/>
            </p:nvSpPr>
            <p:spPr bwMode="auto">
              <a:xfrm>
                <a:off x="2011998" y="1577043"/>
                <a:ext cx="4069080" cy="822960"/>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38" fontAlgn="base">
                  <a:lnSpc>
                    <a:spcPct val="90000"/>
                  </a:lnSpc>
                  <a:spcBef>
                    <a:spcPct val="0"/>
                  </a:spcBef>
                  <a:spcAft>
                    <a:spcPct val="0"/>
                  </a:spcAft>
                  <a:defRPr/>
                </a:pPr>
                <a:endParaRPr lang="en-US" sz="2353" kern="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6" name="Rectangle 65">
                <a:extLst>
                  <a:ext uri="{FF2B5EF4-FFF2-40B4-BE49-F238E27FC236}">
                    <a16:creationId xmlns:a16="http://schemas.microsoft.com/office/drawing/2014/main" id="{2C26B5B0-70D7-4B54-B054-3D3EA711B8FE}"/>
                  </a:ext>
                </a:extLst>
              </p:cNvPr>
              <p:cNvSpPr/>
              <p:nvPr/>
            </p:nvSpPr>
            <p:spPr bwMode="auto">
              <a:xfrm>
                <a:off x="2011997" y="2414652"/>
                <a:ext cx="4069081" cy="4972256"/>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38" fontAlgn="base">
                  <a:lnSpc>
                    <a:spcPct val="90000"/>
                  </a:lnSpc>
                  <a:spcBef>
                    <a:spcPct val="0"/>
                  </a:spcBef>
                  <a:spcAft>
                    <a:spcPct val="0"/>
                  </a:spcAft>
                  <a:defRPr/>
                </a:pPr>
                <a:endParaRPr lang="en-US" sz="1800" kern="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7" name="TextBox 66">
                <a:extLst>
                  <a:ext uri="{FF2B5EF4-FFF2-40B4-BE49-F238E27FC236}">
                    <a16:creationId xmlns:a16="http://schemas.microsoft.com/office/drawing/2014/main" id="{5147B614-00F1-42E2-8EB9-3B17CA1F7712}"/>
                  </a:ext>
                </a:extLst>
              </p:cNvPr>
              <p:cNvSpPr txBox="1"/>
              <p:nvPr/>
            </p:nvSpPr>
            <p:spPr>
              <a:xfrm>
                <a:off x="2012043" y="1748458"/>
                <a:ext cx="3885847" cy="590044"/>
              </a:xfrm>
              <a:prstGeom prst="rect">
                <a:avLst/>
              </a:prstGeom>
              <a:noFill/>
            </p:spPr>
            <p:txBody>
              <a:bodyPr wrap="square" lIns="179285" rtlCol="0">
                <a:spAutoFit/>
              </a:bodyPr>
              <a:lstStyle/>
              <a:p>
                <a:pPr>
                  <a:lnSpc>
                    <a:spcPct val="90000"/>
                  </a:lnSpc>
                </a:pPr>
                <a:r>
                  <a:rPr lang="en-US" sz="2745" dirty="0">
                    <a:gradFill>
                      <a:gsLst>
                        <a:gs pos="12360">
                          <a:schemeClr val="bg1"/>
                        </a:gs>
                        <a:gs pos="51000">
                          <a:schemeClr val="bg1"/>
                        </a:gs>
                      </a:gsLst>
                      <a:lin ang="5400000" scaled="0"/>
                    </a:gradFill>
                    <a:latin typeface="Segoe UI Semibold" panose="020B0702040204020203" pitchFamily="34" charset="0"/>
                    <a:cs typeface="Segoe UI Semibold" panose="020B0702040204020203" pitchFamily="34" charset="0"/>
                  </a:rPr>
                  <a:t>DevOps</a:t>
                </a:r>
              </a:p>
            </p:txBody>
          </p:sp>
        </p:grpSp>
        <p:sp>
          <p:nvSpPr>
            <p:cNvPr id="64" name="Content Placeholder 2">
              <a:extLst>
                <a:ext uri="{FF2B5EF4-FFF2-40B4-BE49-F238E27FC236}">
                  <a16:creationId xmlns:a16="http://schemas.microsoft.com/office/drawing/2014/main" id="{26220B7A-9DC1-459E-A49F-A1AA4F0682BF}"/>
                </a:ext>
              </a:extLst>
            </p:cNvPr>
            <p:cNvSpPr txBox="1">
              <a:spLocks/>
            </p:cNvSpPr>
            <p:nvPr/>
          </p:nvSpPr>
          <p:spPr>
            <a:xfrm>
              <a:off x="2423170" y="2660350"/>
              <a:ext cx="3566160" cy="1537361"/>
            </a:xfrm>
            <a:prstGeom prst="rect">
              <a:avLst/>
            </a:prstGeom>
          </p:spPr>
          <p:txBody>
            <a:bodyPr vert="horz" wrap="square" lIns="0" tIns="0" rIns="0" bIns="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038">
                <a:lnSpc>
                  <a:spcPct val="100000"/>
                </a:lnSpc>
                <a:spcBef>
                  <a:spcPts val="0"/>
                </a:spcBef>
                <a:spcAft>
                  <a:spcPts val="1000"/>
                </a:spcAft>
                <a:buNone/>
                <a:defRPr/>
              </a:pPr>
              <a:r>
                <a:rPr lang="en-US" sz="1600" dirty="0">
                  <a:gradFill>
                    <a:gsLst>
                      <a:gs pos="1250">
                        <a:srgbClr val="353535"/>
                      </a:gs>
                      <a:gs pos="100000">
                        <a:srgbClr val="353535"/>
                      </a:gs>
                    </a:gsLst>
                    <a:lin ang="5400000" scaled="0"/>
                  </a:gradFill>
                  <a:latin typeface="Segoe UI Semilight" panose="020B0402040204020203" pitchFamily="34" charset="0"/>
                  <a:cs typeface="Segoe UI Semilight" panose="020B0402040204020203" pitchFamily="34" charset="0"/>
                </a:rPr>
                <a:t>DevOps is the union of people, process, and products to enable continuous delivery of value to our end users</a:t>
              </a:r>
            </a:p>
          </p:txBody>
        </p:sp>
      </p:grpSp>
      <p:grpSp>
        <p:nvGrpSpPr>
          <p:cNvPr id="68" name="Group 67">
            <a:extLst>
              <a:ext uri="{FF2B5EF4-FFF2-40B4-BE49-F238E27FC236}">
                <a16:creationId xmlns:a16="http://schemas.microsoft.com/office/drawing/2014/main" id="{BBEB0459-C54A-49DC-B244-80201EBC7B8D}"/>
              </a:ext>
            </a:extLst>
          </p:cNvPr>
          <p:cNvGrpSpPr/>
          <p:nvPr/>
        </p:nvGrpSpPr>
        <p:grpSpPr>
          <a:xfrm>
            <a:off x="9325010" y="2104655"/>
            <a:ext cx="2935296" cy="4652491"/>
            <a:chOff x="2103436" y="1577043"/>
            <a:chExt cx="4069081" cy="5809865"/>
          </a:xfrm>
        </p:grpSpPr>
        <p:grpSp>
          <p:nvGrpSpPr>
            <p:cNvPr id="69" name="Group 68">
              <a:extLst>
                <a:ext uri="{FF2B5EF4-FFF2-40B4-BE49-F238E27FC236}">
                  <a16:creationId xmlns:a16="http://schemas.microsoft.com/office/drawing/2014/main" id="{0954A38C-BE3A-4E6F-ACD8-94E6B1074110}"/>
                </a:ext>
              </a:extLst>
            </p:cNvPr>
            <p:cNvGrpSpPr/>
            <p:nvPr/>
          </p:nvGrpSpPr>
          <p:grpSpPr>
            <a:xfrm>
              <a:off x="2103436" y="1577043"/>
              <a:ext cx="4069081" cy="5809865"/>
              <a:chOff x="2011997" y="1577043"/>
              <a:chExt cx="4069081" cy="5809865"/>
            </a:xfrm>
          </p:grpSpPr>
          <p:sp>
            <p:nvSpPr>
              <p:cNvPr id="71" name="Rectangle 70">
                <a:extLst>
                  <a:ext uri="{FF2B5EF4-FFF2-40B4-BE49-F238E27FC236}">
                    <a16:creationId xmlns:a16="http://schemas.microsoft.com/office/drawing/2014/main" id="{16E4CC35-047D-4810-8A0F-4F67FCB09494}"/>
                  </a:ext>
                </a:extLst>
              </p:cNvPr>
              <p:cNvSpPr/>
              <p:nvPr/>
            </p:nvSpPr>
            <p:spPr bwMode="auto">
              <a:xfrm>
                <a:off x="2011998" y="1577043"/>
                <a:ext cx="4069080" cy="822960"/>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38" fontAlgn="base">
                  <a:lnSpc>
                    <a:spcPct val="90000"/>
                  </a:lnSpc>
                  <a:spcBef>
                    <a:spcPct val="0"/>
                  </a:spcBef>
                  <a:spcAft>
                    <a:spcPct val="0"/>
                  </a:spcAft>
                  <a:defRPr/>
                </a:pPr>
                <a:endParaRPr lang="en-US" sz="2353" kern="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2" name="Rectangle 71">
                <a:extLst>
                  <a:ext uri="{FF2B5EF4-FFF2-40B4-BE49-F238E27FC236}">
                    <a16:creationId xmlns:a16="http://schemas.microsoft.com/office/drawing/2014/main" id="{FCB58F01-A994-4BB8-A79A-118F5C0249CC}"/>
                  </a:ext>
                </a:extLst>
              </p:cNvPr>
              <p:cNvSpPr/>
              <p:nvPr/>
            </p:nvSpPr>
            <p:spPr bwMode="auto">
              <a:xfrm>
                <a:off x="2011997" y="2414652"/>
                <a:ext cx="4069081" cy="4972256"/>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38" fontAlgn="base">
                  <a:lnSpc>
                    <a:spcPct val="90000"/>
                  </a:lnSpc>
                  <a:spcBef>
                    <a:spcPct val="0"/>
                  </a:spcBef>
                  <a:spcAft>
                    <a:spcPct val="0"/>
                  </a:spcAft>
                  <a:defRPr/>
                </a:pPr>
                <a:endParaRPr lang="en-US" sz="1800" kern="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3" name="TextBox 72">
                <a:extLst>
                  <a:ext uri="{FF2B5EF4-FFF2-40B4-BE49-F238E27FC236}">
                    <a16:creationId xmlns:a16="http://schemas.microsoft.com/office/drawing/2014/main" id="{4CADC40E-150D-4170-88F2-4914AD810130}"/>
                  </a:ext>
                </a:extLst>
              </p:cNvPr>
              <p:cNvSpPr txBox="1"/>
              <p:nvPr/>
            </p:nvSpPr>
            <p:spPr>
              <a:xfrm>
                <a:off x="2012043" y="1748458"/>
                <a:ext cx="3885847" cy="590044"/>
              </a:xfrm>
              <a:prstGeom prst="rect">
                <a:avLst/>
              </a:prstGeom>
              <a:noFill/>
            </p:spPr>
            <p:txBody>
              <a:bodyPr wrap="square" lIns="179285" rtlCol="0">
                <a:spAutoFit/>
              </a:bodyPr>
              <a:lstStyle/>
              <a:p>
                <a:pPr>
                  <a:lnSpc>
                    <a:spcPct val="90000"/>
                  </a:lnSpc>
                </a:pPr>
                <a:r>
                  <a:rPr lang="en-US" sz="2745" dirty="0">
                    <a:gradFill>
                      <a:gsLst>
                        <a:gs pos="12360">
                          <a:schemeClr val="bg1"/>
                        </a:gs>
                        <a:gs pos="51000">
                          <a:schemeClr val="bg1"/>
                        </a:gs>
                      </a:gsLst>
                      <a:lin ang="5400000" scaled="0"/>
                    </a:gradFill>
                    <a:latin typeface="Segoe UI Semibold" panose="020B0702040204020203" pitchFamily="34" charset="0"/>
                    <a:cs typeface="Segoe UI Semibold" panose="020B0702040204020203" pitchFamily="34" charset="0"/>
                  </a:rPr>
                  <a:t>Kanban</a:t>
                </a:r>
              </a:p>
            </p:txBody>
          </p:sp>
        </p:grpSp>
        <p:sp>
          <p:nvSpPr>
            <p:cNvPr id="70" name="Content Placeholder 2">
              <a:extLst>
                <a:ext uri="{FF2B5EF4-FFF2-40B4-BE49-F238E27FC236}">
                  <a16:creationId xmlns:a16="http://schemas.microsoft.com/office/drawing/2014/main" id="{E2C6F25B-8D58-47FC-B0C5-F79AA0702249}"/>
                </a:ext>
              </a:extLst>
            </p:cNvPr>
            <p:cNvSpPr txBox="1">
              <a:spLocks/>
            </p:cNvSpPr>
            <p:nvPr/>
          </p:nvSpPr>
          <p:spPr>
            <a:xfrm>
              <a:off x="2423170" y="2660350"/>
              <a:ext cx="3566160" cy="4663331"/>
            </a:xfrm>
            <a:prstGeom prst="rect">
              <a:avLst/>
            </a:prstGeom>
          </p:spPr>
          <p:txBody>
            <a:bodyPr vert="horz" wrap="square" lIns="0" tIns="0" rIns="0" bIns="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038">
                <a:lnSpc>
                  <a:spcPct val="100000"/>
                </a:lnSpc>
                <a:spcBef>
                  <a:spcPts val="0"/>
                </a:spcBef>
                <a:spcAft>
                  <a:spcPts val="1000"/>
                </a:spcAft>
                <a:buNone/>
                <a:defRPr/>
              </a:pPr>
              <a:r>
                <a:rPr lang="en-US" sz="1600" dirty="0">
                  <a:gradFill>
                    <a:gsLst>
                      <a:gs pos="1250">
                        <a:srgbClr val="353535"/>
                      </a:gs>
                      <a:gs pos="100000">
                        <a:srgbClr val="353535"/>
                      </a:gs>
                    </a:gsLst>
                    <a:lin ang="5400000" scaled="0"/>
                  </a:gradFill>
                  <a:latin typeface="Segoe UI Semilight" panose="020B0402040204020203" pitchFamily="34" charset="0"/>
                  <a:cs typeface="Segoe UI Semilight" panose="020B0402040204020203" pitchFamily="34" charset="0"/>
                </a:rPr>
                <a:t>An Agile Framework</a:t>
              </a:r>
            </a:p>
            <a:p>
              <a:pPr marL="0" indent="0" defTabSz="914038">
                <a:lnSpc>
                  <a:spcPct val="100000"/>
                </a:lnSpc>
                <a:spcBef>
                  <a:spcPts val="0"/>
                </a:spcBef>
                <a:spcAft>
                  <a:spcPts val="1000"/>
                </a:spcAft>
                <a:buNone/>
                <a:defRPr/>
              </a:pPr>
              <a:r>
                <a:rPr lang="en-US" sz="1600" dirty="0">
                  <a:gradFill>
                    <a:gsLst>
                      <a:gs pos="1250">
                        <a:srgbClr val="353535"/>
                      </a:gs>
                      <a:gs pos="100000">
                        <a:srgbClr val="353535"/>
                      </a:gs>
                    </a:gsLst>
                    <a:lin ang="5400000" scaled="0"/>
                  </a:gradFill>
                  <a:latin typeface="Segoe UI Semilight" panose="020B0402040204020203" pitchFamily="34" charset="0"/>
                  <a:cs typeface="Segoe UI Semilight" panose="020B0402040204020203" pitchFamily="34" charset="0"/>
                </a:rPr>
                <a:t>Japanese for ‘billboard’</a:t>
              </a:r>
            </a:p>
            <a:p>
              <a:pPr marL="0" indent="0" defTabSz="914038">
                <a:lnSpc>
                  <a:spcPct val="100000"/>
                </a:lnSpc>
                <a:spcBef>
                  <a:spcPts val="0"/>
                </a:spcBef>
                <a:spcAft>
                  <a:spcPts val="1000"/>
                </a:spcAft>
                <a:buNone/>
                <a:defRPr/>
              </a:pPr>
              <a:r>
                <a:rPr lang="en-US" sz="1600" u="sng" dirty="0">
                  <a:gradFill>
                    <a:gsLst>
                      <a:gs pos="1250">
                        <a:srgbClr val="353535"/>
                      </a:gs>
                      <a:gs pos="100000">
                        <a:srgbClr val="353535"/>
                      </a:gs>
                    </a:gsLst>
                    <a:lin ang="5400000" scaled="0"/>
                  </a:gradFill>
                  <a:latin typeface="Segoe UI Semilight" panose="020B0402040204020203" pitchFamily="34" charset="0"/>
                  <a:cs typeface="Segoe UI Semilight" panose="020B0402040204020203" pitchFamily="34" charset="0"/>
                </a:rPr>
                <a:t>Kanban Practices:</a:t>
              </a:r>
            </a:p>
            <a:p>
              <a:pPr defTabSz="914038">
                <a:lnSpc>
                  <a:spcPct val="100000"/>
                </a:lnSpc>
                <a:spcBef>
                  <a:spcPts val="0"/>
                </a:spcBef>
                <a:spcAft>
                  <a:spcPts val="1000"/>
                </a:spcAft>
                <a:buFont typeface="+mj-lt"/>
                <a:buAutoNum type="arabicPeriod"/>
                <a:defRPr/>
              </a:pPr>
              <a:r>
                <a:rPr lang="en-US" sz="1600" dirty="0" err="1">
                  <a:gradFill>
                    <a:gsLst>
                      <a:gs pos="1250">
                        <a:srgbClr val="353535"/>
                      </a:gs>
                      <a:gs pos="100000">
                        <a:srgbClr val="353535"/>
                      </a:gs>
                    </a:gsLst>
                    <a:lin ang="5400000" scaled="0"/>
                  </a:gradFill>
                  <a:latin typeface="Segoe UI Semilight" panose="020B0402040204020203" pitchFamily="34" charset="0"/>
                  <a:cs typeface="Segoe UI Semilight" panose="020B0402040204020203" pitchFamily="34" charset="0"/>
                </a:rPr>
                <a:t>Visualising</a:t>
              </a:r>
              <a:r>
                <a:rPr lang="en-US" sz="1600" dirty="0">
                  <a:gradFill>
                    <a:gsLst>
                      <a:gs pos="1250">
                        <a:srgbClr val="353535"/>
                      </a:gs>
                      <a:gs pos="100000">
                        <a:srgbClr val="353535"/>
                      </a:gs>
                    </a:gsLst>
                    <a:lin ang="5400000" scaled="0"/>
                  </a:gradFill>
                  <a:latin typeface="Segoe UI Semilight" panose="020B0402040204020203" pitchFamily="34" charset="0"/>
                  <a:cs typeface="Segoe UI Semilight" panose="020B0402040204020203" pitchFamily="34" charset="0"/>
                </a:rPr>
                <a:t> Work </a:t>
              </a:r>
            </a:p>
            <a:p>
              <a:pPr defTabSz="914038">
                <a:lnSpc>
                  <a:spcPct val="100000"/>
                </a:lnSpc>
                <a:spcBef>
                  <a:spcPts val="0"/>
                </a:spcBef>
                <a:spcAft>
                  <a:spcPts val="1000"/>
                </a:spcAft>
                <a:buFont typeface="+mj-lt"/>
                <a:buAutoNum type="arabicPeriod"/>
                <a:defRPr/>
              </a:pPr>
              <a:r>
                <a:rPr lang="en-US" sz="1600" dirty="0">
                  <a:gradFill>
                    <a:gsLst>
                      <a:gs pos="1250">
                        <a:srgbClr val="353535"/>
                      </a:gs>
                      <a:gs pos="100000">
                        <a:srgbClr val="353535"/>
                      </a:gs>
                    </a:gsLst>
                    <a:lin ang="5400000" scaled="0"/>
                  </a:gradFill>
                  <a:latin typeface="Segoe UI Semilight" panose="020B0402040204020203" pitchFamily="34" charset="0"/>
                  <a:cs typeface="Segoe UI Semilight" panose="020B0402040204020203" pitchFamily="34" charset="0"/>
                </a:rPr>
                <a:t>Limiting Work in Progress items</a:t>
              </a:r>
            </a:p>
            <a:p>
              <a:pPr defTabSz="914038">
                <a:lnSpc>
                  <a:spcPct val="100000"/>
                </a:lnSpc>
                <a:spcBef>
                  <a:spcPts val="0"/>
                </a:spcBef>
                <a:spcAft>
                  <a:spcPts val="1000"/>
                </a:spcAft>
                <a:buFont typeface="+mj-lt"/>
                <a:buAutoNum type="arabicPeriod"/>
                <a:defRPr/>
              </a:pPr>
              <a:r>
                <a:rPr lang="en-US" sz="1600" dirty="0">
                  <a:gradFill>
                    <a:gsLst>
                      <a:gs pos="1250">
                        <a:srgbClr val="353535"/>
                      </a:gs>
                      <a:gs pos="100000">
                        <a:srgbClr val="353535"/>
                      </a:gs>
                    </a:gsLst>
                    <a:lin ang="5400000" scaled="0"/>
                  </a:gradFill>
                  <a:latin typeface="Segoe UI Semilight" panose="020B0402040204020203" pitchFamily="34" charset="0"/>
                  <a:cs typeface="Segoe UI Semilight" panose="020B0402040204020203" pitchFamily="34" charset="0"/>
                </a:rPr>
                <a:t>Manage Flow </a:t>
              </a:r>
            </a:p>
            <a:p>
              <a:pPr defTabSz="914038">
                <a:lnSpc>
                  <a:spcPct val="100000"/>
                </a:lnSpc>
                <a:spcBef>
                  <a:spcPts val="0"/>
                </a:spcBef>
                <a:spcAft>
                  <a:spcPts val="1000"/>
                </a:spcAft>
                <a:buFont typeface="+mj-lt"/>
                <a:buAutoNum type="arabicPeriod"/>
                <a:defRPr/>
              </a:pPr>
              <a:r>
                <a:rPr lang="en-US" sz="1600" dirty="0">
                  <a:gradFill>
                    <a:gsLst>
                      <a:gs pos="1250">
                        <a:srgbClr val="353535"/>
                      </a:gs>
                      <a:gs pos="100000">
                        <a:srgbClr val="353535"/>
                      </a:gs>
                    </a:gsLst>
                    <a:lin ang="5400000" scaled="0"/>
                  </a:gradFill>
                  <a:latin typeface="Segoe UI Semilight" panose="020B0402040204020203" pitchFamily="34" charset="0"/>
                  <a:cs typeface="Segoe UI Semilight" panose="020B0402040204020203" pitchFamily="34" charset="0"/>
                </a:rPr>
                <a:t>Make Process Policies Explicit</a:t>
              </a:r>
            </a:p>
            <a:p>
              <a:pPr defTabSz="914038">
                <a:lnSpc>
                  <a:spcPct val="100000"/>
                </a:lnSpc>
                <a:spcBef>
                  <a:spcPts val="0"/>
                </a:spcBef>
                <a:spcAft>
                  <a:spcPts val="1000"/>
                </a:spcAft>
                <a:buFont typeface="+mj-lt"/>
                <a:buAutoNum type="arabicPeriod"/>
                <a:defRPr/>
              </a:pPr>
              <a:r>
                <a:rPr lang="en-US" sz="1600" dirty="0">
                  <a:gradFill>
                    <a:gsLst>
                      <a:gs pos="1250">
                        <a:srgbClr val="353535"/>
                      </a:gs>
                      <a:gs pos="100000">
                        <a:srgbClr val="353535"/>
                      </a:gs>
                    </a:gsLst>
                    <a:lin ang="5400000" scaled="0"/>
                  </a:gradFill>
                  <a:latin typeface="Segoe UI Semilight" panose="020B0402040204020203" pitchFamily="34" charset="0"/>
                  <a:cs typeface="Segoe UI Semilight" panose="020B0402040204020203" pitchFamily="34" charset="0"/>
                </a:rPr>
                <a:t>Feedback Loops</a:t>
              </a:r>
            </a:p>
            <a:p>
              <a:pPr defTabSz="914038">
                <a:lnSpc>
                  <a:spcPct val="100000"/>
                </a:lnSpc>
                <a:spcBef>
                  <a:spcPts val="0"/>
                </a:spcBef>
                <a:spcAft>
                  <a:spcPts val="1000"/>
                </a:spcAft>
                <a:buFont typeface="+mj-lt"/>
                <a:buAutoNum type="arabicPeriod"/>
                <a:defRPr/>
              </a:pPr>
              <a:r>
                <a:rPr lang="en-US" sz="1600" dirty="0">
                  <a:gradFill>
                    <a:gsLst>
                      <a:gs pos="1250">
                        <a:srgbClr val="353535"/>
                      </a:gs>
                      <a:gs pos="100000">
                        <a:srgbClr val="353535"/>
                      </a:gs>
                    </a:gsLst>
                    <a:lin ang="5400000" scaled="0"/>
                  </a:gradFill>
                  <a:latin typeface="Segoe UI Semilight" panose="020B0402040204020203" pitchFamily="34" charset="0"/>
                  <a:cs typeface="Segoe UI Semilight" panose="020B0402040204020203" pitchFamily="34" charset="0"/>
                </a:rPr>
                <a:t>Improve Collaboratively</a:t>
              </a:r>
            </a:p>
          </p:txBody>
        </p:sp>
      </p:grpSp>
      <p:grpSp>
        <p:nvGrpSpPr>
          <p:cNvPr id="74" name="Group 73">
            <a:extLst>
              <a:ext uri="{FF2B5EF4-FFF2-40B4-BE49-F238E27FC236}">
                <a16:creationId xmlns:a16="http://schemas.microsoft.com/office/drawing/2014/main" id="{749256C3-D1E5-47AB-8C44-A8943D296CD3}"/>
              </a:ext>
            </a:extLst>
          </p:cNvPr>
          <p:cNvGrpSpPr/>
          <p:nvPr/>
        </p:nvGrpSpPr>
        <p:grpSpPr>
          <a:xfrm>
            <a:off x="6274392" y="2104655"/>
            <a:ext cx="2935296" cy="4652492"/>
            <a:chOff x="2103436" y="1577043"/>
            <a:chExt cx="4069081" cy="5809865"/>
          </a:xfrm>
        </p:grpSpPr>
        <p:grpSp>
          <p:nvGrpSpPr>
            <p:cNvPr id="75" name="Group 74">
              <a:extLst>
                <a:ext uri="{FF2B5EF4-FFF2-40B4-BE49-F238E27FC236}">
                  <a16:creationId xmlns:a16="http://schemas.microsoft.com/office/drawing/2014/main" id="{41840532-9F12-4A9A-AEA4-9C988C2B8E1B}"/>
                </a:ext>
              </a:extLst>
            </p:cNvPr>
            <p:cNvGrpSpPr/>
            <p:nvPr/>
          </p:nvGrpSpPr>
          <p:grpSpPr>
            <a:xfrm>
              <a:off x="2103436" y="1577043"/>
              <a:ext cx="4069081" cy="5809865"/>
              <a:chOff x="2011997" y="1577043"/>
              <a:chExt cx="4069081" cy="5809865"/>
            </a:xfrm>
          </p:grpSpPr>
          <p:sp>
            <p:nvSpPr>
              <p:cNvPr id="77" name="Rectangle 76">
                <a:extLst>
                  <a:ext uri="{FF2B5EF4-FFF2-40B4-BE49-F238E27FC236}">
                    <a16:creationId xmlns:a16="http://schemas.microsoft.com/office/drawing/2014/main" id="{AB1C8172-85FA-413C-B576-08E78BCA754A}"/>
                  </a:ext>
                </a:extLst>
              </p:cNvPr>
              <p:cNvSpPr/>
              <p:nvPr/>
            </p:nvSpPr>
            <p:spPr bwMode="auto">
              <a:xfrm>
                <a:off x="2011998" y="1577043"/>
                <a:ext cx="4069080" cy="822960"/>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38" fontAlgn="base">
                  <a:lnSpc>
                    <a:spcPct val="90000"/>
                  </a:lnSpc>
                  <a:spcBef>
                    <a:spcPct val="0"/>
                  </a:spcBef>
                  <a:spcAft>
                    <a:spcPct val="0"/>
                  </a:spcAft>
                  <a:defRPr/>
                </a:pPr>
                <a:endParaRPr lang="en-US" sz="2353" kern="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8" name="Rectangle 77">
                <a:extLst>
                  <a:ext uri="{FF2B5EF4-FFF2-40B4-BE49-F238E27FC236}">
                    <a16:creationId xmlns:a16="http://schemas.microsoft.com/office/drawing/2014/main" id="{94AD819C-EE46-424C-9253-010F96E93203}"/>
                  </a:ext>
                </a:extLst>
              </p:cNvPr>
              <p:cNvSpPr/>
              <p:nvPr/>
            </p:nvSpPr>
            <p:spPr bwMode="auto">
              <a:xfrm>
                <a:off x="2011997" y="2414652"/>
                <a:ext cx="4069081" cy="4972256"/>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38" fontAlgn="base">
                  <a:lnSpc>
                    <a:spcPct val="90000"/>
                  </a:lnSpc>
                  <a:spcBef>
                    <a:spcPct val="0"/>
                  </a:spcBef>
                  <a:spcAft>
                    <a:spcPct val="0"/>
                  </a:spcAft>
                  <a:defRPr/>
                </a:pPr>
                <a:endParaRPr lang="en-US" sz="1800" kern="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9" name="TextBox 78">
                <a:extLst>
                  <a:ext uri="{FF2B5EF4-FFF2-40B4-BE49-F238E27FC236}">
                    <a16:creationId xmlns:a16="http://schemas.microsoft.com/office/drawing/2014/main" id="{78B5AEF7-266C-4C09-AA11-848E3C3C1C50}"/>
                  </a:ext>
                </a:extLst>
              </p:cNvPr>
              <p:cNvSpPr txBox="1"/>
              <p:nvPr/>
            </p:nvSpPr>
            <p:spPr>
              <a:xfrm>
                <a:off x="2012043" y="1748458"/>
                <a:ext cx="3885847" cy="590044"/>
              </a:xfrm>
              <a:prstGeom prst="rect">
                <a:avLst/>
              </a:prstGeom>
              <a:noFill/>
            </p:spPr>
            <p:txBody>
              <a:bodyPr wrap="square" lIns="179285" rtlCol="0">
                <a:spAutoFit/>
              </a:bodyPr>
              <a:lstStyle/>
              <a:p>
                <a:pPr>
                  <a:lnSpc>
                    <a:spcPct val="90000"/>
                  </a:lnSpc>
                </a:pPr>
                <a:r>
                  <a:rPr lang="en-US" sz="2745" dirty="0">
                    <a:gradFill>
                      <a:gsLst>
                        <a:gs pos="12360">
                          <a:schemeClr val="bg1"/>
                        </a:gs>
                        <a:gs pos="51000">
                          <a:schemeClr val="bg1"/>
                        </a:gs>
                      </a:gsLst>
                      <a:lin ang="5400000" scaled="0"/>
                    </a:gradFill>
                    <a:latin typeface="Segoe UI Semibold" panose="020B0702040204020203" pitchFamily="34" charset="0"/>
                    <a:cs typeface="Segoe UI Semibold" panose="020B0702040204020203" pitchFamily="34" charset="0"/>
                  </a:rPr>
                  <a:t>Scrum</a:t>
                </a:r>
              </a:p>
            </p:txBody>
          </p:sp>
        </p:grpSp>
        <p:sp>
          <p:nvSpPr>
            <p:cNvPr id="76" name="Content Placeholder 2">
              <a:extLst>
                <a:ext uri="{FF2B5EF4-FFF2-40B4-BE49-F238E27FC236}">
                  <a16:creationId xmlns:a16="http://schemas.microsoft.com/office/drawing/2014/main" id="{1D066408-5E74-487D-80E1-41E081B77705}"/>
                </a:ext>
              </a:extLst>
            </p:cNvPr>
            <p:cNvSpPr txBox="1">
              <a:spLocks/>
            </p:cNvSpPr>
            <p:nvPr/>
          </p:nvSpPr>
          <p:spPr>
            <a:xfrm>
              <a:off x="2423170" y="2660350"/>
              <a:ext cx="3566160" cy="3862620"/>
            </a:xfrm>
            <a:prstGeom prst="rect">
              <a:avLst/>
            </a:prstGeom>
          </p:spPr>
          <p:txBody>
            <a:bodyPr vert="horz" wrap="square" lIns="0" tIns="0" rIns="0" bIns="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038">
                <a:lnSpc>
                  <a:spcPct val="100000"/>
                </a:lnSpc>
                <a:spcBef>
                  <a:spcPts val="0"/>
                </a:spcBef>
                <a:spcAft>
                  <a:spcPts val="1000"/>
                </a:spcAft>
                <a:buNone/>
                <a:defRPr/>
              </a:pPr>
              <a:r>
                <a:rPr lang="en-US" sz="1600" dirty="0">
                  <a:gradFill>
                    <a:gsLst>
                      <a:gs pos="1250">
                        <a:srgbClr val="353535"/>
                      </a:gs>
                      <a:gs pos="100000">
                        <a:srgbClr val="353535"/>
                      </a:gs>
                    </a:gsLst>
                    <a:lin ang="5400000" scaled="0"/>
                  </a:gradFill>
                  <a:latin typeface="Segoe UI Semilight" panose="020B0402040204020203" pitchFamily="34" charset="0"/>
                  <a:cs typeface="Segoe UI Semilight" panose="020B0402040204020203" pitchFamily="34" charset="0"/>
                </a:rPr>
                <a:t>An Agile Framework</a:t>
              </a:r>
            </a:p>
            <a:p>
              <a:pPr defTabSz="914038">
                <a:lnSpc>
                  <a:spcPct val="100000"/>
                </a:lnSpc>
                <a:spcBef>
                  <a:spcPts val="0"/>
                </a:spcBef>
                <a:spcAft>
                  <a:spcPts val="1000"/>
                </a:spcAft>
                <a:defRPr/>
              </a:pPr>
              <a:r>
                <a:rPr lang="en-US" sz="1600" dirty="0">
                  <a:gradFill>
                    <a:gsLst>
                      <a:gs pos="1250">
                        <a:srgbClr val="353535"/>
                      </a:gs>
                      <a:gs pos="100000">
                        <a:srgbClr val="353535"/>
                      </a:gs>
                    </a:gsLst>
                    <a:lin ang="5400000" scaled="0"/>
                  </a:gradFill>
                  <a:latin typeface="Segoe UI Semilight" panose="020B0402040204020203" pitchFamily="34" charset="0"/>
                  <a:cs typeface="Segoe UI Semilight" panose="020B0402040204020203" pitchFamily="34" charset="0"/>
                </a:rPr>
                <a:t>Defines specific roles (product owner, scrum master, scrum team)</a:t>
              </a:r>
            </a:p>
            <a:p>
              <a:pPr defTabSz="914038">
                <a:lnSpc>
                  <a:spcPct val="100000"/>
                </a:lnSpc>
                <a:spcBef>
                  <a:spcPts val="0"/>
                </a:spcBef>
                <a:spcAft>
                  <a:spcPts val="1000"/>
                </a:spcAft>
                <a:defRPr/>
              </a:pPr>
              <a:r>
                <a:rPr lang="en-US" sz="1600" dirty="0">
                  <a:gradFill>
                    <a:gsLst>
                      <a:gs pos="1250">
                        <a:srgbClr val="353535"/>
                      </a:gs>
                      <a:gs pos="100000">
                        <a:srgbClr val="353535"/>
                      </a:gs>
                    </a:gsLst>
                    <a:lin ang="5400000" scaled="0"/>
                  </a:gradFill>
                  <a:latin typeface="Segoe UI Semilight" panose="020B0402040204020203" pitchFamily="34" charset="0"/>
                  <a:cs typeface="Segoe UI Semilight" panose="020B0402040204020203" pitchFamily="34" charset="0"/>
                </a:rPr>
                <a:t>Sprints produce an ‘increment’</a:t>
              </a:r>
            </a:p>
            <a:p>
              <a:pPr defTabSz="914038">
                <a:lnSpc>
                  <a:spcPct val="100000"/>
                </a:lnSpc>
                <a:spcBef>
                  <a:spcPts val="0"/>
                </a:spcBef>
                <a:spcAft>
                  <a:spcPts val="1000"/>
                </a:spcAft>
                <a:defRPr/>
              </a:pPr>
              <a:r>
                <a:rPr lang="en-US" sz="1600" dirty="0">
                  <a:gradFill>
                    <a:gsLst>
                      <a:gs pos="1250">
                        <a:srgbClr val="353535"/>
                      </a:gs>
                      <a:gs pos="100000">
                        <a:srgbClr val="353535"/>
                      </a:gs>
                    </a:gsLst>
                    <a:lin ang="5400000" scaled="0"/>
                  </a:gradFill>
                  <a:latin typeface="Segoe UI Semilight" panose="020B0402040204020203" pitchFamily="34" charset="0"/>
                  <a:cs typeface="Segoe UI Semilight" panose="020B0402040204020203" pitchFamily="34" charset="0"/>
                </a:rPr>
                <a:t>Introduces concepts such as sprint planning, sprint reviews and retrospectives, daily scrums.</a:t>
              </a:r>
            </a:p>
          </p:txBody>
        </p:sp>
      </p:grpSp>
    </p:spTree>
    <p:extLst>
      <p:ext uri="{BB962C8B-B14F-4D97-AF65-F5344CB8AC3E}">
        <p14:creationId xmlns:p14="http://schemas.microsoft.com/office/powerpoint/2010/main" val="146403610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7631-8B61-4FDD-84D9-C953E1E433A6}"/>
              </a:ext>
            </a:extLst>
          </p:cNvPr>
          <p:cNvSpPr>
            <a:spLocks noGrp="1"/>
          </p:cNvSpPr>
          <p:nvPr>
            <p:ph type="title"/>
          </p:nvPr>
        </p:nvSpPr>
        <p:spPr/>
        <p:txBody>
          <a:bodyPr/>
          <a:lstStyle/>
          <a:p>
            <a:r>
              <a:rPr lang="en-US">
                <a:cs typeface="Segoe UI Semibold"/>
              </a:rPr>
              <a:t>Boards</a:t>
            </a:r>
            <a:endParaRPr lang="en-US"/>
          </a:p>
        </p:txBody>
      </p:sp>
    </p:spTree>
    <p:extLst>
      <p:ext uri="{BB962C8B-B14F-4D97-AF65-F5344CB8AC3E}">
        <p14:creationId xmlns:p14="http://schemas.microsoft.com/office/powerpoint/2010/main" val="366197133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7631-8B61-4FDD-84D9-C953E1E433A6}"/>
              </a:ext>
            </a:extLst>
          </p:cNvPr>
          <p:cNvSpPr>
            <a:spLocks noGrp="1"/>
          </p:cNvSpPr>
          <p:nvPr>
            <p:ph type="title"/>
          </p:nvPr>
        </p:nvSpPr>
        <p:spPr/>
        <p:txBody>
          <a:bodyPr/>
          <a:lstStyle/>
          <a:p>
            <a:r>
              <a:rPr lang="en-US">
                <a:cs typeface="Segoe UI Semibold"/>
              </a:rPr>
              <a:t>Git Foundations</a:t>
            </a:r>
            <a:endParaRPr lang="en-US"/>
          </a:p>
        </p:txBody>
      </p:sp>
    </p:spTree>
    <p:extLst>
      <p:ext uri="{BB962C8B-B14F-4D97-AF65-F5344CB8AC3E}">
        <p14:creationId xmlns:p14="http://schemas.microsoft.com/office/powerpoint/2010/main" val="317438861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nl-NL" err="1">
                <a:cs typeface="Segoe UI"/>
              </a:rPr>
              <a:t>What</a:t>
            </a:r>
            <a:r>
              <a:rPr lang="nl-NL">
                <a:cs typeface="Segoe UI"/>
              </a:rPr>
              <a:t> is Git?</a:t>
            </a:r>
            <a:endParaRPr lang="en-US"/>
          </a:p>
        </p:txBody>
      </p:sp>
      <p:pic>
        <p:nvPicPr>
          <p:cNvPr id="9" name="Picture 9" descr="A screenshot of a cell phone&#10;&#10;Description automatically generated">
            <a:extLst>
              <a:ext uri="{FF2B5EF4-FFF2-40B4-BE49-F238E27FC236}">
                <a16:creationId xmlns:a16="http://schemas.microsoft.com/office/drawing/2014/main" id="{A49E2135-E48F-40FB-811F-E2FA4558DCC8}"/>
              </a:ext>
            </a:extLst>
          </p:cNvPr>
          <p:cNvPicPr>
            <a:picLocks noChangeAspect="1"/>
          </p:cNvPicPr>
          <p:nvPr/>
        </p:nvPicPr>
        <p:blipFill>
          <a:blip r:embed="rId3"/>
          <a:stretch>
            <a:fillRect/>
          </a:stretch>
        </p:blipFill>
        <p:spPr>
          <a:xfrm>
            <a:off x="7614077" y="1214390"/>
            <a:ext cx="4002369" cy="2720137"/>
          </a:xfrm>
          <a:prstGeom prst="rect">
            <a:avLst/>
          </a:prstGeom>
        </p:spPr>
      </p:pic>
      <p:pic>
        <p:nvPicPr>
          <p:cNvPr id="10" name="Picture 10" descr="A screenshot of a cell phone&#10;&#10;Description automatically generated">
            <a:extLst>
              <a:ext uri="{FF2B5EF4-FFF2-40B4-BE49-F238E27FC236}">
                <a16:creationId xmlns:a16="http://schemas.microsoft.com/office/drawing/2014/main" id="{EFCDBD7F-4CC7-47CC-A53C-24F9574DB607}"/>
              </a:ext>
            </a:extLst>
          </p:cNvPr>
          <p:cNvPicPr>
            <a:picLocks noChangeAspect="1"/>
          </p:cNvPicPr>
          <p:nvPr/>
        </p:nvPicPr>
        <p:blipFill rotWithShape="1">
          <a:blip r:embed="rId4"/>
          <a:srcRect t="9269"/>
          <a:stretch/>
        </p:blipFill>
        <p:spPr>
          <a:xfrm>
            <a:off x="7297818" y="3153176"/>
            <a:ext cx="4002369" cy="3501365"/>
          </a:xfrm>
          <a:prstGeom prst="rect">
            <a:avLst/>
          </a:prstGeom>
        </p:spPr>
      </p:pic>
      <p:sp>
        <p:nvSpPr>
          <p:cNvPr id="11" name="TextBox 10">
            <a:extLst>
              <a:ext uri="{FF2B5EF4-FFF2-40B4-BE49-F238E27FC236}">
                <a16:creationId xmlns:a16="http://schemas.microsoft.com/office/drawing/2014/main" id="{33C894CC-DFEF-49C5-A72B-56934EFC8322}"/>
              </a:ext>
            </a:extLst>
          </p:cNvPr>
          <p:cNvSpPr txBox="1"/>
          <p:nvPr/>
        </p:nvSpPr>
        <p:spPr>
          <a:xfrm>
            <a:off x="441205" y="1749885"/>
            <a:ext cx="3190308" cy="960263"/>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sz="2400">
                <a:solidFill>
                  <a:srgbClr val="505050"/>
                </a:solidFill>
              </a:rPr>
              <a:t>Keeps</a:t>
            </a:r>
            <a:r>
              <a:rPr lang="en-US" sz="2400">
                <a:solidFill>
                  <a:srgbClr val="505050"/>
                </a:solidFill>
                <a:cs typeface="Segoe UI"/>
              </a:rPr>
              <a:t> track of code changes</a:t>
            </a:r>
            <a:endParaRPr lang="en-US" sz="2400">
              <a:solidFill>
                <a:srgbClr val="000000"/>
              </a:solidFill>
              <a:cs typeface="Segoe UI"/>
            </a:endParaRPr>
          </a:p>
        </p:txBody>
      </p:sp>
      <p:sp>
        <p:nvSpPr>
          <p:cNvPr id="12" name="TextBox 11">
            <a:extLst>
              <a:ext uri="{FF2B5EF4-FFF2-40B4-BE49-F238E27FC236}">
                <a16:creationId xmlns:a16="http://schemas.microsoft.com/office/drawing/2014/main" id="{66837B82-4743-4123-8ECD-2BD99F4957AA}"/>
              </a:ext>
            </a:extLst>
          </p:cNvPr>
          <p:cNvSpPr txBox="1"/>
          <p:nvPr/>
        </p:nvSpPr>
        <p:spPr>
          <a:xfrm>
            <a:off x="3760993" y="1749931"/>
            <a:ext cx="3190308" cy="1292662"/>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sz="2400">
                <a:solidFill>
                  <a:srgbClr val="505050"/>
                </a:solidFill>
              </a:rPr>
              <a:t>Facilitates collaborative code development</a:t>
            </a:r>
            <a:endParaRPr lang="en-US" sz="2400"/>
          </a:p>
        </p:txBody>
      </p:sp>
      <p:sp>
        <p:nvSpPr>
          <p:cNvPr id="13" name="TextBox 12">
            <a:extLst>
              <a:ext uri="{FF2B5EF4-FFF2-40B4-BE49-F238E27FC236}">
                <a16:creationId xmlns:a16="http://schemas.microsoft.com/office/drawing/2014/main" id="{8284FBA2-B739-45F8-8C0B-50DFFF9D4B58}"/>
              </a:ext>
            </a:extLst>
          </p:cNvPr>
          <p:cNvSpPr txBox="1"/>
          <p:nvPr/>
        </p:nvSpPr>
        <p:spPr>
          <a:xfrm>
            <a:off x="441201" y="3928494"/>
            <a:ext cx="3190308" cy="960263"/>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sz="2400">
                <a:solidFill>
                  <a:srgbClr val="505050"/>
                </a:solidFill>
              </a:rPr>
              <a:t>Distributed from of version control</a:t>
            </a:r>
            <a:endParaRPr lang="en-US" sz="2400"/>
          </a:p>
        </p:txBody>
      </p:sp>
      <p:sp>
        <p:nvSpPr>
          <p:cNvPr id="14" name="TextBox 13">
            <a:extLst>
              <a:ext uri="{FF2B5EF4-FFF2-40B4-BE49-F238E27FC236}">
                <a16:creationId xmlns:a16="http://schemas.microsoft.com/office/drawing/2014/main" id="{B48BE7D5-45E5-4D2F-A22F-E2E8A2BCB1FF}"/>
              </a:ext>
            </a:extLst>
          </p:cNvPr>
          <p:cNvSpPr txBox="1"/>
          <p:nvPr/>
        </p:nvSpPr>
        <p:spPr>
          <a:xfrm>
            <a:off x="3760989" y="3928540"/>
            <a:ext cx="3190308" cy="1625060"/>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sz="2400">
                <a:solidFill>
                  <a:srgbClr val="505050"/>
                </a:solidFill>
              </a:rPr>
              <a:t>Users keep the entire code history on their local machine</a:t>
            </a:r>
            <a:endParaRPr lang="en-US" sz="2400"/>
          </a:p>
        </p:txBody>
      </p:sp>
    </p:spTree>
    <p:extLst>
      <p:ext uri="{BB962C8B-B14F-4D97-AF65-F5344CB8AC3E}">
        <p14:creationId xmlns:p14="http://schemas.microsoft.com/office/powerpoint/2010/main" val="129599746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nl-NL">
                <a:cs typeface="Segoe UI"/>
              </a:rPr>
              <a:t>Common Git Commands</a:t>
            </a:r>
            <a:endParaRPr lang="en-US"/>
          </a:p>
        </p:txBody>
      </p:sp>
      <p:cxnSp>
        <p:nvCxnSpPr>
          <p:cNvPr id="11" name="Straight Connector 10">
            <a:extLst>
              <a:ext uri="{FF2B5EF4-FFF2-40B4-BE49-F238E27FC236}">
                <a16:creationId xmlns:a16="http://schemas.microsoft.com/office/drawing/2014/main" id="{AFA96A6E-CFD4-4C3C-B29B-65F5C2454D21}"/>
              </a:ext>
            </a:extLst>
          </p:cNvPr>
          <p:cNvCxnSpPr>
            <a:cxnSpLocks/>
          </p:cNvCxnSpPr>
          <p:nvPr/>
        </p:nvCxnSpPr>
        <p:spPr>
          <a:xfrm flipH="1" flipV="1">
            <a:off x="2024100" y="2799916"/>
            <a:ext cx="0" cy="3723690"/>
          </a:xfrm>
          <a:prstGeom prst="line">
            <a:avLst/>
          </a:prstGeom>
          <a:noFill/>
          <a:ln w="6350" cap="flat" cmpd="sng" algn="ctr">
            <a:solidFill>
              <a:schemeClr val="accent1"/>
            </a:solidFill>
            <a:prstDash val="solid"/>
            <a:miter lim="800000"/>
          </a:ln>
          <a:effectLst/>
        </p:spPr>
      </p:cxnSp>
      <p:cxnSp>
        <p:nvCxnSpPr>
          <p:cNvPr id="12" name="Straight Connector 11">
            <a:extLst>
              <a:ext uri="{FF2B5EF4-FFF2-40B4-BE49-F238E27FC236}">
                <a16:creationId xmlns:a16="http://schemas.microsoft.com/office/drawing/2014/main" id="{36B928D3-A220-4DCB-BDE4-8319BD447FD9}"/>
              </a:ext>
            </a:extLst>
          </p:cNvPr>
          <p:cNvCxnSpPr>
            <a:cxnSpLocks/>
          </p:cNvCxnSpPr>
          <p:nvPr/>
        </p:nvCxnSpPr>
        <p:spPr>
          <a:xfrm flipH="1" flipV="1">
            <a:off x="4704413" y="2799962"/>
            <a:ext cx="0" cy="3723690"/>
          </a:xfrm>
          <a:prstGeom prst="line">
            <a:avLst/>
          </a:prstGeom>
          <a:noFill/>
          <a:ln w="6350" cap="flat" cmpd="sng" algn="ctr">
            <a:solidFill>
              <a:schemeClr val="accent1"/>
            </a:solidFill>
            <a:prstDash val="solid"/>
            <a:miter lim="800000"/>
          </a:ln>
          <a:effectLst/>
        </p:spPr>
      </p:cxnSp>
      <p:cxnSp>
        <p:nvCxnSpPr>
          <p:cNvPr id="13" name="Straight Connector 12">
            <a:extLst>
              <a:ext uri="{FF2B5EF4-FFF2-40B4-BE49-F238E27FC236}">
                <a16:creationId xmlns:a16="http://schemas.microsoft.com/office/drawing/2014/main" id="{90E5F7E2-BAD5-4BB7-BE71-115B0BBC7E11}"/>
              </a:ext>
            </a:extLst>
          </p:cNvPr>
          <p:cNvCxnSpPr>
            <a:cxnSpLocks/>
          </p:cNvCxnSpPr>
          <p:nvPr/>
        </p:nvCxnSpPr>
        <p:spPr>
          <a:xfrm flipH="1" flipV="1">
            <a:off x="7377472" y="2800008"/>
            <a:ext cx="0" cy="3723690"/>
          </a:xfrm>
          <a:prstGeom prst="line">
            <a:avLst/>
          </a:prstGeom>
          <a:noFill/>
          <a:ln w="6350" cap="flat" cmpd="sng" algn="ctr">
            <a:solidFill>
              <a:schemeClr val="accent1"/>
            </a:solidFill>
            <a:prstDash val="solid"/>
            <a:miter lim="800000"/>
          </a:ln>
          <a:effectLst/>
        </p:spPr>
      </p:cxnSp>
      <p:cxnSp>
        <p:nvCxnSpPr>
          <p:cNvPr id="14" name="Straight Connector 13">
            <a:extLst>
              <a:ext uri="{FF2B5EF4-FFF2-40B4-BE49-F238E27FC236}">
                <a16:creationId xmlns:a16="http://schemas.microsoft.com/office/drawing/2014/main" id="{79035E7E-5911-4E97-88A8-D00291A68776}"/>
              </a:ext>
            </a:extLst>
          </p:cNvPr>
          <p:cNvCxnSpPr>
            <a:cxnSpLocks/>
          </p:cNvCxnSpPr>
          <p:nvPr/>
        </p:nvCxnSpPr>
        <p:spPr>
          <a:xfrm flipH="1" flipV="1">
            <a:off x="10133680" y="2800054"/>
            <a:ext cx="0" cy="3723690"/>
          </a:xfrm>
          <a:prstGeom prst="line">
            <a:avLst/>
          </a:prstGeom>
          <a:noFill/>
          <a:ln w="6350" cap="flat" cmpd="sng" algn="ctr">
            <a:solidFill>
              <a:schemeClr val="accent1"/>
            </a:solidFill>
            <a:prstDash val="solid"/>
            <a:miter lim="800000"/>
          </a:ln>
          <a:effectLst/>
        </p:spPr>
      </p:cxnSp>
      <p:sp>
        <p:nvSpPr>
          <p:cNvPr id="16" name="Arrow: Pentagon 15">
            <a:extLst>
              <a:ext uri="{FF2B5EF4-FFF2-40B4-BE49-F238E27FC236}">
                <a16:creationId xmlns:a16="http://schemas.microsoft.com/office/drawing/2014/main" id="{45D1D7CC-9BA5-4043-933C-79571B549ACF}"/>
              </a:ext>
            </a:extLst>
          </p:cNvPr>
          <p:cNvSpPr/>
          <p:nvPr/>
        </p:nvSpPr>
        <p:spPr bwMode="auto">
          <a:xfrm>
            <a:off x="2143717" y="3081695"/>
            <a:ext cx="2505452" cy="484632"/>
          </a:xfrm>
          <a:prstGeom prst="homePlat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a:gradFill>
                  <a:gsLst>
                    <a:gs pos="0">
                      <a:srgbClr val="FFFFFF"/>
                    </a:gs>
                    <a:gs pos="100000">
                      <a:srgbClr val="FFFFFF"/>
                    </a:gs>
                  </a:gsLst>
                  <a:lin ang="5400000" scaled="0"/>
                </a:gradFill>
                <a:ea typeface="Segoe UI" pitchFamily="34" charset="0"/>
                <a:cs typeface="Segoe UI"/>
              </a:rPr>
              <a:t>git add</a:t>
            </a:r>
            <a:endParaRPr lang="en-US" sz="1600">
              <a:gradFill>
                <a:gsLst>
                  <a:gs pos="0">
                    <a:srgbClr val="FFFFFF"/>
                  </a:gs>
                  <a:gs pos="100000">
                    <a:srgbClr val="FFFFFF"/>
                  </a:gs>
                </a:gsLst>
                <a:lin ang="5400000" scaled="0"/>
              </a:gradFill>
              <a:ea typeface="Segoe UI" pitchFamily="34" charset="0"/>
              <a:cs typeface="Segoe UI" pitchFamily="34" charset="0"/>
            </a:endParaRPr>
          </a:p>
        </p:txBody>
      </p:sp>
      <p:sp>
        <p:nvSpPr>
          <p:cNvPr id="17" name="Arrow: Pentagon 16">
            <a:extLst>
              <a:ext uri="{FF2B5EF4-FFF2-40B4-BE49-F238E27FC236}">
                <a16:creationId xmlns:a16="http://schemas.microsoft.com/office/drawing/2014/main" id="{E0FD44BF-4E11-4BE8-9D6C-A590440C4A72}"/>
              </a:ext>
            </a:extLst>
          </p:cNvPr>
          <p:cNvSpPr/>
          <p:nvPr/>
        </p:nvSpPr>
        <p:spPr bwMode="auto">
          <a:xfrm>
            <a:off x="4803394" y="3081741"/>
            <a:ext cx="2505452" cy="484632"/>
          </a:xfrm>
          <a:prstGeom prst="homePlat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a:gradFill>
                  <a:gsLst>
                    <a:gs pos="0">
                      <a:srgbClr val="FFFFFF"/>
                    </a:gs>
                    <a:gs pos="100000">
                      <a:srgbClr val="FFFFFF"/>
                    </a:gs>
                  </a:gsLst>
                  <a:lin ang="5400000" scaled="0"/>
                </a:gradFill>
                <a:ea typeface="Segoe UI" pitchFamily="34" charset="0"/>
                <a:cs typeface="Segoe UI"/>
              </a:rPr>
              <a:t>git commit</a:t>
            </a:r>
            <a:endParaRPr lang="en-US" sz="1600">
              <a:gradFill>
                <a:gsLst>
                  <a:gs pos="0">
                    <a:srgbClr val="FFFFFF"/>
                  </a:gs>
                  <a:gs pos="100000">
                    <a:srgbClr val="FFFFFF"/>
                  </a:gs>
                </a:gsLst>
                <a:lin ang="5400000" scaled="0"/>
              </a:gradFill>
              <a:ea typeface="Segoe UI" pitchFamily="34" charset="0"/>
              <a:cs typeface="Segoe UI" pitchFamily="34" charset="0"/>
            </a:endParaRPr>
          </a:p>
        </p:txBody>
      </p:sp>
      <p:sp>
        <p:nvSpPr>
          <p:cNvPr id="18" name="Arrow: Pentagon 17">
            <a:extLst>
              <a:ext uri="{FF2B5EF4-FFF2-40B4-BE49-F238E27FC236}">
                <a16:creationId xmlns:a16="http://schemas.microsoft.com/office/drawing/2014/main" id="{71EAD6CD-EE49-4637-8619-2729D5EEBA32}"/>
              </a:ext>
            </a:extLst>
          </p:cNvPr>
          <p:cNvSpPr/>
          <p:nvPr/>
        </p:nvSpPr>
        <p:spPr bwMode="auto">
          <a:xfrm>
            <a:off x="2143464" y="3885845"/>
            <a:ext cx="5174340" cy="484632"/>
          </a:xfrm>
          <a:prstGeom prst="homePlat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a:gradFill>
                  <a:gsLst>
                    <a:gs pos="0">
                      <a:srgbClr val="FFFFFF"/>
                    </a:gs>
                    <a:gs pos="100000">
                      <a:srgbClr val="FFFFFF"/>
                    </a:gs>
                  </a:gsLst>
                  <a:lin ang="5400000" scaled="0"/>
                </a:gradFill>
                <a:ea typeface="Segoe UI" pitchFamily="34" charset="0"/>
                <a:cs typeface="Segoe UI"/>
              </a:rPr>
              <a:t>git commit -a</a:t>
            </a:r>
            <a:endParaRPr lang="en-US" sz="1600">
              <a:gradFill>
                <a:gsLst>
                  <a:gs pos="0">
                    <a:srgbClr val="FFFFFF"/>
                  </a:gs>
                  <a:gs pos="100000">
                    <a:srgbClr val="FFFFFF"/>
                  </a:gs>
                </a:gsLst>
                <a:lin ang="5400000" scaled="0"/>
              </a:gradFill>
              <a:ea typeface="Segoe UI" pitchFamily="34" charset="0"/>
              <a:cs typeface="Segoe UI" pitchFamily="34" charset="0"/>
            </a:endParaRPr>
          </a:p>
        </p:txBody>
      </p:sp>
      <p:sp>
        <p:nvSpPr>
          <p:cNvPr id="19" name="Arrow: Pentagon 18">
            <a:extLst>
              <a:ext uri="{FF2B5EF4-FFF2-40B4-BE49-F238E27FC236}">
                <a16:creationId xmlns:a16="http://schemas.microsoft.com/office/drawing/2014/main" id="{2A839E1C-AA7D-47B8-8CFF-7360ED204EB7}"/>
              </a:ext>
            </a:extLst>
          </p:cNvPr>
          <p:cNvSpPr/>
          <p:nvPr/>
        </p:nvSpPr>
        <p:spPr bwMode="auto">
          <a:xfrm>
            <a:off x="7503932" y="3878973"/>
            <a:ext cx="2505452" cy="484632"/>
          </a:xfrm>
          <a:prstGeom prst="homePlat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a:gradFill>
                  <a:gsLst>
                    <a:gs pos="0">
                      <a:srgbClr val="FFFFFF"/>
                    </a:gs>
                    <a:gs pos="100000">
                      <a:srgbClr val="FFFFFF"/>
                    </a:gs>
                  </a:gsLst>
                  <a:lin ang="5400000" scaled="0"/>
                </a:gradFill>
                <a:ea typeface="Segoe UI" pitchFamily="34" charset="0"/>
                <a:cs typeface="Segoe UI"/>
              </a:rPr>
              <a:t>git push</a:t>
            </a:r>
            <a:endParaRPr lang="en-US" sz="1600">
              <a:gradFill>
                <a:gsLst>
                  <a:gs pos="0">
                    <a:srgbClr val="FFFFFF"/>
                  </a:gs>
                  <a:gs pos="100000">
                    <a:srgbClr val="FFFFFF"/>
                  </a:gs>
                </a:gsLst>
                <a:lin ang="5400000" scaled="0"/>
              </a:gradFill>
              <a:ea typeface="Segoe UI" pitchFamily="34" charset="0"/>
              <a:cs typeface="Segoe UI" pitchFamily="34" charset="0"/>
            </a:endParaRPr>
          </a:p>
        </p:txBody>
      </p:sp>
      <p:sp>
        <p:nvSpPr>
          <p:cNvPr id="20" name="Arrow: Pentagon 19">
            <a:extLst>
              <a:ext uri="{FF2B5EF4-FFF2-40B4-BE49-F238E27FC236}">
                <a16:creationId xmlns:a16="http://schemas.microsoft.com/office/drawing/2014/main" id="{4A7AF6C2-0E94-4370-8D36-3DD572C24E8A}"/>
              </a:ext>
            </a:extLst>
          </p:cNvPr>
          <p:cNvSpPr/>
          <p:nvPr/>
        </p:nvSpPr>
        <p:spPr bwMode="auto">
          <a:xfrm flipH="1">
            <a:off x="2144790" y="4662460"/>
            <a:ext cx="7915599" cy="484632"/>
          </a:xfrm>
          <a:prstGeom prst="homePlat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a:gradFill>
                  <a:gsLst>
                    <a:gs pos="0">
                      <a:srgbClr val="FFFFFF"/>
                    </a:gs>
                    <a:gs pos="100000">
                      <a:srgbClr val="FFFFFF"/>
                    </a:gs>
                  </a:gsLst>
                  <a:lin ang="5400000" scaled="0"/>
                </a:gradFill>
                <a:ea typeface="Segoe UI" pitchFamily="34" charset="0"/>
                <a:cs typeface="Segoe UI"/>
              </a:rPr>
              <a:t>git pull / git clone</a:t>
            </a:r>
            <a:endParaRPr lang="en-US" sz="1600">
              <a:gradFill>
                <a:gsLst>
                  <a:gs pos="0">
                    <a:srgbClr val="FFFFFF"/>
                  </a:gs>
                  <a:gs pos="100000">
                    <a:srgbClr val="FFFFFF"/>
                  </a:gs>
                </a:gsLst>
                <a:lin ang="5400000" scaled="0"/>
              </a:gradFill>
              <a:ea typeface="Segoe UI" pitchFamily="34" charset="0"/>
              <a:cs typeface="Segoe UI" pitchFamily="34" charset="0"/>
            </a:endParaRPr>
          </a:p>
        </p:txBody>
      </p:sp>
      <p:sp>
        <p:nvSpPr>
          <p:cNvPr id="21" name="Arrow: Pentagon 20">
            <a:extLst>
              <a:ext uri="{FF2B5EF4-FFF2-40B4-BE49-F238E27FC236}">
                <a16:creationId xmlns:a16="http://schemas.microsoft.com/office/drawing/2014/main" id="{501E0CEA-CEF2-4BC6-A51C-7F0BE2B31F58}"/>
              </a:ext>
            </a:extLst>
          </p:cNvPr>
          <p:cNvSpPr/>
          <p:nvPr/>
        </p:nvSpPr>
        <p:spPr bwMode="auto">
          <a:xfrm flipH="1">
            <a:off x="7454774" y="5411586"/>
            <a:ext cx="2612213" cy="484632"/>
          </a:xfrm>
          <a:prstGeom prst="homePlat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a:lnSpc>
                <a:spcPct val="90000"/>
              </a:lnSpc>
              <a:spcBef>
                <a:spcPct val="0"/>
              </a:spcBef>
              <a:spcAft>
                <a:spcPct val="0"/>
              </a:spcAft>
            </a:pPr>
            <a:r>
              <a:rPr lang="en-US" sz="1600">
                <a:gradFill>
                  <a:gsLst>
                    <a:gs pos="0">
                      <a:srgbClr val="FFFFFF"/>
                    </a:gs>
                    <a:gs pos="100000">
                      <a:srgbClr val="FFFFFF"/>
                    </a:gs>
                  </a:gsLst>
                  <a:lin ang="5400000" scaled="0"/>
                </a:gradFill>
                <a:cs typeface="Segoe UI"/>
              </a:rPr>
              <a:t>git fetch</a:t>
            </a:r>
            <a:endParaRPr lang="en-US"/>
          </a:p>
        </p:txBody>
      </p:sp>
      <p:sp>
        <p:nvSpPr>
          <p:cNvPr id="22" name="Arrow: Pentagon 21">
            <a:extLst>
              <a:ext uri="{FF2B5EF4-FFF2-40B4-BE49-F238E27FC236}">
                <a16:creationId xmlns:a16="http://schemas.microsoft.com/office/drawing/2014/main" id="{BC5DD4B3-506F-4993-8EB3-DAF43DB73F2E}"/>
              </a:ext>
            </a:extLst>
          </p:cNvPr>
          <p:cNvSpPr/>
          <p:nvPr/>
        </p:nvSpPr>
        <p:spPr bwMode="auto">
          <a:xfrm flipH="1">
            <a:off x="2144537" y="5411632"/>
            <a:ext cx="5157288" cy="484632"/>
          </a:xfrm>
          <a:prstGeom prst="homePlat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a:lnSpc>
                <a:spcPct val="90000"/>
              </a:lnSpc>
              <a:spcBef>
                <a:spcPct val="0"/>
              </a:spcBef>
              <a:spcAft>
                <a:spcPct val="0"/>
              </a:spcAft>
            </a:pPr>
            <a:r>
              <a:rPr lang="en-US" sz="1600">
                <a:cs typeface="Segoe UI"/>
              </a:rPr>
              <a:t>git merge</a:t>
            </a:r>
          </a:p>
        </p:txBody>
      </p:sp>
      <p:sp>
        <p:nvSpPr>
          <p:cNvPr id="24" name="Oval 23">
            <a:extLst>
              <a:ext uri="{FF2B5EF4-FFF2-40B4-BE49-F238E27FC236}">
                <a16:creationId xmlns:a16="http://schemas.microsoft.com/office/drawing/2014/main" id="{826AA319-6705-4869-A957-63C6FE225748}"/>
              </a:ext>
            </a:extLst>
          </p:cNvPr>
          <p:cNvSpPr/>
          <p:nvPr/>
        </p:nvSpPr>
        <p:spPr>
          <a:xfrm>
            <a:off x="1047342" y="1650132"/>
            <a:ext cx="1972129" cy="1163059"/>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913932">
              <a:defRPr/>
            </a:pPr>
            <a:r>
              <a:rPr lang="en-US" sz="1200" b="1" i="1" kern="800" spc="204">
                <a:solidFill>
                  <a:srgbClr val="0078D7"/>
                </a:solidFill>
                <a:cs typeface="Segoe UI"/>
              </a:rPr>
              <a:t>WORKING DIRECTORY</a:t>
            </a:r>
          </a:p>
        </p:txBody>
      </p:sp>
      <p:sp>
        <p:nvSpPr>
          <p:cNvPr id="26" name="Oval 25">
            <a:extLst>
              <a:ext uri="{FF2B5EF4-FFF2-40B4-BE49-F238E27FC236}">
                <a16:creationId xmlns:a16="http://schemas.microsoft.com/office/drawing/2014/main" id="{14B54F11-305D-4C06-A05F-C2A0F51C4528}"/>
              </a:ext>
            </a:extLst>
          </p:cNvPr>
          <p:cNvSpPr/>
          <p:nvPr/>
        </p:nvSpPr>
        <p:spPr>
          <a:xfrm>
            <a:off x="3727938" y="1650178"/>
            <a:ext cx="1972129" cy="1163059"/>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913932">
              <a:defRPr/>
            </a:pPr>
            <a:r>
              <a:rPr lang="en-US" sz="1200" b="1" i="1" kern="800" spc="204">
                <a:solidFill>
                  <a:srgbClr val="0078D7"/>
                </a:solidFill>
                <a:cs typeface="Segoe UI"/>
              </a:rPr>
              <a:t>STAGING AREA</a:t>
            </a:r>
            <a:endParaRPr lang="en-US" sz="1200"/>
          </a:p>
        </p:txBody>
      </p:sp>
      <p:sp>
        <p:nvSpPr>
          <p:cNvPr id="28" name="Oval 27">
            <a:extLst>
              <a:ext uri="{FF2B5EF4-FFF2-40B4-BE49-F238E27FC236}">
                <a16:creationId xmlns:a16="http://schemas.microsoft.com/office/drawing/2014/main" id="{F1B6E8F0-FBD3-4117-877D-18336744A954}"/>
              </a:ext>
            </a:extLst>
          </p:cNvPr>
          <p:cNvSpPr/>
          <p:nvPr/>
        </p:nvSpPr>
        <p:spPr>
          <a:xfrm>
            <a:off x="6408172" y="1650224"/>
            <a:ext cx="1972129" cy="1163059"/>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913932">
              <a:defRPr/>
            </a:pPr>
            <a:r>
              <a:rPr lang="en-US" sz="1200" b="1" i="1" kern="800" spc="204">
                <a:solidFill>
                  <a:srgbClr val="0078D7"/>
                </a:solidFill>
                <a:cs typeface="Segoe UI"/>
              </a:rPr>
              <a:t>LOCAL REPOSITORY</a:t>
            </a:r>
            <a:endParaRPr lang="en-US" sz="1200"/>
          </a:p>
        </p:txBody>
      </p:sp>
      <p:sp>
        <p:nvSpPr>
          <p:cNvPr id="30" name="Oval 29">
            <a:extLst>
              <a:ext uri="{FF2B5EF4-FFF2-40B4-BE49-F238E27FC236}">
                <a16:creationId xmlns:a16="http://schemas.microsoft.com/office/drawing/2014/main" id="{C59BF62B-76CE-4A86-A0D6-4358A01497A8}"/>
              </a:ext>
            </a:extLst>
          </p:cNvPr>
          <p:cNvSpPr/>
          <p:nvPr/>
        </p:nvSpPr>
        <p:spPr>
          <a:xfrm>
            <a:off x="9156787" y="1650270"/>
            <a:ext cx="1972129" cy="1163059"/>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913932">
              <a:defRPr/>
            </a:pPr>
            <a:r>
              <a:rPr lang="en-US" sz="1200" b="1" i="1" kern="800" spc="204">
                <a:solidFill>
                  <a:srgbClr val="0078D7"/>
                </a:solidFill>
                <a:cs typeface="Segoe UI"/>
              </a:rPr>
              <a:t>REMOTE </a:t>
            </a:r>
            <a:r>
              <a:rPr lang="en-US" sz="1200" b="1" i="1" kern="800" spc="204">
                <a:solidFill>
                  <a:srgbClr val="0078D7"/>
                </a:solidFill>
                <a:ea typeface="+mn-lt"/>
                <a:cs typeface="+mn-lt"/>
              </a:rPr>
              <a:t>REPOSITORY</a:t>
            </a:r>
            <a:endParaRPr lang="en-US" sz="1200" kern="800" spc="204">
              <a:ea typeface="+mn-lt"/>
              <a:cs typeface="+mn-lt"/>
            </a:endParaRPr>
          </a:p>
        </p:txBody>
      </p:sp>
    </p:spTree>
    <p:extLst>
      <p:ext uri="{BB962C8B-B14F-4D97-AF65-F5344CB8AC3E}">
        <p14:creationId xmlns:p14="http://schemas.microsoft.com/office/powerpoint/2010/main" val="165171555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nl-NL">
                <a:cs typeface="Segoe UI"/>
              </a:rPr>
              <a:t>Collaborative Development</a:t>
            </a:r>
            <a:endParaRPr lang="en-US"/>
          </a:p>
        </p:txBody>
      </p:sp>
      <p:sp>
        <p:nvSpPr>
          <p:cNvPr id="5" name="Rectangle: Rounded Corners 4">
            <a:extLst>
              <a:ext uri="{FF2B5EF4-FFF2-40B4-BE49-F238E27FC236}">
                <a16:creationId xmlns:a16="http://schemas.microsoft.com/office/drawing/2014/main" id="{23EE121A-B917-49E6-8ACC-693DC5868B69}"/>
              </a:ext>
            </a:extLst>
          </p:cNvPr>
          <p:cNvSpPr/>
          <p:nvPr/>
        </p:nvSpPr>
        <p:spPr bwMode="auto">
          <a:xfrm>
            <a:off x="7475816" y="2026948"/>
            <a:ext cx="1705435" cy="824990"/>
          </a:xfrm>
          <a:prstGeom prst="round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a:r>
              <a:rPr lang="en-US" sz="1200" b="1" i="1">
                <a:solidFill>
                  <a:srgbClr val="0078D7"/>
                </a:solidFill>
                <a:ea typeface="+mn-lt"/>
                <a:cs typeface="+mn-lt"/>
              </a:rPr>
              <a:t>MAINTAINER REPOSITORY</a:t>
            </a:r>
            <a:endParaRPr lang="en-US" sz="1200">
              <a:cs typeface="Segoe UI"/>
            </a:endParaRPr>
          </a:p>
        </p:txBody>
      </p:sp>
      <p:cxnSp>
        <p:nvCxnSpPr>
          <p:cNvPr id="10" name="Straight Connector 9">
            <a:extLst>
              <a:ext uri="{FF2B5EF4-FFF2-40B4-BE49-F238E27FC236}">
                <a16:creationId xmlns:a16="http://schemas.microsoft.com/office/drawing/2014/main" id="{6A894076-24E1-4FEF-A8FD-AF7CABF24355}"/>
              </a:ext>
            </a:extLst>
          </p:cNvPr>
          <p:cNvCxnSpPr>
            <a:cxnSpLocks/>
          </p:cNvCxnSpPr>
          <p:nvPr/>
        </p:nvCxnSpPr>
        <p:spPr>
          <a:xfrm flipH="1" flipV="1">
            <a:off x="1604555" y="3490390"/>
            <a:ext cx="9224177" cy="9783"/>
          </a:xfrm>
          <a:prstGeom prst="line">
            <a:avLst/>
          </a:prstGeom>
          <a:noFill/>
          <a:ln w="6350" cap="flat" cmpd="sng" algn="ctr">
            <a:solidFill>
              <a:schemeClr val="accent1"/>
            </a:solidFill>
            <a:prstDash val="solid"/>
            <a:miter lim="800000"/>
          </a:ln>
          <a:effectLst/>
        </p:spPr>
      </p:cxnSp>
      <p:sp>
        <p:nvSpPr>
          <p:cNvPr id="24" name="Rectangle: Rounded Corners 23">
            <a:extLst>
              <a:ext uri="{FF2B5EF4-FFF2-40B4-BE49-F238E27FC236}">
                <a16:creationId xmlns:a16="http://schemas.microsoft.com/office/drawing/2014/main" id="{9314E0D3-56CC-4F86-AB4A-1D3506F789FB}"/>
              </a:ext>
            </a:extLst>
          </p:cNvPr>
          <p:cNvSpPr/>
          <p:nvPr/>
        </p:nvSpPr>
        <p:spPr bwMode="auto">
          <a:xfrm>
            <a:off x="4457716" y="2026994"/>
            <a:ext cx="1705435" cy="824990"/>
          </a:xfrm>
          <a:prstGeom prst="round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a:r>
              <a:rPr lang="en-US" sz="1200" b="1" i="1">
                <a:solidFill>
                  <a:srgbClr val="0078D7"/>
                </a:solidFill>
                <a:cs typeface="Segoe UI"/>
              </a:rPr>
              <a:t>DEVELOPER REPOSITORY</a:t>
            </a:r>
          </a:p>
        </p:txBody>
      </p:sp>
      <p:sp>
        <p:nvSpPr>
          <p:cNvPr id="15" name="TextBox 14">
            <a:extLst>
              <a:ext uri="{FF2B5EF4-FFF2-40B4-BE49-F238E27FC236}">
                <a16:creationId xmlns:a16="http://schemas.microsoft.com/office/drawing/2014/main" id="{EFBFB659-89AF-4BB5-A9F1-D70070BCCDFD}"/>
              </a:ext>
            </a:extLst>
          </p:cNvPr>
          <p:cNvSpPr txBox="1"/>
          <p:nvPr/>
        </p:nvSpPr>
        <p:spPr>
          <a:xfrm>
            <a:off x="1602454" y="2162223"/>
            <a:ext cx="2743200" cy="549702"/>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sz="1800">
                <a:solidFill>
                  <a:srgbClr val="505050"/>
                </a:solidFill>
                <a:cs typeface="Segoe UI"/>
              </a:rPr>
              <a:t>Remote</a:t>
            </a:r>
          </a:p>
        </p:txBody>
      </p:sp>
      <p:sp>
        <p:nvSpPr>
          <p:cNvPr id="26" name="Rectangle: Rounded Corners 25">
            <a:extLst>
              <a:ext uri="{FF2B5EF4-FFF2-40B4-BE49-F238E27FC236}">
                <a16:creationId xmlns:a16="http://schemas.microsoft.com/office/drawing/2014/main" id="{715EB5E7-9B8C-4815-8977-A24F2E7CB6B6}"/>
              </a:ext>
            </a:extLst>
          </p:cNvPr>
          <p:cNvSpPr/>
          <p:nvPr/>
        </p:nvSpPr>
        <p:spPr bwMode="auto">
          <a:xfrm>
            <a:off x="4464636" y="4191814"/>
            <a:ext cx="1705435" cy="824990"/>
          </a:xfrm>
          <a:prstGeom prst="round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a:r>
              <a:rPr lang="en-US" sz="1200" b="1" i="1">
                <a:solidFill>
                  <a:srgbClr val="0078D7"/>
                </a:solidFill>
                <a:cs typeface="Segoe UI"/>
              </a:rPr>
              <a:t>DEVELOPER REPOSITORY</a:t>
            </a:r>
          </a:p>
        </p:txBody>
      </p:sp>
      <p:sp>
        <p:nvSpPr>
          <p:cNvPr id="27" name="TextBox 26">
            <a:extLst>
              <a:ext uri="{FF2B5EF4-FFF2-40B4-BE49-F238E27FC236}">
                <a16:creationId xmlns:a16="http://schemas.microsoft.com/office/drawing/2014/main" id="{AC28C3DE-AE1E-4836-A311-E8649D4A0F69}"/>
              </a:ext>
            </a:extLst>
          </p:cNvPr>
          <p:cNvSpPr txBox="1"/>
          <p:nvPr/>
        </p:nvSpPr>
        <p:spPr>
          <a:xfrm>
            <a:off x="1609374" y="4327043"/>
            <a:ext cx="2743200" cy="549702"/>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sz="1800">
                <a:solidFill>
                  <a:srgbClr val="505050"/>
                </a:solidFill>
                <a:cs typeface="Segoe UI"/>
              </a:rPr>
              <a:t>Local</a:t>
            </a:r>
          </a:p>
        </p:txBody>
      </p:sp>
      <p:cxnSp>
        <p:nvCxnSpPr>
          <p:cNvPr id="4" name="Straight Arrow Connector 3">
            <a:extLst>
              <a:ext uri="{FF2B5EF4-FFF2-40B4-BE49-F238E27FC236}">
                <a16:creationId xmlns:a16="http://schemas.microsoft.com/office/drawing/2014/main" id="{8A8ED88B-5F90-4CB2-AF8B-C58564FC5FD2}"/>
              </a:ext>
            </a:extLst>
          </p:cNvPr>
          <p:cNvCxnSpPr/>
          <p:nvPr/>
        </p:nvCxnSpPr>
        <p:spPr>
          <a:xfrm flipH="1">
            <a:off x="6276310" y="2283408"/>
            <a:ext cx="1086275" cy="909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89E5748-BCAC-4429-9AD3-72C6EED25DD0}"/>
              </a:ext>
            </a:extLst>
          </p:cNvPr>
          <p:cNvCxnSpPr>
            <a:cxnSpLocks/>
          </p:cNvCxnSpPr>
          <p:nvPr/>
        </p:nvCxnSpPr>
        <p:spPr>
          <a:xfrm flipH="1">
            <a:off x="6277077" y="2640720"/>
            <a:ext cx="1086275" cy="9091"/>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EF20CCB-9277-4BC9-8EBD-EC22C5088FBB}"/>
              </a:ext>
            </a:extLst>
          </p:cNvPr>
          <p:cNvCxnSpPr>
            <a:cxnSpLocks/>
          </p:cNvCxnSpPr>
          <p:nvPr/>
        </p:nvCxnSpPr>
        <p:spPr>
          <a:xfrm>
            <a:off x="4885041" y="2945514"/>
            <a:ext cx="3430" cy="113928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60C10A7-DE41-45EF-86CE-4DC9715801EF}"/>
              </a:ext>
            </a:extLst>
          </p:cNvPr>
          <p:cNvCxnSpPr>
            <a:cxnSpLocks/>
          </p:cNvCxnSpPr>
          <p:nvPr/>
        </p:nvCxnSpPr>
        <p:spPr>
          <a:xfrm>
            <a:off x="5801805" y="2945539"/>
            <a:ext cx="3430" cy="1139285"/>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0CA2A11-DD36-4574-8CBC-D4D7F18DFB73}"/>
              </a:ext>
            </a:extLst>
          </p:cNvPr>
          <p:cNvSpPr txBox="1"/>
          <p:nvPr/>
        </p:nvSpPr>
        <p:spPr>
          <a:xfrm>
            <a:off x="6131569" y="1851039"/>
            <a:ext cx="1365213" cy="489365"/>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gn="r">
              <a:lnSpc>
                <a:spcPct val="90000"/>
              </a:lnSpc>
              <a:spcAft>
                <a:spcPts val="600"/>
              </a:spcAft>
            </a:pPr>
            <a:r>
              <a:rPr lang="en-US" sz="1400"/>
              <a:t>(1) Fork</a:t>
            </a:r>
            <a:endParaRPr lang="en-US" sz="1400">
              <a:cs typeface="Segoe UI"/>
            </a:endParaRPr>
          </a:p>
        </p:txBody>
      </p:sp>
      <p:sp>
        <p:nvSpPr>
          <p:cNvPr id="19" name="TextBox 18">
            <a:extLst>
              <a:ext uri="{FF2B5EF4-FFF2-40B4-BE49-F238E27FC236}">
                <a16:creationId xmlns:a16="http://schemas.microsoft.com/office/drawing/2014/main" id="{745E5D94-38F7-4DBC-951F-FB7BAD6B9F25}"/>
              </a:ext>
            </a:extLst>
          </p:cNvPr>
          <p:cNvSpPr txBox="1"/>
          <p:nvPr/>
        </p:nvSpPr>
        <p:spPr>
          <a:xfrm>
            <a:off x="6086221" y="2640567"/>
            <a:ext cx="1705384" cy="489365"/>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sz="1400"/>
              <a:t>(5) Pull Request</a:t>
            </a:r>
            <a:endParaRPr lang="en-US" sz="1400">
              <a:cs typeface="Segoe UI"/>
            </a:endParaRPr>
          </a:p>
        </p:txBody>
      </p:sp>
      <p:sp>
        <p:nvSpPr>
          <p:cNvPr id="20" name="TextBox 19">
            <a:extLst>
              <a:ext uri="{FF2B5EF4-FFF2-40B4-BE49-F238E27FC236}">
                <a16:creationId xmlns:a16="http://schemas.microsoft.com/office/drawing/2014/main" id="{41641C22-564E-47F4-91C2-2EECA3B160DB}"/>
              </a:ext>
            </a:extLst>
          </p:cNvPr>
          <p:cNvSpPr txBox="1"/>
          <p:nvPr/>
        </p:nvSpPr>
        <p:spPr>
          <a:xfrm>
            <a:off x="4629180" y="5014807"/>
            <a:ext cx="1365213" cy="489365"/>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gn="ctr">
              <a:lnSpc>
                <a:spcPct val="90000"/>
              </a:lnSpc>
              <a:spcAft>
                <a:spcPts val="600"/>
              </a:spcAft>
            </a:pPr>
            <a:r>
              <a:rPr lang="en-US" sz="1400"/>
              <a:t>(3) Commit</a:t>
            </a:r>
          </a:p>
        </p:txBody>
      </p:sp>
      <p:sp>
        <p:nvSpPr>
          <p:cNvPr id="21" name="TextBox 20">
            <a:extLst>
              <a:ext uri="{FF2B5EF4-FFF2-40B4-BE49-F238E27FC236}">
                <a16:creationId xmlns:a16="http://schemas.microsoft.com/office/drawing/2014/main" id="{092E5B3F-B932-42DE-95FF-144AC142C96D}"/>
              </a:ext>
            </a:extLst>
          </p:cNvPr>
          <p:cNvSpPr txBox="1"/>
          <p:nvPr/>
        </p:nvSpPr>
        <p:spPr>
          <a:xfrm>
            <a:off x="3800026" y="2951788"/>
            <a:ext cx="1365213" cy="489365"/>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gn="ctr">
              <a:lnSpc>
                <a:spcPct val="90000"/>
              </a:lnSpc>
              <a:spcAft>
                <a:spcPts val="600"/>
              </a:spcAft>
            </a:pPr>
            <a:r>
              <a:rPr lang="en-US" sz="1400"/>
              <a:t>(2) Clone</a:t>
            </a:r>
          </a:p>
        </p:txBody>
      </p:sp>
      <p:sp>
        <p:nvSpPr>
          <p:cNvPr id="22" name="TextBox 21">
            <a:extLst>
              <a:ext uri="{FF2B5EF4-FFF2-40B4-BE49-F238E27FC236}">
                <a16:creationId xmlns:a16="http://schemas.microsoft.com/office/drawing/2014/main" id="{5697E9A3-F5E8-47D3-9067-FB062046E386}"/>
              </a:ext>
            </a:extLst>
          </p:cNvPr>
          <p:cNvSpPr txBox="1"/>
          <p:nvPr/>
        </p:nvSpPr>
        <p:spPr>
          <a:xfrm>
            <a:off x="5483023" y="3591471"/>
            <a:ext cx="1365213" cy="489365"/>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gn="ctr">
              <a:lnSpc>
                <a:spcPct val="90000"/>
              </a:lnSpc>
              <a:spcAft>
                <a:spcPts val="600"/>
              </a:spcAft>
            </a:pPr>
            <a:r>
              <a:rPr lang="en-US" sz="1400"/>
              <a:t>(4) Push</a:t>
            </a:r>
          </a:p>
        </p:txBody>
      </p:sp>
    </p:spTree>
    <p:extLst>
      <p:ext uri="{BB962C8B-B14F-4D97-AF65-F5344CB8AC3E}">
        <p14:creationId xmlns:p14="http://schemas.microsoft.com/office/powerpoint/2010/main" val="342328323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7631-8B61-4FDD-84D9-C953E1E433A6}"/>
              </a:ext>
            </a:extLst>
          </p:cNvPr>
          <p:cNvSpPr>
            <a:spLocks noGrp="1"/>
          </p:cNvSpPr>
          <p:nvPr>
            <p:ph type="title"/>
          </p:nvPr>
        </p:nvSpPr>
        <p:spPr/>
        <p:txBody>
          <a:bodyPr/>
          <a:lstStyle/>
          <a:p>
            <a:r>
              <a:rPr lang="en-US">
                <a:cs typeface="Segoe UI Semibold"/>
              </a:rPr>
              <a:t>Branching Models</a:t>
            </a:r>
            <a:endParaRPr lang="en-US"/>
          </a:p>
        </p:txBody>
      </p:sp>
    </p:spTree>
    <p:extLst>
      <p:ext uri="{BB962C8B-B14F-4D97-AF65-F5344CB8AC3E}">
        <p14:creationId xmlns:p14="http://schemas.microsoft.com/office/powerpoint/2010/main" val="170228905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nl-NL">
                <a:cs typeface="Segoe UI"/>
              </a:rPr>
              <a:t>Git Flow</a:t>
            </a:r>
            <a:endParaRPr lang="en-US"/>
          </a:p>
        </p:txBody>
      </p:sp>
      <p:sp>
        <p:nvSpPr>
          <p:cNvPr id="2" name="TextBox 1">
            <a:extLst>
              <a:ext uri="{FF2B5EF4-FFF2-40B4-BE49-F238E27FC236}">
                <a16:creationId xmlns:a16="http://schemas.microsoft.com/office/drawing/2014/main" id="{19553B13-0947-47F4-83FA-0D1547B70B91}"/>
              </a:ext>
            </a:extLst>
          </p:cNvPr>
          <p:cNvSpPr txBox="1"/>
          <p:nvPr/>
        </p:nvSpPr>
        <p:spPr>
          <a:xfrm>
            <a:off x="435440" y="1749885"/>
            <a:ext cx="4562528" cy="3416320"/>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sz="2400">
                <a:solidFill>
                  <a:srgbClr val="505050"/>
                </a:solidFill>
              </a:rPr>
              <a:t>Branching model</a:t>
            </a:r>
          </a:p>
          <a:p>
            <a:pPr>
              <a:lnSpc>
                <a:spcPct val="90000"/>
              </a:lnSpc>
              <a:spcAft>
                <a:spcPts val="600"/>
              </a:spcAft>
            </a:pPr>
            <a:endParaRPr lang="en-US" sz="2400">
              <a:solidFill>
                <a:srgbClr val="505050"/>
              </a:solidFill>
            </a:endParaRPr>
          </a:p>
          <a:p>
            <a:pPr>
              <a:lnSpc>
                <a:spcPct val="90000"/>
              </a:lnSpc>
              <a:spcAft>
                <a:spcPts val="600"/>
              </a:spcAft>
            </a:pPr>
            <a:endParaRPr lang="en-US" sz="2400">
              <a:solidFill>
                <a:srgbClr val="505050"/>
              </a:solidFill>
            </a:endParaRPr>
          </a:p>
          <a:p>
            <a:pPr>
              <a:lnSpc>
                <a:spcPct val="90000"/>
              </a:lnSpc>
              <a:spcAft>
                <a:spcPts val="600"/>
              </a:spcAft>
            </a:pPr>
            <a:r>
              <a:rPr lang="en-US" sz="2400">
                <a:solidFill>
                  <a:srgbClr val="505050"/>
                </a:solidFill>
              </a:rPr>
              <a:t>Follows software lifecycle steps</a:t>
            </a:r>
          </a:p>
          <a:p>
            <a:pPr>
              <a:lnSpc>
                <a:spcPct val="90000"/>
              </a:lnSpc>
              <a:spcAft>
                <a:spcPts val="600"/>
              </a:spcAft>
            </a:pPr>
            <a:endParaRPr lang="en-US" sz="2400">
              <a:solidFill>
                <a:srgbClr val="505050"/>
              </a:solidFill>
              <a:cs typeface="Segoe UI"/>
            </a:endParaRPr>
          </a:p>
          <a:p>
            <a:pPr>
              <a:lnSpc>
                <a:spcPct val="90000"/>
              </a:lnSpc>
              <a:spcAft>
                <a:spcPts val="600"/>
              </a:spcAft>
            </a:pPr>
            <a:endParaRPr lang="en-US" sz="2400">
              <a:solidFill>
                <a:srgbClr val="505050"/>
              </a:solidFill>
              <a:cs typeface="Segoe UI"/>
            </a:endParaRPr>
          </a:p>
          <a:p>
            <a:pPr>
              <a:lnSpc>
                <a:spcPct val="90000"/>
              </a:lnSpc>
              <a:spcAft>
                <a:spcPts val="600"/>
              </a:spcAft>
            </a:pPr>
            <a:r>
              <a:rPr lang="en-US" sz="2400">
                <a:solidFill>
                  <a:srgbClr val="505050"/>
                </a:solidFill>
                <a:cs typeface="Segoe UI"/>
              </a:rPr>
              <a:t>Repositories can be initalised to use Git Flow</a:t>
            </a:r>
          </a:p>
        </p:txBody>
      </p:sp>
      <p:pic>
        <p:nvPicPr>
          <p:cNvPr id="7" name="Picture 7" descr="A picture containing text, hanging&#10;&#10;Description automatically generated">
            <a:extLst>
              <a:ext uri="{FF2B5EF4-FFF2-40B4-BE49-F238E27FC236}">
                <a16:creationId xmlns:a16="http://schemas.microsoft.com/office/drawing/2014/main" id="{79A6D3F0-B41B-4392-AC01-D78D00E67E3F}"/>
              </a:ext>
            </a:extLst>
          </p:cNvPr>
          <p:cNvPicPr>
            <a:picLocks noChangeAspect="1"/>
          </p:cNvPicPr>
          <p:nvPr/>
        </p:nvPicPr>
        <p:blipFill>
          <a:blip r:embed="rId3"/>
          <a:stretch>
            <a:fillRect/>
          </a:stretch>
        </p:blipFill>
        <p:spPr>
          <a:xfrm>
            <a:off x="5422840" y="1120613"/>
            <a:ext cx="4173077" cy="5526683"/>
          </a:xfrm>
          <a:prstGeom prst="rect">
            <a:avLst/>
          </a:prstGeom>
        </p:spPr>
      </p:pic>
    </p:spTree>
    <p:extLst>
      <p:ext uri="{BB962C8B-B14F-4D97-AF65-F5344CB8AC3E}">
        <p14:creationId xmlns:p14="http://schemas.microsoft.com/office/powerpoint/2010/main" val="128529133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nl-NL">
                <a:cs typeface="Segoe UI"/>
              </a:rPr>
              <a:t>Git Flow – Main Branches</a:t>
            </a:r>
            <a:endParaRPr lang="en-US"/>
          </a:p>
        </p:txBody>
      </p:sp>
      <p:sp>
        <p:nvSpPr>
          <p:cNvPr id="2" name="TextBox 1">
            <a:extLst>
              <a:ext uri="{FF2B5EF4-FFF2-40B4-BE49-F238E27FC236}">
                <a16:creationId xmlns:a16="http://schemas.microsoft.com/office/drawing/2014/main" id="{19553B13-0947-47F4-83FA-0D1547B70B91}"/>
              </a:ext>
            </a:extLst>
          </p:cNvPr>
          <p:cNvSpPr txBox="1"/>
          <p:nvPr/>
        </p:nvSpPr>
        <p:spPr>
          <a:xfrm>
            <a:off x="435440" y="1749885"/>
            <a:ext cx="4562528" cy="4081117"/>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sz="2400">
                <a:solidFill>
                  <a:srgbClr val="505050"/>
                </a:solidFill>
                <a:cs typeface="Segoe UI"/>
              </a:rPr>
              <a:t>Master branch contains production ready code </a:t>
            </a:r>
            <a:endParaRPr lang="en-US"/>
          </a:p>
          <a:p>
            <a:pPr>
              <a:lnSpc>
                <a:spcPct val="90000"/>
              </a:lnSpc>
              <a:spcAft>
                <a:spcPts val="600"/>
              </a:spcAft>
            </a:pPr>
            <a:endParaRPr lang="en-US" sz="2400">
              <a:solidFill>
                <a:srgbClr val="505050"/>
              </a:solidFill>
              <a:cs typeface="Segoe UI"/>
            </a:endParaRPr>
          </a:p>
          <a:p>
            <a:pPr>
              <a:lnSpc>
                <a:spcPct val="90000"/>
              </a:lnSpc>
              <a:spcAft>
                <a:spcPts val="600"/>
              </a:spcAft>
            </a:pPr>
            <a:r>
              <a:rPr lang="en-US" sz="2400">
                <a:solidFill>
                  <a:srgbClr val="505050"/>
                </a:solidFill>
                <a:cs typeface="Segoe UI"/>
              </a:rPr>
              <a:t>Develop branch contains code for all completed features </a:t>
            </a:r>
          </a:p>
          <a:p>
            <a:pPr>
              <a:lnSpc>
                <a:spcPct val="90000"/>
              </a:lnSpc>
              <a:spcAft>
                <a:spcPts val="600"/>
              </a:spcAft>
            </a:pPr>
            <a:endParaRPr lang="en-US" sz="2400">
              <a:solidFill>
                <a:srgbClr val="505050"/>
              </a:solidFill>
              <a:cs typeface="Segoe UI"/>
            </a:endParaRPr>
          </a:p>
          <a:p>
            <a:pPr>
              <a:lnSpc>
                <a:spcPct val="90000"/>
              </a:lnSpc>
              <a:spcAft>
                <a:spcPts val="600"/>
              </a:spcAft>
            </a:pPr>
            <a:r>
              <a:rPr lang="en-US" sz="2400">
                <a:solidFill>
                  <a:srgbClr val="505050"/>
                </a:solidFill>
                <a:cs typeface="Segoe UI"/>
              </a:rPr>
              <a:t>Master branch tags releases</a:t>
            </a:r>
          </a:p>
          <a:p>
            <a:pPr>
              <a:lnSpc>
                <a:spcPct val="90000"/>
              </a:lnSpc>
              <a:spcAft>
                <a:spcPts val="600"/>
              </a:spcAft>
            </a:pPr>
            <a:endParaRPr lang="en-US" sz="2400">
              <a:solidFill>
                <a:srgbClr val="505050"/>
              </a:solidFill>
              <a:cs typeface="Segoe UI"/>
            </a:endParaRPr>
          </a:p>
          <a:p>
            <a:pPr>
              <a:lnSpc>
                <a:spcPct val="90000"/>
              </a:lnSpc>
              <a:spcAft>
                <a:spcPts val="600"/>
              </a:spcAft>
            </a:pPr>
            <a:r>
              <a:rPr lang="en-US" sz="2400">
                <a:solidFill>
                  <a:srgbClr val="505050"/>
                </a:solidFill>
                <a:ea typeface="+mn-lt"/>
                <a:cs typeface="+mn-lt"/>
              </a:rPr>
              <a:t>Both branches have an infinite lifespan</a:t>
            </a:r>
            <a:endParaRPr lang="en-US">
              <a:ea typeface="+mn-lt"/>
              <a:cs typeface="+mn-lt"/>
            </a:endParaRPr>
          </a:p>
        </p:txBody>
      </p:sp>
      <p:pic>
        <p:nvPicPr>
          <p:cNvPr id="10" name="Picture 10" descr="A close up of a logo&#10;&#10;Description automatically generated">
            <a:extLst>
              <a:ext uri="{FF2B5EF4-FFF2-40B4-BE49-F238E27FC236}">
                <a16:creationId xmlns:a16="http://schemas.microsoft.com/office/drawing/2014/main" id="{A7DCA1EF-DCFB-48C4-95AC-60558C7ED6B5}"/>
              </a:ext>
            </a:extLst>
          </p:cNvPr>
          <p:cNvPicPr>
            <a:picLocks noChangeAspect="1"/>
          </p:cNvPicPr>
          <p:nvPr/>
        </p:nvPicPr>
        <p:blipFill>
          <a:blip r:embed="rId3"/>
          <a:stretch>
            <a:fillRect/>
          </a:stretch>
        </p:blipFill>
        <p:spPr>
          <a:xfrm>
            <a:off x="5421261" y="1121327"/>
            <a:ext cx="3741797" cy="5642870"/>
          </a:xfrm>
          <a:prstGeom prst="rect">
            <a:avLst/>
          </a:prstGeom>
        </p:spPr>
      </p:pic>
    </p:spTree>
    <p:extLst>
      <p:ext uri="{BB962C8B-B14F-4D97-AF65-F5344CB8AC3E}">
        <p14:creationId xmlns:p14="http://schemas.microsoft.com/office/powerpoint/2010/main" val="258590183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nl-NL">
                <a:cs typeface="Segoe UI"/>
              </a:rPr>
              <a:t>Git Flow – Supporting Branches</a:t>
            </a:r>
            <a:endParaRPr lang="en-US"/>
          </a:p>
        </p:txBody>
      </p:sp>
      <p:sp>
        <p:nvSpPr>
          <p:cNvPr id="2" name="TextBox 1">
            <a:extLst>
              <a:ext uri="{FF2B5EF4-FFF2-40B4-BE49-F238E27FC236}">
                <a16:creationId xmlns:a16="http://schemas.microsoft.com/office/drawing/2014/main" id="{19553B13-0947-47F4-83FA-0D1547B70B91}"/>
              </a:ext>
            </a:extLst>
          </p:cNvPr>
          <p:cNvSpPr txBox="1"/>
          <p:nvPr/>
        </p:nvSpPr>
        <p:spPr>
          <a:xfrm>
            <a:off x="435440" y="1749885"/>
            <a:ext cx="4821980" cy="6712607"/>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sz="2400">
                <a:solidFill>
                  <a:srgbClr val="505050"/>
                </a:solidFill>
                <a:cs typeface="Segoe UI"/>
              </a:rPr>
              <a:t>Feature branch used to develop features for an upcoming or distant release</a:t>
            </a:r>
          </a:p>
          <a:p>
            <a:pPr>
              <a:lnSpc>
                <a:spcPct val="90000"/>
              </a:lnSpc>
              <a:spcAft>
                <a:spcPts val="600"/>
              </a:spcAft>
            </a:pPr>
            <a:endParaRPr lang="en-US" sz="2400">
              <a:solidFill>
                <a:srgbClr val="505050"/>
              </a:solidFill>
              <a:ea typeface="+mn-lt"/>
              <a:cs typeface="+mn-lt"/>
            </a:endParaRPr>
          </a:p>
          <a:p>
            <a:pPr>
              <a:lnSpc>
                <a:spcPct val="90000"/>
              </a:lnSpc>
              <a:spcAft>
                <a:spcPts val="600"/>
              </a:spcAft>
            </a:pPr>
            <a:r>
              <a:rPr lang="en-US" sz="2400">
                <a:solidFill>
                  <a:srgbClr val="505050"/>
                </a:solidFill>
                <a:cs typeface="Segoe UI"/>
              </a:rPr>
              <a:t>Release branch used for QA and bug fixing purposes </a:t>
            </a:r>
            <a:r>
              <a:rPr lang="en-US" sz="2400">
                <a:solidFill>
                  <a:srgbClr val="505050"/>
                </a:solidFill>
                <a:ea typeface="+mn-lt"/>
                <a:cs typeface="+mn-lt"/>
              </a:rPr>
              <a:t>in support of an upcoming release</a:t>
            </a:r>
          </a:p>
          <a:p>
            <a:pPr>
              <a:lnSpc>
                <a:spcPct val="90000"/>
              </a:lnSpc>
              <a:spcAft>
                <a:spcPts val="600"/>
              </a:spcAft>
            </a:pPr>
            <a:endParaRPr lang="en-US" sz="2400">
              <a:solidFill>
                <a:srgbClr val="505050"/>
              </a:solidFill>
              <a:cs typeface="Segoe UI"/>
            </a:endParaRPr>
          </a:p>
          <a:p>
            <a:pPr>
              <a:lnSpc>
                <a:spcPct val="90000"/>
              </a:lnSpc>
              <a:spcAft>
                <a:spcPts val="600"/>
              </a:spcAft>
            </a:pPr>
            <a:r>
              <a:rPr lang="en-US" sz="2400">
                <a:solidFill>
                  <a:srgbClr val="505050"/>
                </a:solidFill>
                <a:cs typeface="Segoe UI"/>
              </a:rPr>
              <a:t>Hotfix branch used for critical bug </a:t>
            </a:r>
            <a:r>
              <a:rPr lang="en-US" sz="2400">
                <a:solidFill>
                  <a:srgbClr val="505050"/>
                </a:solidFill>
                <a:ea typeface="+mn-lt"/>
                <a:cs typeface="+mn-lt"/>
              </a:rPr>
              <a:t>fixes in production code</a:t>
            </a:r>
          </a:p>
          <a:p>
            <a:pPr>
              <a:lnSpc>
                <a:spcPct val="90000"/>
              </a:lnSpc>
              <a:spcAft>
                <a:spcPts val="600"/>
              </a:spcAft>
            </a:pPr>
            <a:endParaRPr lang="en-US" sz="2400">
              <a:solidFill>
                <a:srgbClr val="505050"/>
              </a:solidFill>
              <a:cs typeface="Segoe UI"/>
            </a:endParaRPr>
          </a:p>
          <a:p>
            <a:r>
              <a:rPr lang="en-US" sz="2400">
                <a:solidFill>
                  <a:srgbClr val="505050"/>
                </a:solidFill>
                <a:cs typeface="Segoe UI"/>
              </a:rPr>
              <a:t>All branches have a limited </a:t>
            </a:r>
            <a:endParaRPr lang="en-US" sz="2400">
              <a:solidFill>
                <a:srgbClr val="000000"/>
              </a:solidFill>
              <a:cs typeface="Segoe UI"/>
            </a:endParaRPr>
          </a:p>
          <a:p>
            <a:r>
              <a:rPr lang="en-US" sz="2400">
                <a:solidFill>
                  <a:srgbClr val="505050"/>
                </a:solidFill>
                <a:cs typeface="Segoe UI"/>
              </a:rPr>
              <a:t>lifespan</a:t>
            </a:r>
            <a:endParaRPr lang="en-US" sz="2400">
              <a:ea typeface="+mn-lt"/>
              <a:cs typeface="+mn-lt"/>
            </a:endParaRPr>
          </a:p>
          <a:p>
            <a:pPr>
              <a:lnSpc>
                <a:spcPct val="90000"/>
              </a:lnSpc>
              <a:spcAft>
                <a:spcPts val="600"/>
              </a:spcAft>
            </a:pPr>
            <a:endParaRPr lang="en-US" sz="2400">
              <a:solidFill>
                <a:srgbClr val="505050"/>
              </a:solidFill>
              <a:cs typeface="Segoe UI"/>
            </a:endParaRPr>
          </a:p>
          <a:p>
            <a:pPr>
              <a:lnSpc>
                <a:spcPct val="90000"/>
              </a:lnSpc>
              <a:spcAft>
                <a:spcPts val="600"/>
              </a:spcAft>
            </a:pPr>
            <a:endParaRPr lang="en-US" sz="2400">
              <a:solidFill>
                <a:srgbClr val="505050"/>
              </a:solidFill>
              <a:cs typeface="Segoe UI"/>
            </a:endParaRPr>
          </a:p>
          <a:p>
            <a:pPr>
              <a:lnSpc>
                <a:spcPct val="90000"/>
              </a:lnSpc>
              <a:spcAft>
                <a:spcPts val="600"/>
              </a:spcAft>
            </a:pPr>
            <a:endParaRPr lang="en-US" sz="2400">
              <a:solidFill>
                <a:srgbClr val="505050"/>
              </a:solidFill>
              <a:cs typeface="Segoe UI"/>
            </a:endParaRPr>
          </a:p>
          <a:p>
            <a:pPr>
              <a:lnSpc>
                <a:spcPct val="90000"/>
              </a:lnSpc>
              <a:spcAft>
                <a:spcPts val="600"/>
              </a:spcAft>
            </a:pPr>
            <a:endParaRPr lang="en-US" sz="2400">
              <a:solidFill>
                <a:srgbClr val="505050"/>
              </a:solidFill>
              <a:cs typeface="Segoe UI"/>
            </a:endParaRPr>
          </a:p>
        </p:txBody>
      </p:sp>
      <p:pic>
        <p:nvPicPr>
          <p:cNvPr id="4" name="Picture 7" descr="A picture containing text, hanging&#10;&#10;Description automatically generated">
            <a:extLst>
              <a:ext uri="{FF2B5EF4-FFF2-40B4-BE49-F238E27FC236}">
                <a16:creationId xmlns:a16="http://schemas.microsoft.com/office/drawing/2014/main" id="{61483222-3D18-44AC-AE56-84B6B75AF31C}"/>
              </a:ext>
            </a:extLst>
          </p:cNvPr>
          <p:cNvPicPr>
            <a:picLocks noChangeAspect="1"/>
          </p:cNvPicPr>
          <p:nvPr/>
        </p:nvPicPr>
        <p:blipFill>
          <a:blip r:embed="rId3"/>
          <a:stretch>
            <a:fillRect/>
          </a:stretch>
        </p:blipFill>
        <p:spPr>
          <a:xfrm>
            <a:off x="5538080" y="1120613"/>
            <a:ext cx="4173077" cy="5526683"/>
          </a:xfrm>
          <a:prstGeom prst="rect">
            <a:avLst/>
          </a:prstGeom>
        </p:spPr>
      </p:pic>
      <p:sp>
        <p:nvSpPr>
          <p:cNvPr id="6" name="Rectangle: Rounded Corners 5">
            <a:extLst>
              <a:ext uri="{FF2B5EF4-FFF2-40B4-BE49-F238E27FC236}">
                <a16:creationId xmlns:a16="http://schemas.microsoft.com/office/drawing/2014/main" id="{45BA1896-B6FD-4E24-BB3F-53DDD6C1F7F0}"/>
              </a:ext>
            </a:extLst>
          </p:cNvPr>
          <p:cNvSpPr/>
          <p:nvPr/>
        </p:nvSpPr>
        <p:spPr bwMode="auto">
          <a:xfrm>
            <a:off x="5593975" y="2094981"/>
            <a:ext cx="1606276" cy="4564469"/>
          </a:xfrm>
          <a:prstGeom prst="roundRect">
            <a:avLst/>
          </a:prstGeom>
          <a:noFill/>
          <a:ln w="57150">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15498933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0607D9E4-D11A-4EA4-B32E-8396080C3021}"/>
              </a:ext>
            </a:extLst>
          </p:cNvPr>
          <p:cNvSpPr>
            <a:spLocks noGrp="1"/>
          </p:cNvSpPr>
          <p:nvPr>
            <p:ph type="body" sz="quarter" idx="10"/>
          </p:nvPr>
        </p:nvSpPr>
        <p:spPr>
          <a:xfrm>
            <a:off x="446087" y="1466544"/>
            <a:ext cx="11567160" cy="2744341"/>
          </a:xfrm>
        </p:spPr>
        <p:txBody>
          <a:bodyPr/>
          <a:lstStyle/>
          <a:p>
            <a:r>
              <a:rPr lang="en-US" sz="2000" dirty="0"/>
              <a:t>What is DevOps? </a:t>
            </a:r>
          </a:p>
          <a:p>
            <a:r>
              <a:rPr lang="en-US" sz="2000" dirty="0"/>
              <a:t>Project methodologies and frameworks</a:t>
            </a:r>
          </a:p>
          <a:p>
            <a:r>
              <a:rPr lang="en-US" sz="2000" dirty="0"/>
              <a:t>Defining work items</a:t>
            </a:r>
          </a:p>
          <a:p>
            <a:r>
              <a:rPr lang="en-US" sz="2000" dirty="0"/>
              <a:t>Common git commands</a:t>
            </a:r>
          </a:p>
          <a:p>
            <a:r>
              <a:rPr lang="en-US" sz="2000" dirty="0"/>
              <a:t>Branching models</a:t>
            </a:r>
          </a:p>
          <a:p>
            <a:r>
              <a:rPr lang="en-US" sz="2000" dirty="0"/>
              <a:t>Continuous Integration, Continuous Deployment</a:t>
            </a:r>
          </a:p>
        </p:txBody>
      </p:sp>
      <p:sp>
        <p:nvSpPr>
          <p:cNvPr id="6" name="Title 5">
            <a:extLst>
              <a:ext uri="{FF2B5EF4-FFF2-40B4-BE49-F238E27FC236}">
                <a16:creationId xmlns:a16="http://schemas.microsoft.com/office/drawing/2014/main" id="{E55C55B0-8C70-4289-8DDF-C793405FABB3}"/>
              </a:ext>
            </a:extLst>
          </p:cNvPr>
          <p:cNvSpPr>
            <a:spLocks noGrp="1"/>
          </p:cNvSpPr>
          <p:nvPr>
            <p:ph type="title"/>
          </p:nvPr>
        </p:nvSpPr>
        <p:spPr/>
        <p:txBody>
          <a:bodyPr/>
          <a:lstStyle/>
          <a:p>
            <a:r>
              <a:rPr lang="en-US"/>
              <a:t>Agenda</a:t>
            </a:r>
          </a:p>
        </p:txBody>
      </p:sp>
      <p:grpSp>
        <p:nvGrpSpPr>
          <p:cNvPr id="8" name="Group 7">
            <a:extLst>
              <a:ext uri="{FF2B5EF4-FFF2-40B4-BE49-F238E27FC236}">
                <a16:creationId xmlns:a16="http://schemas.microsoft.com/office/drawing/2014/main" id="{225FD75C-06D2-46EF-81CA-986BA37C3515}"/>
              </a:ext>
            </a:extLst>
          </p:cNvPr>
          <p:cNvGrpSpPr/>
          <p:nvPr/>
        </p:nvGrpSpPr>
        <p:grpSpPr>
          <a:xfrm>
            <a:off x="0" y="5334811"/>
            <a:ext cx="12537440" cy="1659714"/>
            <a:chOff x="-1" y="4737267"/>
            <a:chExt cx="12436476" cy="2257258"/>
          </a:xfrm>
        </p:grpSpPr>
        <p:sp>
          <p:nvSpPr>
            <p:cNvPr id="9" name="Rectangle 8">
              <a:extLst>
                <a:ext uri="{FF2B5EF4-FFF2-40B4-BE49-F238E27FC236}">
                  <a16:creationId xmlns:a16="http://schemas.microsoft.com/office/drawing/2014/main" id="{B1AEF0D1-4A04-4C01-B30B-3434BC6DED8C}"/>
                </a:ext>
              </a:extLst>
            </p:cNvPr>
            <p:cNvSpPr/>
            <p:nvPr/>
          </p:nvSpPr>
          <p:spPr bwMode="auto">
            <a:xfrm>
              <a:off x="11446668" y="4979312"/>
              <a:ext cx="989807" cy="1911236"/>
            </a:xfrm>
            <a:prstGeom prst="rect">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72" fontAlgn="base">
                <a:lnSpc>
                  <a:spcPct val="90000"/>
                </a:lnSpc>
                <a:spcBef>
                  <a:spcPct val="0"/>
                </a:spcBef>
                <a:spcAft>
                  <a:spcPct val="0"/>
                </a:spcAft>
                <a:defRPr/>
              </a:pPr>
              <a:endParaRPr lang="en-IN" sz="1765">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 name="Rectangle 235">
              <a:extLst>
                <a:ext uri="{FF2B5EF4-FFF2-40B4-BE49-F238E27FC236}">
                  <a16:creationId xmlns:a16="http://schemas.microsoft.com/office/drawing/2014/main" id="{5D55AE3F-2DAC-43DC-8924-1394554F92A9}"/>
                </a:ext>
              </a:extLst>
            </p:cNvPr>
            <p:cNvSpPr>
              <a:spLocks noChangeArrowheads="1"/>
            </p:cNvSpPr>
            <p:nvPr/>
          </p:nvSpPr>
          <p:spPr bwMode="auto">
            <a:xfrm>
              <a:off x="-1" y="6617593"/>
              <a:ext cx="12436475" cy="376932"/>
            </a:xfrm>
            <a:prstGeom prst="rect">
              <a:avLst/>
            </a:prstGeom>
            <a:solidFill>
              <a:schemeClr val="bg1">
                <a:lumMod val="65000"/>
              </a:schemeClr>
            </a:solidFill>
            <a:ln>
              <a:noFill/>
            </a:ln>
          </p:spPr>
          <p:txBody>
            <a:bodyPr vert="horz" wrap="square" lIns="67232" tIns="33616" rIns="67232" bIns="33616" numCol="1" anchor="t" anchorCtr="0" compatLnSpc="1">
              <a:prstTxWarp prst="textNoShape">
                <a:avLst/>
              </a:prstTxWarp>
            </a:bodyPr>
            <a:lstStyle/>
            <a:p>
              <a:pPr defTabSz="685870">
                <a:defRPr/>
              </a:pPr>
              <a:r>
                <a:rPr lang="en-IN" sz="1324">
                  <a:solidFill>
                    <a:srgbClr val="505050"/>
                  </a:solidFill>
                  <a:latin typeface="Segoe UI"/>
                </a:rPr>
                <a:t> </a:t>
              </a:r>
            </a:p>
          </p:txBody>
        </p:sp>
        <p:grpSp>
          <p:nvGrpSpPr>
            <p:cNvPr id="11" name="Group 10">
              <a:extLst>
                <a:ext uri="{FF2B5EF4-FFF2-40B4-BE49-F238E27FC236}">
                  <a16:creationId xmlns:a16="http://schemas.microsoft.com/office/drawing/2014/main" id="{04022D3B-4A45-4E72-B18E-3E424D8F6A20}"/>
                </a:ext>
              </a:extLst>
            </p:cNvPr>
            <p:cNvGrpSpPr/>
            <p:nvPr/>
          </p:nvGrpSpPr>
          <p:grpSpPr>
            <a:xfrm>
              <a:off x="11942309" y="6072380"/>
              <a:ext cx="494166" cy="922143"/>
              <a:chOff x="4709208" y="5957341"/>
              <a:chExt cx="555814" cy="1037183"/>
            </a:xfrm>
          </p:grpSpPr>
          <p:sp>
            <p:nvSpPr>
              <p:cNvPr id="512" name="Rectangle 511">
                <a:extLst>
                  <a:ext uri="{FF2B5EF4-FFF2-40B4-BE49-F238E27FC236}">
                    <a16:creationId xmlns:a16="http://schemas.microsoft.com/office/drawing/2014/main" id="{C0DA5B96-73E3-4595-8047-65D9CF177AC6}"/>
                  </a:ext>
                </a:extLst>
              </p:cNvPr>
              <p:cNvSpPr/>
              <p:nvPr/>
            </p:nvSpPr>
            <p:spPr bwMode="auto">
              <a:xfrm>
                <a:off x="4709208" y="5957341"/>
                <a:ext cx="555814" cy="1037183"/>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72" fontAlgn="base">
                  <a:lnSpc>
                    <a:spcPct val="90000"/>
                  </a:lnSpc>
                  <a:spcBef>
                    <a:spcPct val="0"/>
                  </a:spcBef>
                  <a:spcAft>
                    <a:spcPct val="0"/>
                  </a:spcAft>
                  <a:defRPr/>
                </a:pPr>
                <a:endParaRPr lang="en-IN" sz="1765">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513" name="Group 512">
                <a:extLst>
                  <a:ext uri="{FF2B5EF4-FFF2-40B4-BE49-F238E27FC236}">
                    <a16:creationId xmlns:a16="http://schemas.microsoft.com/office/drawing/2014/main" id="{83F564E5-FB0C-4EB0-AFA4-2E94C33878A6}"/>
                  </a:ext>
                </a:extLst>
              </p:cNvPr>
              <p:cNvGrpSpPr/>
              <p:nvPr/>
            </p:nvGrpSpPr>
            <p:grpSpPr>
              <a:xfrm>
                <a:off x="4777317" y="6004034"/>
                <a:ext cx="428866" cy="839666"/>
                <a:chOff x="3384550" y="5672305"/>
                <a:chExt cx="481013" cy="1095375"/>
              </a:xfrm>
              <a:solidFill>
                <a:schemeClr val="bg1">
                  <a:lumMod val="85000"/>
                </a:schemeClr>
              </a:solidFill>
            </p:grpSpPr>
            <p:sp>
              <p:nvSpPr>
                <p:cNvPr id="514" name="Rectangle 300">
                  <a:extLst>
                    <a:ext uri="{FF2B5EF4-FFF2-40B4-BE49-F238E27FC236}">
                      <a16:creationId xmlns:a16="http://schemas.microsoft.com/office/drawing/2014/main" id="{09E3661A-9B3A-4EDD-98C1-C1CCBA96D869}"/>
                    </a:ext>
                  </a:extLst>
                </p:cNvPr>
                <p:cNvSpPr>
                  <a:spLocks noChangeArrowheads="1"/>
                </p:cNvSpPr>
                <p:nvPr/>
              </p:nvSpPr>
              <p:spPr bwMode="auto">
                <a:xfrm>
                  <a:off x="3814763" y="5672305"/>
                  <a:ext cx="50800" cy="95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515" name="Rectangle 301">
                  <a:extLst>
                    <a:ext uri="{FF2B5EF4-FFF2-40B4-BE49-F238E27FC236}">
                      <a16:creationId xmlns:a16="http://schemas.microsoft.com/office/drawing/2014/main" id="{311CFCAF-2820-4D36-9788-F1AACFC66B6B}"/>
                    </a:ext>
                  </a:extLst>
                </p:cNvPr>
                <p:cNvSpPr>
                  <a:spLocks noChangeArrowheads="1"/>
                </p:cNvSpPr>
                <p:nvPr/>
              </p:nvSpPr>
              <p:spPr bwMode="auto">
                <a:xfrm>
                  <a:off x="3670300" y="5672305"/>
                  <a:ext cx="53975" cy="95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516" name="Rectangle 302">
                  <a:extLst>
                    <a:ext uri="{FF2B5EF4-FFF2-40B4-BE49-F238E27FC236}">
                      <a16:creationId xmlns:a16="http://schemas.microsoft.com/office/drawing/2014/main" id="{2BF12702-4257-4AAE-BBEA-42F3F4EFEBCA}"/>
                    </a:ext>
                  </a:extLst>
                </p:cNvPr>
                <p:cNvSpPr>
                  <a:spLocks noChangeArrowheads="1"/>
                </p:cNvSpPr>
                <p:nvPr/>
              </p:nvSpPr>
              <p:spPr bwMode="auto">
                <a:xfrm>
                  <a:off x="3529013" y="5672305"/>
                  <a:ext cx="50800" cy="95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517" name="Rectangle 303">
                  <a:extLst>
                    <a:ext uri="{FF2B5EF4-FFF2-40B4-BE49-F238E27FC236}">
                      <a16:creationId xmlns:a16="http://schemas.microsoft.com/office/drawing/2014/main" id="{28BECB73-9A88-4815-A183-B7E48B6E043A}"/>
                    </a:ext>
                  </a:extLst>
                </p:cNvPr>
                <p:cNvSpPr>
                  <a:spLocks noChangeArrowheads="1"/>
                </p:cNvSpPr>
                <p:nvPr/>
              </p:nvSpPr>
              <p:spPr bwMode="auto">
                <a:xfrm>
                  <a:off x="3384550" y="5672305"/>
                  <a:ext cx="53975" cy="95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518" name="Rectangle 304">
                  <a:extLst>
                    <a:ext uri="{FF2B5EF4-FFF2-40B4-BE49-F238E27FC236}">
                      <a16:creationId xmlns:a16="http://schemas.microsoft.com/office/drawing/2014/main" id="{05D4F44B-6A15-44C6-B07A-FA92EFB3C7E5}"/>
                    </a:ext>
                  </a:extLst>
                </p:cNvPr>
                <p:cNvSpPr>
                  <a:spLocks noChangeArrowheads="1"/>
                </p:cNvSpPr>
                <p:nvPr/>
              </p:nvSpPr>
              <p:spPr bwMode="auto">
                <a:xfrm>
                  <a:off x="3814763" y="5813592"/>
                  <a:ext cx="50800" cy="98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519" name="Rectangle 305">
                  <a:extLst>
                    <a:ext uri="{FF2B5EF4-FFF2-40B4-BE49-F238E27FC236}">
                      <a16:creationId xmlns:a16="http://schemas.microsoft.com/office/drawing/2014/main" id="{28C56769-269E-42A1-8479-B4CF554DC01F}"/>
                    </a:ext>
                  </a:extLst>
                </p:cNvPr>
                <p:cNvSpPr>
                  <a:spLocks noChangeArrowheads="1"/>
                </p:cNvSpPr>
                <p:nvPr/>
              </p:nvSpPr>
              <p:spPr bwMode="auto">
                <a:xfrm>
                  <a:off x="3670300" y="5813592"/>
                  <a:ext cx="53975" cy="98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520" name="Rectangle 306">
                  <a:extLst>
                    <a:ext uri="{FF2B5EF4-FFF2-40B4-BE49-F238E27FC236}">
                      <a16:creationId xmlns:a16="http://schemas.microsoft.com/office/drawing/2014/main" id="{52C38D71-50C8-416A-AE16-C0A36102EC21}"/>
                    </a:ext>
                  </a:extLst>
                </p:cNvPr>
                <p:cNvSpPr>
                  <a:spLocks noChangeArrowheads="1"/>
                </p:cNvSpPr>
                <p:nvPr/>
              </p:nvSpPr>
              <p:spPr bwMode="auto">
                <a:xfrm>
                  <a:off x="3529013" y="5813592"/>
                  <a:ext cx="50800" cy="98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521" name="Rectangle 307">
                  <a:extLst>
                    <a:ext uri="{FF2B5EF4-FFF2-40B4-BE49-F238E27FC236}">
                      <a16:creationId xmlns:a16="http://schemas.microsoft.com/office/drawing/2014/main" id="{93F1D1F8-1592-49F9-939A-22D54878086B}"/>
                    </a:ext>
                  </a:extLst>
                </p:cNvPr>
                <p:cNvSpPr>
                  <a:spLocks noChangeArrowheads="1"/>
                </p:cNvSpPr>
                <p:nvPr/>
              </p:nvSpPr>
              <p:spPr bwMode="auto">
                <a:xfrm>
                  <a:off x="3384550" y="5813592"/>
                  <a:ext cx="53975" cy="98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522" name="Rectangle 308">
                  <a:extLst>
                    <a:ext uri="{FF2B5EF4-FFF2-40B4-BE49-F238E27FC236}">
                      <a16:creationId xmlns:a16="http://schemas.microsoft.com/office/drawing/2014/main" id="{3AA7DCDC-95CB-4D85-81BC-DD8B8D7B3CF0}"/>
                    </a:ext>
                  </a:extLst>
                </p:cNvPr>
                <p:cNvSpPr>
                  <a:spLocks noChangeArrowheads="1"/>
                </p:cNvSpPr>
                <p:nvPr/>
              </p:nvSpPr>
              <p:spPr bwMode="auto">
                <a:xfrm>
                  <a:off x="3814763" y="5958055"/>
                  <a:ext cx="50800" cy="936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523" name="Rectangle 309">
                  <a:extLst>
                    <a:ext uri="{FF2B5EF4-FFF2-40B4-BE49-F238E27FC236}">
                      <a16:creationId xmlns:a16="http://schemas.microsoft.com/office/drawing/2014/main" id="{621CEE64-1FA2-4B3B-BC3F-C8CB570582D7}"/>
                    </a:ext>
                  </a:extLst>
                </p:cNvPr>
                <p:cNvSpPr>
                  <a:spLocks noChangeArrowheads="1"/>
                </p:cNvSpPr>
                <p:nvPr/>
              </p:nvSpPr>
              <p:spPr bwMode="auto">
                <a:xfrm>
                  <a:off x="3670300" y="5958055"/>
                  <a:ext cx="53975" cy="936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524" name="Rectangle 310">
                  <a:extLst>
                    <a:ext uri="{FF2B5EF4-FFF2-40B4-BE49-F238E27FC236}">
                      <a16:creationId xmlns:a16="http://schemas.microsoft.com/office/drawing/2014/main" id="{2B6BB8EE-6729-413E-BD55-843F5535CC57}"/>
                    </a:ext>
                  </a:extLst>
                </p:cNvPr>
                <p:cNvSpPr>
                  <a:spLocks noChangeArrowheads="1"/>
                </p:cNvSpPr>
                <p:nvPr/>
              </p:nvSpPr>
              <p:spPr bwMode="auto">
                <a:xfrm>
                  <a:off x="3529013" y="5958055"/>
                  <a:ext cx="50800" cy="936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525" name="Rectangle 311">
                  <a:extLst>
                    <a:ext uri="{FF2B5EF4-FFF2-40B4-BE49-F238E27FC236}">
                      <a16:creationId xmlns:a16="http://schemas.microsoft.com/office/drawing/2014/main" id="{E795D945-61BE-4F75-81E3-570033CCF36B}"/>
                    </a:ext>
                  </a:extLst>
                </p:cNvPr>
                <p:cNvSpPr>
                  <a:spLocks noChangeArrowheads="1"/>
                </p:cNvSpPr>
                <p:nvPr/>
              </p:nvSpPr>
              <p:spPr bwMode="auto">
                <a:xfrm>
                  <a:off x="3384550" y="5958055"/>
                  <a:ext cx="53975" cy="936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526" name="Rectangle 312">
                  <a:extLst>
                    <a:ext uri="{FF2B5EF4-FFF2-40B4-BE49-F238E27FC236}">
                      <a16:creationId xmlns:a16="http://schemas.microsoft.com/office/drawing/2014/main" id="{D7F42C0D-A95B-4ABF-8BA6-F47D11C0D7CE}"/>
                    </a:ext>
                  </a:extLst>
                </p:cNvPr>
                <p:cNvSpPr>
                  <a:spLocks noChangeArrowheads="1"/>
                </p:cNvSpPr>
                <p:nvPr/>
              </p:nvSpPr>
              <p:spPr bwMode="auto">
                <a:xfrm>
                  <a:off x="3814763" y="6099342"/>
                  <a:ext cx="50800" cy="98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527" name="Rectangle 313">
                  <a:extLst>
                    <a:ext uri="{FF2B5EF4-FFF2-40B4-BE49-F238E27FC236}">
                      <a16:creationId xmlns:a16="http://schemas.microsoft.com/office/drawing/2014/main" id="{C91E47D6-A4E7-4760-86B4-6C674B127740}"/>
                    </a:ext>
                  </a:extLst>
                </p:cNvPr>
                <p:cNvSpPr>
                  <a:spLocks noChangeArrowheads="1"/>
                </p:cNvSpPr>
                <p:nvPr/>
              </p:nvSpPr>
              <p:spPr bwMode="auto">
                <a:xfrm>
                  <a:off x="3670300" y="6099342"/>
                  <a:ext cx="53975" cy="98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528" name="Rectangle 314">
                  <a:extLst>
                    <a:ext uri="{FF2B5EF4-FFF2-40B4-BE49-F238E27FC236}">
                      <a16:creationId xmlns:a16="http://schemas.microsoft.com/office/drawing/2014/main" id="{E729D06B-CF54-4D7C-82CF-CA5E86D3110B}"/>
                    </a:ext>
                  </a:extLst>
                </p:cNvPr>
                <p:cNvSpPr>
                  <a:spLocks noChangeArrowheads="1"/>
                </p:cNvSpPr>
                <p:nvPr/>
              </p:nvSpPr>
              <p:spPr bwMode="auto">
                <a:xfrm>
                  <a:off x="3529013" y="6099342"/>
                  <a:ext cx="50800" cy="98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529" name="Rectangle 315">
                  <a:extLst>
                    <a:ext uri="{FF2B5EF4-FFF2-40B4-BE49-F238E27FC236}">
                      <a16:creationId xmlns:a16="http://schemas.microsoft.com/office/drawing/2014/main" id="{B9F11ED2-2D04-499F-B487-40AF0332C506}"/>
                    </a:ext>
                  </a:extLst>
                </p:cNvPr>
                <p:cNvSpPr>
                  <a:spLocks noChangeArrowheads="1"/>
                </p:cNvSpPr>
                <p:nvPr/>
              </p:nvSpPr>
              <p:spPr bwMode="auto">
                <a:xfrm>
                  <a:off x="3384550" y="6099342"/>
                  <a:ext cx="53975" cy="98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530" name="Rectangle 316">
                  <a:extLst>
                    <a:ext uri="{FF2B5EF4-FFF2-40B4-BE49-F238E27FC236}">
                      <a16:creationId xmlns:a16="http://schemas.microsoft.com/office/drawing/2014/main" id="{7E3179EB-C18E-441C-8C66-5A8310768F07}"/>
                    </a:ext>
                  </a:extLst>
                </p:cNvPr>
                <p:cNvSpPr>
                  <a:spLocks noChangeArrowheads="1"/>
                </p:cNvSpPr>
                <p:nvPr/>
              </p:nvSpPr>
              <p:spPr bwMode="auto">
                <a:xfrm>
                  <a:off x="3814763" y="6243805"/>
                  <a:ext cx="50800" cy="936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531" name="Rectangle 317">
                  <a:extLst>
                    <a:ext uri="{FF2B5EF4-FFF2-40B4-BE49-F238E27FC236}">
                      <a16:creationId xmlns:a16="http://schemas.microsoft.com/office/drawing/2014/main" id="{ADB1580C-758C-4A71-A7D9-1243A65D2F11}"/>
                    </a:ext>
                  </a:extLst>
                </p:cNvPr>
                <p:cNvSpPr>
                  <a:spLocks noChangeArrowheads="1"/>
                </p:cNvSpPr>
                <p:nvPr/>
              </p:nvSpPr>
              <p:spPr bwMode="auto">
                <a:xfrm>
                  <a:off x="3670300" y="6243805"/>
                  <a:ext cx="53975" cy="936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532" name="Rectangle 318">
                  <a:extLst>
                    <a:ext uri="{FF2B5EF4-FFF2-40B4-BE49-F238E27FC236}">
                      <a16:creationId xmlns:a16="http://schemas.microsoft.com/office/drawing/2014/main" id="{F4313564-6C1D-4B7A-900A-F8468DA78B78}"/>
                    </a:ext>
                  </a:extLst>
                </p:cNvPr>
                <p:cNvSpPr>
                  <a:spLocks noChangeArrowheads="1"/>
                </p:cNvSpPr>
                <p:nvPr/>
              </p:nvSpPr>
              <p:spPr bwMode="auto">
                <a:xfrm>
                  <a:off x="3529013" y="6243805"/>
                  <a:ext cx="50800" cy="936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533" name="Rectangle 319">
                  <a:extLst>
                    <a:ext uri="{FF2B5EF4-FFF2-40B4-BE49-F238E27FC236}">
                      <a16:creationId xmlns:a16="http://schemas.microsoft.com/office/drawing/2014/main" id="{524A166B-0F1D-4E86-A931-D931C3A0FEBF}"/>
                    </a:ext>
                  </a:extLst>
                </p:cNvPr>
                <p:cNvSpPr>
                  <a:spLocks noChangeArrowheads="1"/>
                </p:cNvSpPr>
                <p:nvPr/>
              </p:nvSpPr>
              <p:spPr bwMode="auto">
                <a:xfrm>
                  <a:off x="3384550" y="6243805"/>
                  <a:ext cx="53975" cy="936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534" name="Rectangle 320">
                  <a:extLst>
                    <a:ext uri="{FF2B5EF4-FFF2-40B4-BE49-F238E27FC236}">
                      <a16:creationId xmlns:a16="http://schemas.microsoft.com/office/drawing/2014/main" id="{6B85CA46-85A5-4005-8F46-16279E7DE9A3}"/>
                    </a:ext>
                  </a:extLst>
                </p:cNvPr>
                <p:cNvSpPr>
                  <a:spLocks noChangeArrowheads="1"/>
                </p:cNvSpPr>
                <p:nvPr/>
              </p:nvSpPr>
              <p:spPr bwMode="auto">
                <a:xfrm>
                  <a:off x="3814763" y="6385092"/>
                  <a:ext cx="50800" cy="968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535" name="Rectangle 321">
                  <a:extLst>
                    <a:ext uri="{FF2B5EF4-FFF2-40B4-BE49-F238E27FC236}">
                      <a16:creationId xmlns:a16="http://schemas.microsoft.com/office/drawing/2014/main" id="{F53726AA-7EE1-4349-ACF8-F48552135067}"/>
                    </a:ext>
                  </a:extLst>
                </p:cNvPr>
                <p:cNvSpPr>
                  <a:spLocks noChangeArrowheads="1"/>
                </p:cNvSpPr>
                <p:nvPr/>
              </p:nvSpPr>
              <p:spPr bwMode="auto">
                <a:xfrm>
                  <a:off x="3670300" y="6385092"/>
                  <a:ext cx="53975" cy="968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536" name="Rectangle 322">
                  <a:extLst>
                    <a:ext uri="{FF2B5EF4-FFF2-40B4-BE49-F238E27FC236}">
                      <a16:creationId xmlns:a16="http://schemas.microsoft.com/office/drawing/2014/main" id="{FC686221-2489-4C81-863E-4D714E754570}"/>
                    </a:ext>
                  </a:extLst>
                </p:cNvPr>
                <p:cNvSpPr>
                  <a:spLocks noChangeArrowheads="1"/>
                </p:cNvSpPr>
                <p:nvPr/>
              </p:nvSpPr>
              <p:spPr bwMode="auto">
                <a:xfrm>
                  <a:off x="3529013" y="6385092"/>
                  <a:ext cx="50800" cy="968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537" name="Rectangle 323">
                  <a:extLst>
                    <a:ext uri="{FF2B5EF4-FFF2-40B4-BE49-F238E27FC236}">
                      <a16:creationId xmlns:a16="http://schemas.microsoft.com/office/drawing/2014/main" id="{B0CD6E9A-17D8-4A1F-BBF4-E2EFC8091810}"/>
                    </a:ext>
                  </a:extLst>
                </p:cNvPr>
                <p:cNvSpPr>
                  <a:spLocks noChangeArrowheads="1"/>
                </p:cNvSpPr>
                <p:nvPr/>
              </p:nvSpPr>
              <p:spPr bwMode="auto">
                <a:xfrm>
                  <a:off x="3384550" y="6385092"/>
                  <a:ext cx="53975" cy="968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538" name="Rectangle 324">
                  <a:extLst>
                    <a:ext uri="{FF2B5EF4-FFF2-40B4-BE49-F238E27FC236}">
                      <a16:creationId xmlns:a16="http://schemas.microsoft.com/office/drawing/2014/main" id="{F314A770-E2F8-419D-BEB1-CEAB3E326935}"/>
                    </a:ext>
                  </a:extLst>
                </p:cNvPr>
                <p:cNvSpPr>
                  <a:spLocks noChangeArrowheads="1"/>
                </p:cNvSpPr>
                <p:nvPr/>
              </p:nvSpPr>
              <p:spPr bwMode="auto">
                <a:xfrm>
                  <a:off x="3814763" y="6529555"/>
                  <a:ext cx="50800" cy="936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539" name="Rectangle 325">
                  <a:extLst>
                    <a:ext uri="{FF2B5EF4-FFF2-40B4-BE49-F238E27FC236}">
                      <a16:creationId xmlns:a16="http://schemas.microsoft.com/office/drawing/2014/main" id="{D64CC967-9B0C-41D4-9719-DD6EF43856AF}"/>
                    </a:ext>
                  </a:extLst>
                </p:cNvPr>
                <p:cNvSpPr>
                  <a:spLocks noChangeArrowheads="1"/>
                </p:cNvSpPr>
                <p:nvPr/>
              </p:nvSpPr>
              <p:spPr bwMode="auto">
                <a:xfrm>
                  <a:off x="3670300" y="6529555"/>
                  <a:ext cx="53975" cy="936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540" name="Rectangle 326">
                  <a:extLst>
                    <a:ext uri="{FF2B5EF4-FFF2-40B4-BE49-F238E27FC236}">
                      <a16:creationId xmlns:a16="http://schemas.microsoft.com/office/drawing/2014/main" id="{F19BDDDC-55B0-40C7-BFD7-67718FD01F76}"/>
                    </a:ext>
                  </a:extLst>
                </p:cNvPr>
                <p:cNvSpPr>
                  <a:spLocks noChangeArrowheads="1"/>
                </p:cNvSpPr>
                <p:nvPr/>
              </p:nvSpPr>
              <p:spPr bwMode="auto">
                <a:xfrm>
                  <a:off x="3529013" y="6529555"/>
                  <a:ext cx="50800" cy="936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541" name="Rectangle 327">
                  <a:extLst>
                    <a:ext uri="{FF2B5EF4-FFF2-40B4-BE49-F238E27FC236}">
                      <a16:creationId xmlns:a16="http://schemas.microsoft.com/office/drawing/2014/main" id="{74A0EE45-1929-42A9-B8C2-3DBC0941ED44}"/>
                    </a:ext>
                  </a:extLst>
                </p:cNvPr>
                <p:cNvSpPr>
                  <a:spLocks noChangeArrowheads="1"/>
                </p:cNvSpPr>
                <p:nvPr/>
              </p:nvSpPr>
              <p:spPr bwMode="auto">
                <a:xfrm>
                  <a:off x="3384550" y="6529555"/>
                  <a:ext cx="53975" cy="936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542" name="Rectangle 328">
                  <a:extLst>
                    <a:ext uri="{FF2B5EF4-FFF2-40B4-BE49-F238E27FC236}">
                      <a16:creationId xmlns:a16="http://schemas.microsoft.com/office/drawing/2014/main" id="{F3729416-7464-4A3C-8892-3875D37E36FC}"/>
                    </a:ext>
                  </a:extLst>
                </p:cNvPr>
                <p:cNvSpPr>
                  <a:spLocks noChangeArrowheads="1"/>
                </p:cNvSpPr>
                <p:nvPr/>
              </p:nvSpPr>
              <p:spPr bwMode="auto">
                <a:xfrm>
                  <a:off x="3814763" y="6670842"/>
                  <a:ext cx="50800" cy="968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543" name="Rectangle 329">
                  <a:extLst>
                    <a:ext uri="{FF2B5EF4-FFF2-40B4-BE49-F238E27FC236}">
                      <a16:creationId xmlns:a16="http://schemas.microsoft.com/office/drawing/2014/main" id="{53655A42-4B80-4606-B7AC-41C929C3E938}"/>
                    </a:ext>
                  </a:extLst>
                </p:cNvPr>
                <p:cNvSpPr>
                  <a:spLocks noChangeArrowheads="1"/>
                </p:cNvSpPr>
                <p:nvPr/>
              </p:nvSpPr>
              <p:spPr bwMode="auto">
                <a:xfrm>
                  <a:off x="3670300" y="6670842"/>
                  <a:ext cx="53975" cy="968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544" name="Rectangle 330">
                  <a:extLst>
                    <a:ext uri="{FF2B5EF4-FFF2-40B4-BE49-F238E27FC236}">
                      <a16:creationId xmlns:a16="http://schemas.microsoft.com/office/drawing/2014/main" id="{AAC39BE8-D580-4099-B5A9-CDD0C13BF1E2}"/>
                    </a:ext>
                  </a:extLst>
                </p:cNvPr>
                <p:cNvSpPr>
                  <a:spLocks noChangeArrowheads="1"/>
                </p:cNvSpPr>
                <p:nvPr/>
              </p:nvSpPr>
              <p:spPr bwMode="auto">
                <a:xfrm>
                  <a:off x="3529013" y="6670842"/>
                  <a:ext cx="50800" cy="968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545" name="Rectangle 331">
                  <a:extLst>
                    <a:ext uri="{FF2B5EF4-FFF2-40B4-BE49-F238E27FC236}">
                      <a16:creationId xmlns:a16="http://schemas.microsoft.com/office/drawing/2014/main" id="{F0DE68D6-622E-4F58-9585-69B85C947062}"/>
                    </a:ext>
                  </a:extLst>
                </p:cNvPr>
                <p:cNvSpPr>
                  <a:spLocks noChangeArrowheads="1"/>
                </p:cNvSpPr>
                <p:nvPr/>
              </p:nvSpPr>
              <p:spPr bwMode="auto">
                <a:xfrm>
                  <a:off x="3384550" y="6670842"/>
                  <a:ext cx="53975" cy="968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grpSp>
        </p:grpSp>
        <p:sp>
          <p:nvSpPr>
            <p:cNvPr id="12" name="Rectangle 11">
              <a:extLst>
                <a:ext uri="{FF2B5EF4-FFF2-40B4-BE49-F238E27FC236}">
                  <a16:creationId xmlns:a16="http://schemas.microsoft.com/office/drawing/2014/main" id="{3622DB71-612C-4042-86CB-9E499AD6F69C}"/>
                </a:ext>
              </a:extLst>
            </p:cNvPr>
            <p:cNvSpPr/>
            <p:nvPr/>
          </p:nvSpPr>
          <p:spPr bwMode="auto">
            <a:xfrm>
              <a:off x="11317925" y="5916433"/>
              <a:ext cx="577736" cy="1078091"/>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72" fontAlgn="base">
                <a:lnSpc>
                  <a:spcPct val="90000"/>
                </a:lnSpc>
                <a:spcBef>
                  <a:spcPct val="0"/>
                </a:spcBef>
                <a:spcAft>
                  <a:spcPct val="0"/>
                </a:spcAft>
                <a:defRPr/>
              </a:pPr>
              <a:endParaRPr lang="en-IN" sz="1765">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13" name="Group 12">
              <a:extLst>
                <a:ext uri="{FF2B5EF4-FFF2-40B4-BE49-F238E27FC236}">
                  <a16:creationId xmlns:a16="http://schemas.microsoft.com/office/drawing/2014/main" id="{6C37122D-C9CE-412D-8D40-776B16E600B7}"/>
                </a:ext>
              </a:extLst>
            </p:cNvPr>
            <p:cNvGrpSpPr/>
            <p:nvPr/>
          </p:nvGrpSpPr>
          <p:grpSpPr>
            <a:xfrm>
              <a:off x="11392963" y="5990263"/>
              <a:ext cx="427661" cy="870165"/>
              <a:chOff x="3384550" y="5672305"/>
              <a:chExt cx="481013" cy="1095375"/>
            </a:xfrm>
            <a:solidFill>
              <a:schemeClr val="bg1">
                <a:lumMod val="85000"/>
              </a:schemeClr>
            </a:solidFill>
          </p:grpSpPr>
          <p:sp>
            <p:nvSpPr>
              <p:cNvPr id="480" name="Rectangle 300">
                <a:extLst>
                  <a:ext uri="{FF2B5EF4-FFF2-40B4-BE49-F238E27FC236}">
                    <a16:creationId xmlns:a16="http://schemas.microsoft.com/office/drawing/2014/main" id="{B65D8772-88AA-4BA8-B31D-9579C6FE9781}"/>
                  </a:ext>
                </a:extLst>
              </p:cNvPr>
              <p:cNvSpPr>
                <a:spLocks noChangeArrowheads="1"/>
              </p:cNvSpPr>
              <p:nvPr/>
            </p:nvSpPr>
            <p:spPr bwMode="auto">
              <a:xfrm>
                <a:off x="3814763" y="5672305"/>
                <a:ext cx="50800" cy="95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481" name="Rectangle 301">
                <a:extLst>
                  <a:ext uri="{FF2B5EF4-FFF2-40B4-BE49-F238E27FC236}">
                    <a16:creationId xmlns:a16="http://schemas.microsoft.com/office/drawing/2014/main" id="{F2ED5FD9-251F-4F52-A030-DF9F36D32199}"/>
                  </a:ext>
                </a:extLst>
              </p:cNvPr>
              <p:cNvSpPr>
                <a:spLocks noChangeArrowheads="1"/>
              </p:cNvSpPr>
              <p:nvPr/>
            </p:nvSpPr>
            <p:spPr bwMode="auto">
              <a:xfrm>
                <a:off x="3670300" y="5672305"/>
                <a:ext cx="53975" cy="95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482" name="Rectangle 302">
                <a:extLst>
                  <a:ext uri="{FF2B5EF4-FFF2-40B4-BE49-F238E27FC236}">
                    <a16:creationId xmlns:a16="http://schemas.microsoft.com/office/drawing/2014/main" id="{C8A59B69-E625-4DC7-B0F6-CE7A677D4C10}"/>
                  </a:ext>
                </a:extLst>
              </p:cNvPr>
              <p:cNvSpPr>
                <a:spLocks noChangeArrowheads="1"/>
              </p:cNvSpPr>
              <p:nvPr/>
            </p:nvSpPr>
            <p:spPr bwMode="auto">
              <a:xfrm>
                <a:off x="3529013" y="5672305"/>
                <a:ext cx="50800" cy="95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483" name="Rectangle 303">
                <a:extLst>
                  <a:ext uri="{FF2B5EF4-FFF2-40B4-BE49-F238E27FC236}">
                    <a16:creationId xmlns:a16="http://schemas.microsoft.com/office/drawing/2014/main" id="{2C42DD23-A6C3-4FC5-A624-C9A83EFC6DF9}"/>
                  </a:ext>
                </a:extLst>
              </p:cNvPr>
              <p:cNvSpPr>
                <a:spLocks noChangeArrowheads="1"/>
              </p:cNvSpPr>
              <p:nvPr/>
            </p:nvSpPr>
            <p:spPr bwMode="auto">
              <a:xfrm>
                <a:off x="3384550" y="5672305"/>
                <a:ext cx="53975" cy="95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484" name="Rectangle 304">
                <a:extLst>
                  <a:ext uri="{FF2B5EF4-FFF2-40B4-BE49-F238E27FC236}">
                    <a16:creationId xmlns:a16="http://schemas.microsoft.com/office/drawing/2014/main" id="{F883931D-ABF5-40AD-A521-72A0A2E5BF83}"/>
                  </a:ext>
                </a:extLst>
              </p:cNvPr>
              <p:cNvSpPr>
                <a:spLocks noChangeArrowheads="1"/>
              </p:cNvSpPr>
              <p:nvPr/>
            </p:nvSpPr>
            <p:spPr bwMode="auto">
              <a:xfrm>
                <a:off x="3814763" y="5813592"/>
                <a:ext cx="50800" cy="98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485" name="Rectangle 305">
                <a:extLst>
                  <a:ext uri="{FF2B5EF4-FFF2-40B4-BE49-F238E27FC236}">
                    <a16:creationId xmlns:a16="http://schemas.microsoft.com/office/drawing/2014/main" id="{ABE3470B-A766-4A47-80B4-E63E2920A5D4}"/>
                  </a:ext>
                </a:extLst>
              </p:cNvPr>
              <p:cNvSpPr>
                <a:spLocks noChangeArrowheads="1"/>
              </p:cNvSpPr>
              <p:nvPr/>
            </p:nvSpPr>
            <p:spPr bwMode="auto">
              <a:xfrm>
                <a:off x="3670300" y="5813592"/>
                <a:ext cx="53975" cy="98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486" name="Rectangle 306">
                <a:extLst>
                  <a:ext uri="{FF2B5EF4-FFF2-40B4-BE49-F238E27FC236}">
                    <a16:creationId xmlns:a16="http://schemas.microsoft.com/office/drawing/2014/main" id="{3E331729-784F-4360-9C16-AC2F8CBC2678}"/>
                  </a:ext>
                </a:extLst>
              </p:cNvPr>
              <p:cNvSpPr>
                <a:spLocks noChangeArrowheads="1"/>
              </p:cNvSpPr>
              <p:nvPr/>
            </p:nvSpPr>
            <p:spPr bwMode="auto">
              <a:xfrm>
                <a:off x="3529013" y="5813592"/>
                <a:ext cx="50800" cy="98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487" name="Rectangle 307">
                <a:extLst>
                  <a:ext uri="{FF2B5EF4-FFF2-40B4-BE49-F238E27FC236}">
                    <a16:creationId xmlns:a16="http://schemas.microsoft.com/office/drawing/2014/main" id="{B4196719-9D64-42A3-BF6F-C52A85ACE876}"/>
                  </a:ext>
                </a:extLst>
              </p:cNvPr>
              <p:cNvSpPr>
                <a:spLocks noChangeArrowheads="1"/>
              </p:cNvSpPr>
              <p:nvPr/>
            </p:nvSpPr>
            <p:spPr bwMode="auto">
              <a:xfrm>
                <a:off x="3384550" y="5813592"/>
                <a:ext cx="53975" cy="98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488" name="Rectangle 308">
                <a:extLst>
                  <a:ext uri="{FF2B5EF4-FFF2-40B4-BE49-F238E27FC236}">
                    <a16:creationId xmlns:a16="http://schemas.microsoft.com/office/drawing/2014/main" id="{02EAFCB2-891C-46B9-81AA-55972B68DDE5}"/>
                  </a:ext>
                </a:extLst>
              </p:cNvPr>
              <p:cNvSpPr>
                <a:spLocks noChangeArrowheads="1"/>
              </p:cNvSpPr>
              <p:nvPr/>
            </p:nvSpPr>
            <p:spPr bwMode="auto">
              <a:xfrm>
                <a:off x="3814763" y="5958055"/>
                <a:ext cx="50800" cy="936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489" name="Rectangle 309">
                <a:extLst>
                  <a:ext uri="{FF2B5EF4-FFF2-40B4-BE49-F238E27FC236}">
                    <a16:creationId xmlns:a16="http://schemas.microsoft.com/office/drawing/2014/main" id="{81746229-CF74-4FC5-84C2-A6AFE8DCC661}"/>
                  </a:ext>
                </a:extLst>
              </p:cNvPr>
              <p:cNvSpPr>
                <a:spLocks noChangeArrowheads="1"/>
              </p:cNvSpPr>
              <p:nvPr/>
            </p:nvSpPr>
            <p:spPr bwMode="auto">
              <a:xfrm>
                <a:off x="3670300" y="5958055"/>
                <a:ext cx="53975" cy="936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490" name="Rectangle 310">
                <a:extLst>
                  <a:ext uri="{FF2B5EF4-FFF2-40B4-BE49-F238E27FC236}">
                    <a16:creationId xmlns:a16="http://schemas.microsoft.com/office/drawing/2014/main" id="{C71AA857-2FAF-4FE7-976C-6392C670873A}"/>
                  </a:ext>
                </a:extLst>
              </p:cNvPr>
              <p:cNvSpPr>
                <a:spLocks noChangeArrowheads="1"/>
              </p:cNvSpPr>
              <p:nvPr/>
            </p:nvSpPr>
            <p:spPr bwMode="auto">
              <a:xfrm>
                <a:off x="3529013" y="5958055"/>
                <a:ext cx="50800" cy="936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491" name="Rectangle 311">
                <a:extLst>
                  <a:ext uri="{FF2B5EF4-FFF2-40B4-BE49-F238E27FC236}">
                    <a16:creationId xmlns:a16="http://schemas.microsoft.com/office/drawing/2014/main" id="{9A4A5664-009F-40C4-9D99-C3AEF96F4F3B}"/>
                  </a:ext>
                </a:extLst>
              </p:cNvPr>
              <p:cNvSpPr>
                <a:spLocks noChangeArrowheads="1"/>
              </p:cNvSpPr>
              <p:nvPr/>
            </p:nvSpPr>
            <p:spPr bwMode="auto">
              <a:xfrm>
                <a:off x="3384550" y="5958055"/>
                <a:ext cx="53975" cy="936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492" name="Rectangle 312">
                <a:extLst>
                  <a:ext uri="{FF2B5EF4-FFF2-40B4-BE49-F238E27FC236}">
                    <a16:creationId xmlns:a16="http://schemas.microsoft.com/office/drawing/2014/main" id="{3FE62A0B-5E0A-425C-9332-3C7C04B5C281}"/>
                  </a:ext>
                </a:extLst>
              </p:cNvPr>
              <p:cNvSpPr>
                <a:spLocks noChangeArrowheads="1"/>
              </p:cNvSpPr>
              <p:nvPr/>
            </p:nvSpPr>
            <p:spPr bwMode="auto">
              <a:xfrm>
                <a:off x="3814763" y="6099342"/>
                <a:ext cx="50800" cy="98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493" name="Rectangle 313">
                <a:extLst>
                  <a:ext uri="{FF2B5EF4-FFF2-40B4-BE49-F238E27FC236}">
                    <a16:creationId xmlns:a16="http://schemas.microsoft.com/office/drawing/2014/main" id="{D1F2752F-6F0F-4284-BFB8-00308C9C3FC9}"/>
                  </a:ext>
                </a:extLst>
              </p:cNvPr>
              <p:cNvSpPr>
                <a:spLocks noChangeArrowheads="1"/>
              </p:cNvSpPr>
              <p:nvPr/>
            </p:nvSpPr>
            <p:spPr bwMode="auto">
              <a:xfrm>
                <a:off x="3670300" y="6099342"/>
                <a:ext cx="53975" cy="98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494" name="Rectangle 314">
                <a:extLst>
                  <a:ext uri="{FF2B5EF4-FFF2-40B4-BE49-F238E27FC236}">
                    <a16:creationId xmlns:a16="http://schemas.microsoft.com/office/drawing/2014/main" id="{AE29719A-4967-4290-8763-82E8B8417720}"/>
                  </a:ext>
                </a:extLst>
              </p:cNvPr>
              <p:cNvSpPr>
                <a:spLocks noChangeArrowheads="1"/>
              </p:cNvSpPr>
              <p:nvPr/>
            </p:nvSpPr>
            <p:spPr bwMode="auto">
              <a:xfrm>
                <a:off x="3529013" y="6099342"/>
                <a:ext cx="50800" cy="98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495" name="Rectangle 315">
                <a:extLst>
                  <a:ext uri="{FF2B5EF4-FFF2-40B4-BE49-F238E27FC236}">
                    <a16:creationId xmlns:a16="http://schemas.microsoft.com/office/drawing/2014/main" id="{E0F89144-8AD4-40E6-8E04-A7745C6E7AF0}"/>
                  </a:ext>
                </a:extLst>
              </p:cNvPr>
              <p:cNvSpPr>
                <a:spLocks noChangeArrowheads="1"/>
              </p:cNvSpPr>
              <p:nvPr/>
            </p:nvSpPr>
            <p:spPr bwMode="auto">
              <a:xfrm>
                <a:off x="3384550" y="6099342"/>
                <a:ext cx="53975" cy="98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496" name="Rectangle 316">
                <a:extLst>
                  <a:ext uri="{FF2B5EF4-FFF2-40B4-BE49-F238E27FC236}">
                    <a16:creationId xmlns:a16="http://schemas.microsoft.com/office/drawing/2014/main" id="{45F5AFD3-9474-49CF-9065-06334AD7A4CB}"/>
                  </a:ext>
                </a:extLst>
              </p:cNvPr>
              <p:cNvSpPr>
                <a:spLocks noChangeArrowheads="1"/>
              </p:cNvSpPr>
              <p:nvPr/>
            </p:nvSpPr>
            <p:spPr bwMode="auto">
              <a:xfrm>
                <a:off x="3814763" y="6243805"/>
                <a:ext cx="50800" cy="936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497" name="Rectangle 317">
                <a:extLst>
                  <a:ext uri="{FF2B5EF4-FFF2-40B4-BE49-F238E27FC236}">
                    <a16:creationId xmlns:a16="http://schemas.microsoft.com/office/drawing/2014/main" id="{5D961BCD-BE99-4502-9167-393197DFCAEE}"/>
                  </a:ext>
                </a:extLst>
              </p:cNvPr>
              <p:cNvSpPr>
                <a:spLocks noChangeArrowheads="1"/>
              </p:cNvSpPr>
              <p:nvPr/>
            </p:nvSpPr>
            <p:spPr bwMode="auto">
              <a:xfrm>
                <a:off x="3670300" y="6243805"/>
                <a:ext cx="53975" cy="936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498" name="Rectangle 318">
                <a:extLst>
                  <a:ext uri="{FF2B5EF4-FFF2-40B4-BE49-F238E27FC236}">
                    <a16:creationId xmlns:a16="http://schemas.microsoft.com/office/drawing/2014/main" id="{949CB639-A77F-4B03-A4C8-3B199A1291F8}"/>
                  </a:ext>
                </a:extLst>
              </p:cNvPr>
              <p:cNvSpPr>
                <a:spLocks noChangeArrowheads="1"/>
              </p:cNvSpPr>
              <p:nvPr/>
            </p:nvSpPr>
            <p:spPr bwMode="auto">
              <a:xfrm>
                <a:off x="3529013" y="6243805"/>
                <a:ext cx="50800" cy="936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499" name="Rectangle 319">
                <a:extLst>
                  <a:ext uri="{FF2B5EF4-FFF2-40B4-BE49-F238E27FC236}">
                    <a16:creationId xmlns:a16="http://schemas.microsoft.com/office/drawing/2014/main" id="{AA3D4DC9-09A3-4D89-A6F5-FCEDA4F4276B}"/>
                  </a:ext>
                </a:extLst>
              </p:cNvPr>
              <p:cNvSpPr>
                <a:spLocks noChangeArrowheads="1"/>
              </p:cNvSpPr>
              <p:nvPr/>
            </p:nvSpPr>
            <p:spPr bwMode="auto">
              <a:xfrm>
                <a:off x="3384550" y="6243805"/>
                <a:ext cx="53975" cy="936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500" name="Rectangle 320">
                <a:extLst>
                  <a:ext uri="{FF2B5EF4-FFF2-40B4-BE49-F238E27FC236}">
                    <a16:creationId xmlns:a16="http://schemas.microsoft.com/office/drawing/2014/main" id="{FBEE43C9-8AB3-4817-83C8-015DD8C120C3}"/>
                  </a:ext>
                </a:extLst>
              </p:cNvPr>
              <p:cNvSpPr>
                <a:spLocks noChangeArrowheads="1"/>
              </p:cNvSpPr>
              <p:nvPr/>
            </p:nvSpPr>
            <p:spPr bwMode="auto">
              <a:xfrm>
                <a:off x="3814763" y="6385092"/>
                <a:ext cx="50800" cy="968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501" name="Rectangle 321">
                <a:extLst>
                  <a:ext uri="{FF2B5EF4-FFF2-40B4-BE49-F238E27FC236}">
                    <a16:creationId xmlns:a16="http://schemas.microsoft.com/office/drawing/2014/main" id="{7809C27F-DB21-4B91-9474-7F85199F5035}"/>
                  </a:ext>
                </a:extLst>
              </p:cNvPr>
              <p:cNvSpPr>
                <a:spLocks noChangeArrowheads="1"/>
              </p:cNvSpPr>
              <p:nvPr/>
            </p:nvSpPr>
            <p:spPr bwMode="auto">
              <a:xfrm>
                <a:off x="3670300" y="6385092"/>
                <a:ext cx="53975" cy="968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502" name="Rectangle 322">
                <a:extLst>
                  <a:ext uri="{FF2B5EF4-FFF2-40B4-BE49-F238E27FC236}">
                    <a16:creationId xmlns:a16="http://schemas.microsoft.com/office/drawing/2014/main" id="{00B80682-CD24-4A47-84BE-37682DF72213}"/>
                  </a:ext>
                </a:extLst>
              </p:cNvPr>
              <p:cNvSpPr>
                <a:spLocks noChangeArrowheads="1"/>
              </p:cNvSpPr>
              <p:nvPr/>
            </p:nvSpPr>
            <p:spPr bwMode="auto">
              <a:xfrm>
                <a:off x="3529013" y="6385092"/>
                <a:ext cx="50800" cy="968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503" name="Rectangle 323">
                <a:extLst>
                  <a:ext uri="{FF2B5EF4-FFF2-40B4-BE49-F238E27FC236}">
                    <a16:creationId xmlns:a16="http://schemas.microsoft.com/office/drawing/2014/main" id="{EF8D9AE1-31AF-4A8C-B1B0-03B3CDC09E38}"/>
                  </a:ext>
                </a:extLst>
              </p:cNvPr>
              <p:cNvSpPr>
                <a:spLocks noChangeArrowheads="1"/>
              </p:cNvSpPr>
              <p:nvPr/>
            </p:nvSpPr>
            <p:spPr bwMode="auto">
              <a:xfrm>
                <a:off x="3384550" y="6385092"/>
                <a:ext cx="53975" cy="968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504" name="Rectangle 324">
                <a:extLst>
                  <a:ext uri="{FF2B5EF4-FFF2-40B4-BE49-F238E27FC236}">
                    <a16:creationId xmlns:a16="http://schemas.microsoft.com/office/drawing/2014/main" id="{85F0CD1F-6F94-49F7-A0FF-249CEAAB849C}"/>
                  </a:ext>
                </a:extLst>
              </p:cNvPr>
              <p:cNvSpPr>
                <a:spLocks noChangeArrowheads="1"/>
              </p:cNvSpPr>
              <p:nvPr/>
            </p:nvSpPr>
            <p:spPr bwMode="auto">
              <a:xfrm>
                <a:off x="3814763" y="6529555"/>
                <a:ext cx="50800" cy="936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505" name="Rectangle 325">
                <a:extLst>
                  <a:ext uri="{FF2B5EF4-FFF2-40B4-BE49-F238E27FC236}">
                    <a16:creationId xmlns:a16="http://schemas.microsoft.com/office/drawing/2014/main" id="{86A89CC8-880B-46FE-9D3C-6E511D05DE37}"/>
                  </a:ext>
                </a:extLst>
              </p:cNvPr>
              <p:cNvSpPr>
                <a:spLocks noChangeArrowheads="1"/>
              </p:cNvSpPr>
              <p:nvPr/>
            </p:nvSpPr>
            <p:spPr bwMode="auto">
              <a:xfrm>
                <a:off x="3670300" y="6529555"/>
                <a:ext cx="53975" cy="936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506" name="Rectangle 326">
                <a:extLst>
                  <a:ext uri="{FF2B5EF4-FFF2-40B4-BE49-F238E27FC236}">
                    <a16:creationId xmlns:a16="http://schemas.microsoft.com/office/drawing/2014/main" id="{8795ADF9-2204-42AC-9C44-52AB6CC27BAB}"/>
                  </a:ext>
                </a:extLst>
              </p:cNvPr>
              <p:cNvSpPr>
                <a:spLocks noChangeArrowheads="1"/>
              </p:cNvSpPr>
              <p:nvPr/>
            </p:nvSpPr>
            <p:spPr bwMode="auto">
              <a:xfrm>
                <a:off x="3529013" y="6529555"/>
                <a:ext cx="50800" cy="936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507" name="Rectangle 327">
                <a:extLst>
                  <a:ext uri="{FF2B5EF4-FFF2-40B4-BE49-F238E27FC236}">
                    <a16:creationId xmlns:a16="http://schemas.microsoft.com/office/drawing/2014/main" id="{E6D3F165-CD85-49C9-A6A2-F6F73D8AC9A0}"/>
                  </a:ext>
                </a:extLst>
              </p:cNvPr>
              <p:cNvSpPr>
                <a:spLocks noChangeArrowheads="1"/>
              </p:cNvSpPr>
              <p:nvPr/>
            </p:nvSpPr>
            <p:spPr bwMode="auto">
              <a:xfrm>
                <a:off x="3384550" y="6529555"/>
                <a:ext cx="53975" cy="936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508" name="Rectangle 328">
                <a:extLst>
                  <a:ext uri="{FF2B5EF4-FFF2-40B4-BE49-F238E27FC236}">
                    <a16:creationId xmlns:a16="http://schemas.microsoft.com/office/drawing/2014/main" id="{3A2BD075-83AC-4984-ABE0-9CCCD3799BF2}"/>
                  </a:ext>
                </a:extLst>
              </p:cNvPr>
              <p:cNvSpPr>
                <a:spLocks noChangeArrowheads="1"/>
              </p:cNvSpPr>
              <p:nvPr/>
            </p:nvSpPr>
            <p:spPr bwMode="auto">
              <a:xfrm>
                <a:off x="3814763" y="6670842"/>
                <a:ext cx="50800" cy="968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509" name="Rectangle 329">
                <a:extLst>
                  <a:ext uri="{FF2B5EF4-FFF2-40B4-BE49-F238E27FC236}">
                    <a16:creationId xmlns:a16="http://schemas.microsoft.com/office/drawing/2014/main" id="{8AE979E4-1AB2-4432-A0BA-78B5EA3C452A}"/>
                  </a:ext>
                </a:extLst>
              </p:cNvPr>
              <p:cNvSpPr>
                <a:spLocks noChangeArrowheads="1"/>
              </p:cNvSpPr>
              <p:nvPr/>
            </p:nvSpPr>
            <p:spPr bwMode="auto">
              <a:xfrm>
                <a:off x="3670300" y="6670842"/>
                <a:ext cx="53975" cy="968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510" name="Rectangle 330">
                <a:extLst>
                  <a:ext uri="{FF2B5EF4-FFF2-40B4-BE49-F238E27FC236}">
                    <a16:creationId xmlns:a16="http://schemas.microsoft.com/office/drawing/2014/main" id="{02CA273A-495C-4A92-86B1-CCE36B35AB85}"/>
                  </a:ext>
                </a:extLst>
              </p:cNvPr>
              <p:cNvSpPr>
                <a:spLocks noChangeArrowheads="1"/>
              </p:cNvSpPr>
              <p:nvPr/>
            </p:nvSpPr>
            <p:spPr bwMode="auto">
              <a:xfrm>
                <a:off x="3529013" y="6670842"/>
                <a:ext cx="50800" cy="968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511" name="Rectangle 331">
                <a:extLst>
                  <a:ext uri="{FF2B5EF4-FFF2-40B4-BE49-F238E27FC236}">
                    <a16:creationId xmlns:a16="http://schemas.microsoft.com/office/drawing/2014/main" id="{FF92ABDA-5B6D-4BB6-BE52-FDBDED6D46C0}"/>
                  </a:ext>
                </a:extLst>
              </p:cNvPr>
              <p:cNvSpPr>
                <a:spLocks noChangeArrowheads="1"/>
              </p:cNvSpPr>
              <p:nvPr/>
            </p:nvSpPr>
            <p:spPr bwMode="auto">
              <a:xfrm>
                <a:off x="3384550" y="6670842"/>
                <a:ext cx="53975" cy="968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grpSp>
        <p:sp>
          <p:nvSpPr>
            <p:cNvPr id="14" name="Rectangle 13">
              <a:extLst>
                <a:ext uri="{FF2B5EF4-FFF2-40B4-BE49-F238E27FC236}">
                  <a16:creationId xmlns:a16="http://schemas.microsoft.com/office/drawing/2014/main" id="{654D4616-6AEC-4E53-87FA-294E5C61EC12}"/>
                </a:ext>
              </a:extLst>
            </p:cNvPr>
            <p:cNvSpPr/>
            <p:nvPr/>
          </p:nvSpPr>
          <p:spPr bwMode="auto">
            <a:xfrm>
              <a:off x="10339450" y="5522069"/>
              <a:ext cx="989807" cy="1472455"/>
            </a:xfrm>
            <a:prstGeom prst="rect">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72" fontAlgn="base">
                <a:lnSpc>
                  <a:spcPct val="90000"/>
                </a:lnSpc>
                <a:spcBef>
                  <a:spcPct val="0"/>
                </a:spcBef>
                <a:spcAft>
                  <a:spcPct val="0"/>
                </a:spcAft>
                <a:defRPr/>
              </a:pPr>
              <a:endParaRPr lang="en-IN" sz="1765">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15" name="Group 14">
              <a:extLst>
                <a:ext uri="{FF2B5EF4-FFF2-40B4-BE49-F238E27FC236}">
                  <a16:creationId xmlns:a16="http://schemas.microsoft.com/office/drawing/2014/main" id="{69D71854-315C-4AC4-B112-E0FD764281E4}"/>
                </a:ext>
              </a:extLst>
            </p:cNvPr>
            <p:cNvGrpSpPr/>
            <p:nvPr/>
          </p:nvGrpSpPr>
          <p:grpSpPr>
            <a:xfrm>
              <a:off x="4709208" y="5957341"/>
              <a:ext cx="555814" cy="1037183"/>
              <a:chOff x="4709208" y="5957341"/>
              <a:chExt cx="555814" cy="1037183"/>
            </a:xfrm>
          </p:grpSpPr>
          <p:sp>
            <p:nvSpPr>
              <p:cNvPr id="446" name="Rectangle 445">
                <a:extLst>
                  <a:ext uri="{FF2B5EF4-FFF2-40B4-BE49-F238E27FC236}">
                    <a16:creationId xmlns:a16="http://schemas.microsoft.com/office/drawing/2014/main" id="{6B94D08E-350B-4C9E-98AC-172E9A151082}"/>
                  </a:ext>
                </a:extLst>
              </p:cNvPr>
              <p:cNvSpPr/>
              <p:nvPr/>
            </p:nvSpPr>
            <p:spPr bwMode="auto">
              <a:xfrm>
                <a:off x="4709208" y="5957341"/>
                <a:ext cx="555814" cy="1037183"/>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72" fontAlgn="base">
                  <a:lnSpc>
                    <a:spcPct val="90000"/>
                  </a:lnSpc>
                  <a:spcBef>
                    <a:spcPct val="0"/>
                  </a:spcBef>
                  <a:spcAft>
                    <a:spcPct val="0"/>
                  </a:spcAft>
                  <a:defRPr/>
                </a:pPr>
                <a:endParaRPr lang="en-IN" sz="1765">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447" name="Group 446">
                <a:extLst>
                  <a:ext uri="{FF2B5EF4-FFF2-40B4-BE49-F238E27FC236}">
                    <a16:creationId xmlns:a16="http://schemas.microsoft.com/office/drawing/2014/main" id="{6929380C-EF7D-499C-B279-8CCBADDDD5BD}"/>
                  </a:ext>
                </a:extLst>
              </p:cNvPr>
              <p:cNvGrpSpPr/>
              <p:nvPr/>
            </p:nvGrpSpPr>
            <p:grpSpPr>
              <a:xfrm>
                <a:off x="4777317" y="6004034"/>
                <a:ext cx="428866" cy="839666"/>
                <a:chOff x="3384550" y="5672305"/>
                <a:chExt cx="481013" cy="1095375"/>
              </a:xfrm>
              <a:solidFill>
                <a:schemeClr val="bg1">
                  <a:lumMod val="85000"/>
                </a:schemeClr>
              </a:solidFill>
            </p:grpSpPr>
            <p:sp>
              <p:nvSpPr>
                <p:cNvPr id="448" name="Rectangle 300">
                  <a:extLst>
                    <a:ext uri="{FF2B5EF4-FFF2-40B4-BE49-F238E27FC236}">
                      <a16:creationId xmlns:a16="http://schemas.microsoft.com/office/drawing/2014/main" id="{9EDA0DD1-CFD2-41BE-AA4F-7F44718D9DBA}"/>
                    </a:ext>
                  </a:extLst>
                </p:cNvPr>
                <p:cNvSpPr>
                  <a:spLocks noChangeArrowheads="1"/>
                </p:cNvSpPr>
                <p:nvPr/>
              </p:nvSpPr>
              <p:spPr bwMode="auto">
                <a:xfrm>
                  <a:off x="3814763" y="5672305"/>
                  <a:ext cx="50800" cy="95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449" name="Rectangle 301">
                  <a:extLst>
                    <a:ext uri="{FF2B5EF4-FFF2-40B4-BE49-F238E27FC236}">
                      <a16:creationId xmlns:a16="http://schemas.microsoft.com/office/drawing/2014/main" id="{239FC2B1-E4D8-4AD3-BCCB-E189CD9995DE}"/>
                    </a:ext>
                  </a:extLst>
                </p:cNvPr>
                <p:cNvSpPr>
                  <a:spLocks noChangeArrowheads="1"/>
                </p:cNvSpPr>
                <p:nvPr/>
              </p:nvSpPr>
              <p:spPr bwMode="auto">
                <a:xfrm>
                  <a:off x="3670300" y="5672305"/>
                  <a:ext cx="53975" cy="95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450" name="Rectangle 302">
                  <a:extLst>
                    <a:ext uri="{FF2B5EF4-FFF2-40B4-BE49-F238E27FC236}">
                      <a16:creationId xmlns:a16="http://schemas.microsoft.com/office/drawing/2014/main" id="{28C46B3E-FE7C-4685-BC79-65B14A5010CF}"/>
                    </a:ext>
                  </a:extLst>
                </p:cNvPr>
                <p:cNvSpPr>
                  <a:spLocks noChangeArrowheads="1"/>
                </p:cNvSpPr>
                <p:nvPr/>
              </p:nvSpPr>
              <p:spPr bwMode="auto">
                <a:xfrm>
                  <a:off x="3529013" y="5672305"/>
                  <a:ext cx="50800" cy="95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451" name="Rectangle 303">
                  <a:extLst>
                    <a:ext uri="{FF2B5EF4-FFF2-40B4-BE49-F238E27FC236}">
                      <a16:creationId xmlns:a16="http://schemas.microsoft.com/office/drawing/2014/main" id="{6C880AFF-EAF2-4B8F-844A-595BFBC95263}"/>
                    </a:ext>
                  </a:extLst>
                </p:cNvPr>
                <p:cNvSpPr>
                  <a:spLocks noChangeArrowheads="1"/>
                </p:cNvSpPr>
                <p:nvPr/>
              </p:nvSpPr>
              <p:spPr bwMode="auto">
                <a:xfrm>
                  <a:off x="3384550" y="5672305"/>
                  <a:ext cx="53975" cy="95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452" name="Rectangle 304">
                  <a:extLst>
                    <a:ext uri="{FF2B5EF4-FFF2-40B4-BE49-F238E27FC236}">
                      <a16:creationId xmlns:a16="http://schemas.microsoft.com/office/drawing/2014/main" id="{FADCE6AF-0B14-455B-80DC-71A4792E5EB7}"/>
                    </a:ext>
                  </a:extLst>
                </p:cNvPr>
                <p:cNvSpPr>
                  <a:spLocks noChangeArrowheads="1"/>
                </p:cNvSpPr>
                <p:nvPr/>
              </p:nvSpPr>
              <p:spPr bwMode="auto">
                <a:xfrm>
                  <a:off x="3814763" y="5813592"/>
                  <a:ext cx="50800" cy="98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453" name="Rectangle 305">
                  <a:extLst>
                    <a:ext uri="{FF2B5EF4-FFF2-40B4-BE49-F238E27FC236}">
                      <a16:creationId xmlns:a16="http://schemas.microsoft.com/office/drawing/2014/main" id="{5CC412BA-B5DE-410B-90C0-62A5FDE4541D}"/>
                    </a:ext>
                  </a:extLst>
                </p:cNvPr>
                <p:cNvSpPr>
                  <a:spLocks noChangeArrowheads="1"/>
                </p:cNvSpPr>
                <p:nvPr/>
              </p:nvSpPr>
              <p:spPr bwMode="auto">
                <a:xfrm>
                  <a:off x="3670300" y="5813592"/>
                  <a:ext cx="53975" cy="98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454" name="Rectangle 306">
                  <a:extLst>
                    <a:ext uri="{FF2B5EF4-FFF2-40B4-BE49-F238E27FC236}">
                      <a16:creationId xmlns:a16="http://schemas.microsoft.com/office/drawing/2014/main" id="{7DCE805F-36EF-4CBB-A721-A89C70B74871}"/>
                    </a:ext>
                  </a:extLst>
                </p:cNvPr>
                <p:cNvSpPr>
                  <a:spLocks noChangeArrowheads="1"/>
                </p:cNvSpPr>
                <p:nvPr/>
              </p:nvSpPr>
              <p:spPr bwMode="auto">
                <a:xfrm>
                  <a:off x="3529013" y="5813592"/>
                  <a:ext cx="50800" cy="98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455" name="Rectangle 307">
                  <a:extLst>
                    <a:ext uri="{FF2B5EF4-FFF2-40B4-BE49-F238E27FC236}">
                      <a16:creationId xmlns:a16="http://schemas.microsoft.com/office/drawing/2014/main" id="{75501644-0F38-4760-B1C3-A516E737D58F}"/>
                    </a:ext>
                  </a:extLst>
                </p:cNvPr>
                <p:cNvSpPr>
                  <a:spLocks noChangeArrowheads="1"/>
                </p:cNvSpPr>
                <p:nvPr/>
              </p:nvSpPr>
              <p:spPr bwMode="auto">
                <a:xfrm>
                  <a:off x="3384550" y="5813592"/>
                  <a:ext cx="53975" cy="98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456" name="Rectangle 308">
                  <a:extLst>
                    <a:ext uri="{FF2B5EF4-FFF2-40B4-BE49-F238E27FC236}">
                      <a16:creationId xmlns:a16="http://schemas.microsoft.com/office/drawing/2014/main" id="{2B1B9867-4033-41B0-8913-43912091591F}"/>
                    </a:ext>
                  </a:extLst>
                </p:cNvPr>
                <p:cNvSpPr>
                  <a:spLocks noChangeArrowheads="1"/>
                </p:cNvSpPr>
                <p:nvPr/>
              </p:nvSpPr>
              <p:spPr bwMode="auto">
                <a:xfrm>
                  <a:off x="3814763" y="5958055"/>
                  <a:ext cx="50800" cy="936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457" name="Rectangle 309">
                  <a:extLst>
                    <a:ext uri="{FF2B5EF4-FFF2-40B4-BE49-F238E27FC236}">
                      <a16:creationId xmlns:a16="http://schemas.microsoft.com/office/drawing/2014/main" id="{09AEEB3C-87C1-49CB-95C2-4E2BA9E91F72}"/>
                    </a:ext>
                  </a:extLst>
                </p:cNvPr>
                <p:cNvSpPr>
                  <a:spLocks noChangeArrowheads="1"/>
                </p:cNvSpPr>
                <p:nvPr/>
              </p:nvSpPr>
              <p:spPr bwMode="auto">
                <a:xfrm>
                  <a:off x="3670300" y="5958055"/>
                  <a:ext cx="53975" cy="936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458" name="Rectangle 310">
                  <a:extLst>
                    <a:ext uri="{FF2B5EF4-FFF2-40B4-BE49-F238E27FC236}">
                      <a16:creationId xmlns:a16="http://schemas.microsoft.com/office/drawing/2014/main" id="{494BC0DA-4A56-41FD-9DDA-FEC97758003D}"/>
                    </a:ext>
                  </a:extLst>
                </p:cNvPr>
                <p:cNvSpPr>
                  <a:spLocks noChangeArrowheads="1"/>
                </p:cNvSpPr>
                <p:nvPr/>
              </p:nvSpPr>
              <p:spPr bwMode="auto">
                <a:xfrm>
                  <a:off x="3529013" y="5958055"/>
                  <a:ext cx="50800" cy="936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459" name="Rectangle 311">
                  <a:extLst>
                    <a:ext uri="{FF2B5EF4-FFF2-40B4-BE49-F238E27FC236}">
                      <a16:creationId xmlns:a16="http://schemas.microsoft.com/office/drawing/2014/main" id="{892A7BED-01EB-4C46-834E-9285DEEE43E7}"/>
                    </a:ext>
                  </a:extLst>
                </p:cNvPr>
                <p:cNvSpPr>
                  <a:spLocks noChangeArrowheads="1"/>
                </p:cNvSpPr>
                <p:nvPr/>
              </p:nvSpPr>
              <p:spPr bwMode="auto">
                <a:xfrm>
                  <a:off x="3384550" y="5958055"/>
                  <a:ext cx="53975" cy="936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460" name="Rectangle 312">
                  <a:extLst>
                    <a:ext uri="{FF2B5EF4-FFF2-40B4-BE49-F238E27FC236}">
                      <a16:creationId xmlns:a16="http://schemas.microsoft.com/office/drawing/2014/main" id="{54CB0102-C219-480F-B2DA-A2EC71C159E6}"/>
                    </a:ext>
                  </a:extLst>
                </p:cNvPr>
                <p:cNvSpPr>
                  <a:spLocks noChangeArrowheads="1"/>
                </p:cNvSpPr>
                <p:nvPr/>
              </p:nvSpPr>
              <p:spPr bwMode="auto">
                <a:xfrm>
                  <a:off x="3814763" y="6099342"/>
                  <a:ext cx="50800" cy="98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461" name="Rectangle 313">
                  <a:extLst>
                    <a:ext uri="{FF2B5EF4-FFF2-40B4-BE49-F238E27FC236}">
                      <a16:creationId xmlns:a16="http://schemas.microsoft.com/office/drawing/2014/main" id="{7F8FC831-0A23-4C28-A494-DCEE4EA7BDE3}"/>
                    </a:ext>
                  </a:extLst>
                </p:cNvPr>
                <p:cNvSpPr>
                  <a:spLocks noChangeArrowheads="1"/>
                </p:cNvSpPr>
                <p:nvPr/>
              </p:nvSpPr>
              <p:spPr bwMode="auto">
                <a:xfrm>
                  <a:off x="3670300" y="6099342"/>
                  <a:ext cx="53975" cy="98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462" name="Rectangle 314">
                  <a:extLst>
                    <a:ext uri="{FF2B5EF4-FFF2-40B4-BE49-F238E27FC236}">
                      <a16:creationId xmlns:a16="http://schemas.microsoft.com/office/drawing/2014/main" id="{30ED041A-B84E-4E50-B7C2-0171BD9E8E8C}"/>
                    </a:ext>
                  </a:extLst>
                </p:cNvPr>
                <p:cNvSpPr>
                  <a:spLocks noChangeArrowheads="1"/>
                </p:cNvSpPr>
                <p:nvPr/>
              </p:nvSpPr>
              <p:spPr bwMode="auto">
                <a:xfrm>
                  <a:off x="3529013" y="6099342"/>
                  <a:ext cx="50800" cy="98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463" name="Rectangle 315">
                  <a:extLst>
                    <a:ext uri="{FF2B5EF4-FFF2-40B4-BE49-F238E27FC236}">
                      <a16:creationId xmlns:a16="http://schemas.microsoft.com/office/drawing/2014/main" id="{5AA1EA3D-DDB9-4CB6-928C-FACD9B8C9A31}"/>
                    </a:ext>
                  </a:extLst>
                </p:cNvPr>
                <p:cNvSpPr>
                  <a:spLocks noChangeArrowheads="1"/>
                </p:cNvSpPr>
                <p:nvPr/>
              </p:nvSpPr>
              <p:spPr bwMode="auto">
                <a:xfrm>
                  <a:off x="3384550" y="6099342"/>
                  <a:ext cx="53975" cy="98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464" name="Rectangle 316">
                  <a:extLst>
                    <a:ext uri="{FF2B5EF4-FFF2-40B4-BE49-F238E27FC236}">
                      <a16:creationId xmlns:a16="http://schemas.microsoft.com/office/drawing/2014/main" id="{462944C0-847C-4BED-866E-712BA03006BB}"/>
                    </a:ext>
                  </a:extLst>
                </p:cNvPr>
                <p:cNvSpPr>
                  <a:spLocks noChangeArrowheads="1"/>
                </p:cNvSpPr>
                <p:nvPr/>
              </p:nvSpPr>
              <p:spPr bwMode="auto">
                <a:xfrm>
                  <a:off x="3814763" y="6243805"/>
                  <a:ext cx="50800" cy="936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465" name="Rectangle 317">
                  <a:extLst>
                    <a:ext uri="{FF2B5EF4-FFF2-40B4-BE49-F238E27FC236}">
                      <a16:creationId xmlns:a16="http://schemas.microsoft.com/office/drawing/2014/main" id="{BF131011-4948-4EAA-A2D4-1DAC34AD29B4}"/>
                    </a:ext>
                  </a:extLst>
                </p:cNvPr>
                <p:cNvSpPr>
                  <a:spLocks noChangeArrowheads="1"/>
                </p:cNvSpPr>
                <p:nvPr/>
              </p:nvSpPr>
              <p:spPr bwMode="auto">
                <a:xfrm>
                  <a:off x="3670300" y="6243805"/>
                  <a:ext cx="53975" cy="936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466" name="Rectangle 318">
                  <a:extLst>
                    <a:ext uri="{FF2B5EF4-FFF2-40B4-BE49-F238E27FC236}">
                      <a16:creationId xmlns:a16="http://schemas.microsoft.com/office/drawing/2014/main" id="{FD315E8B-2B02-4D98-87E7-48BF00FBF866}"/>
                    </a:ext>
                  </a:extLst>
                </p:cNvPr>
                <p:cNvSpPr>
                  <a:spLocks noChangeArrowheads="1"/>
                </p:cNvSpPr>
                <p:nvPr/>
              </p:nvSpPr>
              <p:spPr bwMode="auto">
                <a:xfrm>
                  <a:off x="3529013" y="6243805"/>
                  <a:ext cx="50800" cy="936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467" name="Rectangle 319">
                  <a:extLst>
                    <a:ext uri="{FF2B5EF4-FFF2-40B4-BE49-F238E27FC236}">
                      <a16:creationId xmlns:a16="http://schemas.microsoft.com/office/drawing/2014/main" id="{F969FE55-7EC5-49E4-86C1-FC2B7C7614BF}"/>
                    </a:ext>
                  </a:extLst>
                </p:cNvPr>
                <p:cNvSpPr>
                  <a:spLocks noChangeArrowheads="1"/>
                </p:cNvSpPr>
                <p:nvPr/>
              </p:nvSpPr>
              <p:spPr bwMode="auto">
                <a:xfrm>
                  <a:off x="3384550" y="6243805"/>
                  <a:ext cx="53975" cy="936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468" name="Rectangle 320">
                  <a:extLst>
                    <a:ext uri="{FF2B5EF4-FFF2-40B4-BE49-F238E27FC236}">
                      <a16:creationId xmlns:a16="http://schemas.microsoft.com/office/drawing/2014/main" id="{9C1D615D-4CA7-4DFA-9751-D3B91FCC1639}"/>
                    </a:ext>
                  </a:extLst>
                </p:cNvPr>
                <p:cNvSpPr>
                  <a:spLocks noChangeArrowheads="1"/>
                </p:cNvSpPr>
                <p:nvPr/>
              </p:nvSpPr>
              <p:spPr bwMode="auto">
                <a:xfrm>
                  <a:off x="3814763" y="6385092"/>
                  <a:ext cx="50800" cy="968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469" name="Rectangle 321">
                  <a:extLst>
                    <a:ext uri="{FF2B5EF4-FFF2-40B4-BE49-F238E27FC236}">
                      <a16:creationId xmlns:a16="http://schemas.microsoft.com/office/drawing/2014/main" id="{D8E6A8CC-3F6F-4B07-A965-378D21E63717}"/>
                    </a:ext>
                  </a:extLst>
                </p:cNvPr>
                <p:cNvSpPr>
                  <a:spLocks noChangeArrowheads="1"/>
                </p:cNvSpPr>
                <p:nvPr/>
              </p:nvSpPr>
              <p:spPr bwMode="auto">
                <a:xfrm>
                  <a:off x="3670300" y="6385092"/>
                  <a:ext cx="53975" cy="968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470" name="Rectangle 322">
                  <a:extLst>
                    <a:ext uri="{FF2B5EF4-FFF2-40B4-BE49-F238E27FC236}">
                      <a16:creationId xmlns:a16="http://schemas.microsoft.com/office/drawing/2014/main" id="{E55CB4CF-B0FD-4F5D-9E52-348282D8728C}"/>
                    </a:ext>
                  </a:extLst>
                </p:cNvPr>
                <p:cNvSpPr>
                  <a:spLocks noChangeArrowheads="1"/>
                </p:cNvSpPr>
                <p:nvPr/>
              </p:nvSpPr>
              <p:spPr bwMode="auto">
                <a:xfrm>
                  <a:off x="3529013" y="6385092"/>
                  <a:ext cx="50800" cy="968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471" name="Rectangle 323">
                  <a:extLst>
                    <a:ext uri="{FF2B5EF4-FFF2-40B4-BE49-F238E27FC236}">
                      <a16:creationId xmlns:a16="http://schemas.microsoft.com/office/drawing/2014/main" id="{000E690B-5865-45BF-8399-E51A81056719}"/>
                    </a:ext>
                  </a:extLst>
                </p:cNvPr>
                <p:cNvSpPr>
                  <a:spLocks noChangeArrowheads="1"/>
                </p:cNvSpPr>
                <p:nvPr/>
              </p:nvSpPr>
              <p:spPr bwMode="auto">
                <a:xfrm>
                  <a:off x="3384550" y="6385092"/>
                  <a:ext cx="53975" cy="968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472" name="Rectangle 324">
                  <a:extLst>
                    <a:ext uri="{FF2B5EF4-FFF2-40B4-BE49-F238E27FC236}">
                      <a16:creationId xmlns:a16="http://schemas.microsoft.com/office/drawing/2014/main" id="{B35BC2FE-B0E8-4FE0-9486-41B660357EBF}"/>
                    </a:ext>
                  </a:extLst>
                </p:cNvPr>
                <p:cNvSpPr>
                  <a:spLocks noChangeArrowheads="1"/>
                </p:cNvSpPr>
                <p:nvPr/>
              </p:nvSpPr>
              <p:spPr bwMode="auto">
                <a:xfrm>
                  <a:off x="3814763" y="6529555"/>
                  <a:ext cx="50800" cy="936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473" name="Rectangle 325">
                  <a:extLst>
                    <a:ext uri="{FF2B5EF4-FFF2-40B4-BE49-F238E27FC236}">
                      <a16:creationId xmlns:a16="http://schemas.microsoft.com/office/drawing/2014/main" id="{A147B640-4619-4CAF-A6D0-B21A473DA48D}"/>
                    </a:ext>
                  </a:extLst>
                </p:cNvPr>
                <p:cNvSpPr>
                  <a:spLocks noChangeArrowheads="1"/>
                </p:cNvSpPr>
                <p:nvPr/>
              </p:nvSpPr>
              <p:spPr bwMode="auto">
                <a:xfrm>
                  <a:off x="3670300" y="6529555"/>
                  <a:ext cx="53975" cy="936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474" name="Rectangle 326">
                  <a:extLst>
                    <a:ext uri="{FF2B5EF4-FFF2-40B4-BE49-F238E27FC236}">
                      <a16:creationId xmlns:a16="http://schemas.microsoft.com/office/drawing/2014/main" id="{91BC771A-F014-4307-BEE2-BB2D0140D0B1}"/>
                    </a:ext>
                  </a:extLst>
                </p:cNvPr>
                <p:cNvSpPr>
                  <a:spLocks noChangeArrowheads="1"/>
                </p:cNvSpPr>
                <p:nvPr/>
              </p:nvSpPr>
              <p:spPr bwMode="auto">
                <a:xfrm>
                  <a:off x="3529013" y="6529555"/>
                  <a:ext cx="50800" cy="936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475" name="Rectangle 327">
                  <a:extLst>
                    <a:ext uri="{FF2B5EF4-FFF2-40B4-BE49-F238E27FC236}">
                      <a16:creationId xmlns:a16="http://schemas.microsoft.com/office/drawing/2014/main" id="{608A782B-FC52-4558-ACEB-8C0FDF2B004F}"/>
                    </a:ext>
                  </a:extLst>
                </p:cNvPr>
                <p:cNvSpPr>
                  <a:spLocks noChangeArrowheads="1"/>
                </p:cNvSpPr>
                <p:nvPr/>
              </p:nvSpPr>
              <p:spPr bwMode="auto">
                <a:xfrm>
                  <a:off x="3384550" y="6529555"/>
                  <a:ext cx="53975" cy="936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476" name="Rectangle 328">
                  <a:extLst>
                    <a:ext uri="{FF2B5EF4-FFF2-40B4-BE49-F238E27FC236}">
                      <a16:creationId xmlns:a16="http://schemas.microsoft.com/office/drawing/2014/main" id="{43B97F81-AFD2-41F4-82E2-4B08869C8848}"/>
                    </a:ext>
                  </a:extLst>
                </p:cNvPr>
                <p:cNvSpPr>
                  <a:spLocks noChangeArrowheads="1"/>
                </p:cNvSpPr>
                <p:nvPr/>
              </p:nvSpPr>
              <p:spPr bwMode="auto">
                <a:xfrm>
                  <a:off x="3814763" y="6670842"/>
                  <a:ext cx="50800" cy="968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477" name="Rectangle 329">
                  <a:extLst>
                    <a:ext uri="{FF2B5EF4-FFF2-40B4-BE49-F238E27FC236}">
                      <a16:creationId xmlns:a16="http://schemas.microsoft.com/office/drawing/2014/main" id="{F9E257A8-83F9-47CE-B8FE-A2F269051A05}"/>
                    </a:ext>
                  </a:extLst>
                </p:cNvPr>
                <p:cNvSpPr>
                  <a:spLocks noChangeArrowheads="1"/>
                </p:cNvSpPr>
                <p:nvPr/>
              </p:nvSpPr>
              <p:spPr bwMode="auto">
                <a:xfrm>
                  <a:off x="3670300" y="6670842"/>
                  <a:ext cx="53975" cy="968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478" name="Rectangle 330">
                  <a:extLst>
                    <a:ext uri="{FF2B5EF4-FFF2-40B4-BE49-F238E27FC236}">
                      <a16:creationId xmlns:a16="http://schemas.microsoft.com/office/drawing/2014/main" id="{56C85145-8803-420D-9045-AB862FCED8E3}"/>
                    </a:ext>
                  </a:extLst>
                </p:cNvPr>
                <p:cNvSpPr>
                  <a:spLocks noChangeArrowheads="1"/>
                </p:cNvSpPr>
                <p:nvPr/>
              </p:nvSpPr>
              <p:spPr bwMode="auto">
                <a:xfrm>
                  <a:off x="3529013" y="6670842"/>
                  <a:ext cx="50800" cy="968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479" name="Rectangle 331">
                  <a:extLst>
                    <a:ext uri="{FF2B5EF4-FFF2-40B4-BE49-F238E27FC236}">
                      <a16:creationId xmlns:a16="http://schemas.microsoft.com/office/drawing/2014/main" id="{791B741A-FEDF-4C51-8ACA-07ACB57BB06D}"/>
                    </a:ext>
                  </a:extLst>
                </p:cNvPr>
                <p:cNvSpPr>
                  <a:spLocks noChangeArrowheads="1"/>
                </p:cNvSpPr>
                <p:nvPr/>
              </p:nvSpPr>
              <p:spPr bwMode="auto">
                <a:xfrm>
                  <a:off x="3384550" y="6670842"/>
                  <a:ext cx="53975" cy="968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grpSp>
        </p:grpSp>
        <p:grpSp>
          <p:nvGrpSpPr>
            <p:cNvPr id="16" name="Group 15">
              <a:extLst>
                <a:ext uri="{FF2B5EF4-FFF2-40B4-BE49-F238E27FC236}">
                  <a16:creationId xmlns:a16="http://schemas.microsoft.com/office/drawing/2014/main" id="{FF648AE9-2808-486B-A5A9-68EDC3E8AD12}"/>
                </a:ext>
              </a:extLst>
            </p:cNvPr>
            <p:cNvGrpSpPr/>
            <p:nvPr/>
          </p:nvGrpSpPr>
          <p:grpSpPr>
            <a:xfrm>
              <a:off x="2906388" y="5338377"/>
              <a:ext cx="1750352" cy="1656148"/>
              <a:chOff x="2906388" y="5338377"/>
              <a:chExt cx="1750352" cy="1656148"/>
            </a:xfrm>
          </p:grpSpPr>
          <p:sp>
            <p:nvSpPr>
              <p:cNvPr id="411" name="Rectangle 410">
                <a:extLst>
                  <a:ext uri="{FF2B5EF4-FFF2-40B4-BE49-F238E27FC236}">
                    <a16:creationId xmlns:a16="http://schemas.microsoft.com/office/drawing/2014/main" id="{CDD27892-F888-43A1-99E4-F950173D6D88}"/>
                  </a:ext>
                </a:extLst>
              </p:cNvPr>
              <p:cNvSpPr/>
              <p:nvPr/>
            </p:nvSpPr>
            <p:spPr bwMode="auto">
              <a:xfrm>
                <a:off x="4006930" y="5781939"/>
                <a:ext cx="649810" cy="1212586"/>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72" fontAlgn="base">
                  <a:lnSpc>
                    <a:spcPct val="90000"/>
                  </a:lnSpc>
                  <a:spcBef>
                    <a:spcPct val="0"/>
                  </a:spcBef>
                  <a:spcAft>
                    <a:spcPct val="0"/>
                  </a:spcAft>
                  <a:defRPr/>
                </a:pPr>
                <a:endParaRPr lang="en-IN" sz="1765">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412" name="Group 411">
                <a:extLst>
                  <a:ext uri="{FF2B5EF4-FFF2-40B4-BE49-F238E27FC236}">
                    <a16:creationId xmlns:a16="http://schemas.microsoft.com/office/drawing/2014/main" id="{242B00F9-3C2D-4B60-B989-FDFDDCC4EAFE}"/>
                  </a:ext>
                </a:extLst>
              </p:cNvPr>
              <p:cNvGrpSpPr/>
              <p:nvPr/>
            </p:nvGrpSpPr>
            <p:grpSpPr>
              <a:xfrm>
                <a:off x="4091329" y="5864979"/>
                <a:ext cx="481013" cy="978721"/>
                <a:chOff x="3384550" y="5672305"/>
                <a:chExt cx="481013" cy="1095375"/>
              </a:xfrm>
              <a:solidFill>
                <a:schemeClr val="bg1">
                  <a:lumMod val="85000"/>
                </a:schemeClr>
              </a:solidFill>
            </p:grpSpPr>
            <p:sp>
              <p:nvSpPr>
                <p:cNvPr id="414" name="Rectangle 300">
                  <a:extLst>
                    <a:ext uri="{FF2B5EF4-FFF2-40B4-BE49-F238E27FC236}">
                      <a16:creationId xmlns:a16="http://schemas.microsoft.com/office/drawing/2014/main" id="{15BCD25A-E542-4968-972D-CF7529E32B6E}"/>
                    </a:ext>
                  </a:extLst>
                </p:cNvPr>
                <p:cNvSpPr>
                  <a:spLocks noChangeArrowheads="1"/>
                </p:cNvSpPr>
                <p:nvPr/>
              </p:nvSpPr>
              <p:spPr bwMode="auto">
                <a:xfrm>
                  <a:off x="3814763" y="5672305"/>
                  <a:ext cx="50800" cy="95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415" name="Rectangle 301">
                  <a:extLst>
                    <a:ext uri="{FF2B5EF4-FFF2-40B4-BE49-F238E27FC236}">
                      <a16:creationId xmlns:a16="http://schemas.microsoft.com/office/drawing/2014/main" id="{3C17D4AB-0C27-44FD-86F7-22A05F4130C8}"/>
                    </a:ext>
                  </a:extLst>
                </p:cNvPr>
                <p:cNvSpPr>
                  <a:spLocks noChangeArrowheads="1"/>
                </p:cNvSpPr>
                <p:nvPr/>
              </p:nvSpPr>
              <p:spPr bwMode="auto">
                <a:xfrm>
                  <a:off x="3670300" y="5672305"/>
                  <a:ext cx="53975" cy="95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416" name="Rectangle 302">
                  <a:extLst>
                    <a:ext uri="{FF2B5EF4-FFF2-40B4-BE49-F238E27FC236}">
                      <a16:creationId xmlns:a16="http://schemas.microsoft.com/office/drawing/2014/main" id="{05365413-1FE2-4FED-922B-F2B0BB007317}"/>
                    </a:ext>
                  </a:extLst>
                </p:cNvPr>
                <p:cNvSpPr>
                  <a:spLocks noChangeArrowheads="1"/>
                </p:cNvSpPr>
                <p:nvPr/>
              </p:nvSpPr>
              <p:spPr bwMode="auto">
                <a:xfrm>
                  <a:off x="3529013" y="5672305"/>
                  <a:ext cx="50800" cy="95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417" name="Rectangle 303">
                  <a:extLst>
                    <a:ext uri="{FF2B5EF4-FFF2-40B4-BE49-F238E27FC236}">
                      <a16:creationId xmlns:a16="http://schemas.microsoft.com/office/drawing/2014/main" id="{803D6321-8ACD-49C6-9F2D-D06B204DE2EA}"/>
                    </a:ext>
                  </a:extLst>
                </p:cNvPr>
                <p:cNvSpPr>
                  <a:spLocks noChangeArrowheads="1"/>
                </p:cNvSpPr>
                <p:nvPr/>
              </p:nvSpPr>
              <p:spPr bwMode="auto">
                <a:xfrm>
                  <a:off x="3384550" y="5672305"/>
                  <a:ext cx="53975" cy="95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418" name="Rectangle 304">
                  <a:extLst>
                    <a:ext uri="{FF2B5EF4-FFF2-40B4-BE49-F238E27FC236}">
                      <a16:creationId xmlns:a16="http://schemas.microsoft.com/office/drawing/2014/main" id="{A5F8A0D5-86EB-4EFE-9D02-F6F8BCFC6001}"/>
                    </a:ext>
                  </a:extLst>
                </p:cNvPr>
                <p:cNvSpPr>
                  <a:spLocks noChangeArrowheads="1"/>
                </p:cNvSpPr>
                <p:nvPr/>
              </p:nvSpPr>
              <p:spPr bwMode="auto">
                <a:xfrm>
                  <a:off x="3814763" y="5813592"/>
                  <a:ext cx="50800" cy="98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419" name="Rectangle 305">
                  <a:extLst>
                    <a:ext uri="{FF2B5EF4-FFF2-40B4-BE49-F238E27FC236}">
                      <a16:creationId xmlns:a16="http://schemas.microsoft.com/office/drawing/2014/main" id="{D08BC26F-96FF-4182-8ABF-918DBEC2C1AF}"/>
                    </a:ext>
                  </a:extLst>
                </p:cNvPr>
                <p:cNvSpPr>
                  <a:spLocks noChangeArrowheads="1"/>
                </p:cNvSpPr>
                <p:nvPr/>
              </p:nvSpPr>
              <p:spPr bwMode="auto">
                <a:xfrm>
                  <a:off x="3670300" y="5813592"/>
                  <a:ext cx="53975" cy="98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420" name="Rectangle 306">
                  <a:extLst>
                    <a:ext uri="{FF2B5EF4-FFF2-40B4-BE49-F238E27FC236}">
                      <a16:creationId xmlns:a16="http://schemas.microsoft.com/office/drawing/2014/main" id="{944FB870-38ED-44C4-B2C1-6CD524EC8C4C}"/>
                    </a:ext>
                  </a:extLst>
                </p:cNvPr>
                <p:cNvSpPr>
                  <a:spLocks noChangeArrowheads="1"/>
                </p:cNvSpPr>
                <p:nvPr/>
              </p:nvSpPr>
              <p:spPr bwMode="auto">
                <a:xfrm>
                  <a:off x="3529013" y="5813592"/>
                  <a:ext cx="50800" cy="98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421" name="Rectangle 307">
                  <a:extLst>
                    <a:ext uri="{FF2B5EF4-FFF2-40B4-BE49-F238E27FC236}">
                      <a16:creationId xmlns:a16="http://schemas.microsoft.com/office/drawing/2014/main" id="{FAA83B78-30E4-4122-BB65-16DBCB5A76A3}"/>
                    </a:ext>
                  </a:extLst>
                </p:cNvPr>
                <p:cNvSpPr>
                  <a:spLocks noChangeArrowheads="1"/>
                </p:cNvSpPr>
                <p:nvPr/>
              </p:nvSpPr>
              <p:spPr bwMode="auto">
                <a:xfrm>
                  <a:off x="3384550" y="5813592"/>
                  <a:ext cx="53975" cy="98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422" name="Rectangle 308">
                  <a:extLst>
                    <a:ext uri="{FF2B5EF4-FFF2-40B4-BE49-F238E27FC236}">
                      <a16:creationId xmlns:a16="http://schemas.microsoft.com/office/drawing/2014/main" id="{E38CCF99-4E73-4A0A-A239-969BA1AFF947}"/>
                    </a:ext>
                  </a:extLst>
                </p:cNvPr>
                <p:cNvSpPr>
                  <a:spLocks noChangeArrowheads="1"/>
                </p:cNvSpPr>
                <p:nvPr/>
              </p:nvSpPr>
              <p:spPr bwMode="auto">
                <a:xfrm>
                  <a:off x="3814763" y="5958055"/>
                  <a:ext cx="50800" cy="936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423" name="Rectangle 309">
                  <a:extLst>
                    <a:ext uri="{FF2B5EF4-FFF2-40B4-BE49-F238E27FC236}">
                      <a16:creationId xmlns:a16="http://schemas.microsoft.com/office/drawing/2014/main" id="{CC164CB8-0E4A-4DED-8EAD-BBA45F237298}"/>
                    </a:ext>
                  </a:extLst>
                </p:cNvPr>
                <p:cNvSpPr>
                  <a:spLocks noChangeArrowheads="1"/>
                </p:cNvSpPr>
                <p:nvPr/>
              </p:nvSpPr>
              <p:spPr bwMode="auto">
                <a:xfrm>
                  <a:off x="3670300" y="5958055"/>
                  <a:ext cx="53975" cy="936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424" name="Rectangle 310">
                  <a:extLst>
                    <a:ext uri="{FF2B5EF4-FFF2-40B4-BE49-F238E27FC236}">
                      <a16:creationId xmlns:a16="http://schemas.microsoft.com/office/drawing/2014/main" id="{ACFE408F-3F98-4087-A05C-27CD1499F57B}"/>
                    </a:ext>
                  </a:extLst>
                </p:cNvPr>
                <p:cNvSpPr>
                  <a:spLocks noChangeArrowheads="1"/>
                </p:cNvSpPr>
                <p:nvPr/>
              </p:nvSpPr>
              <p:spPr bwMode="auto">
                <a:xfrm>
                  <a:off x="3529013" y="5958055"/>
                  <a:ext cx="50800" cy="936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425" name="Rectangle 311">
                  <a:extLst>
                    <a:ext uri="{FF2B5EF4-FFF2-40B4-BE49-F238E27FC236}">
                      <a16:creationId xmlns:a16="http://schemas.microsoft.com/office/drawing/2014/main" id="{F2D9DC44-F374-469B-9368-A60E3C97765C}"/>
                    </a:ext>
                  </a:extLst>
                </p:cNvPr>
                <p:cNvSpPr>
                  <a:spLocks noChangeArrowheads="1"/>
                </p:cNvSpPr>
                <p:nvPr/>
              </p:nvSpPr>
              <p:spPr bwMode="auto">
                <a:xfrm>
                  <a:off x="3384550" y="5958055"/>
                  <a:ext cx="53975" cy="936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426" name="Rectangle 312">
                  <a:extLst>
                    <a:ext uri="{FF2B5EF4-FFF2-40B4-BE49-F238E27FC236}">
                      <a16:creationId xmlns:a16="http://schemas.microsoft.com/office/drawing/2014/main" id="{95D653D4-24BA-4CFF-9F0E-8A118BE0D7A7}"/>
                    </a:ext>
                  </a:extLst>
                </p:cNvPr>
                <p:cNvSpPr>
                  <a:spLocks noChangeArrowheads="1"/>
                </p:cNvSpPr>
                <p:nvPr/>
              </p:nvSpPr>
              <p:spPr bwMode="auto">
                <a:xfrm>
                  <a:off x="3814763" y="6099342"/>
                  <a:ext cx="50800" cy="98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427" name="Rectangle 313">
                  <a:extLst>
                    <a:ext uri="{FF2B5EF4-FFF2-40B4-BE49-F238E27FC236}">
                      <a16:creationId xmlns:a16="http://schemas.microsoft.com/office/drawing/2014/main" id="{32677175-4334-492D-9234-A46003190F18}"/>
                    </a:ext>
                  </a:extLst>
                </p:cNvPr>
                <p:cNvSpPr>
                  <a:spLocks noChangeArrowheads="1"/>
                </p:cNvSpPr>
                <p:nvPr/>
              </p:nvSpPr>
              <p:spPr bwMode="auto">
                <a:xfrm>
                  <a:off x="3670300" y="6099342"/>
                  <a:ext cx="53975" cy="98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428" name="Rectangle 314">
                  <a:extLst>
                    <a:ext uri="{FF2B5EF4-FFF2-40B4-BE49-F238E27FC236}">
                      <a16:creationId xmlns:a16="http://schemas.microsoft.com/office/drawing/2014/main" id="{A897B690-45A2-4088-86C6-88B792EC788F}"/>
                    </a:ext>
                  </a:extLst>
                </p:cNvPr>
                <p:cNvSpPr>
                  <a:spLocks noChangeArrowheads="1"/>
                </p:cNvSpPr>
                <p:nvPr/>
              </p:nvSpPr>
              <p:spPr bwMode="auto">
                <a:xfrm>
                  <a:off x="3529013" y="6099342"/>
                  <a:ext cx="50800" cy="98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429" name="Rectangle 315">
                  <a:extLst>
                    <a:ext uri="{FF2B5EF4-FFF2-40B4-BE49-F238E27FC236}">
                      <a16:creationId xmlns:a16="http://schemas.microsoft.com/office/drawing/2014/main" id="{C29B326A-BBFB-4BD9-A487-CC8CA61AA405}"/>
                    </a:ext>
                  </a:extLst>
                </p:cNvPr>
                <p:cNvSpPr>
                  <a:spLocks noChangeArrowheads="1"/>
                </p:cNvSpPr>
                <p:nvPr/>
              </p:nvSpPr>
              <p:spPr bwMode="auto">
                <a:xfrm>
                  <a:off x="3384550" y="6099342"/>
                  <a:ext cx="53975" cy="98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430" name="Rectangle 316">
                  <a:extLst>
                    <a:ext uri="{FF2B5EF4-FFF2-40B4-BE49-F238E27FC236}">
                      <a16:creationId xmlns:a16="http://schemas.microsoft.com/office/drawing/2014/main" id="{87355286-00CA-44BC-A8D4-66322D976048}"/>
                    </a:ext>
                  </a:extLst>
                </p:cNvPr>
                <p:cNvSpPr>
                  <a:spLocks noChangeArrowheads="1"/>
                </p:cNvSpPr>
                <p:nvPr/>
              </p:nvSpPr>
              <p:spPr bwMode="auto">
                <a:xfrm>
                  <a:off x="3814763" y="6243805"/>
                  <a:ext cx="50800" cy="936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431" name="Rectangle 317">
                  <a:extLst>
                    <a:ext uri="{FF2B5EF4-FFF2-40B4-BE49-F238E27FC236}">
                      <a16:creationId xmlns:a16="http://schemas.microsoft.com/office/drawing/2014/main" id="{A908C60D-202B-4802-9F0B-FADD426CFC24}"/>
                    </a:ext>
                  </a:extLst>
                </p:cNvPr>
                <p:cNvSpPr>
                  <a:spLocks noChangeArrowheads="1"/>
                </p:cNvSpPr>
                <p:nvPr/>
              </p:nvSpPr>
              <p:spPr bwMode="auto">
                <a:xfrm>
                  <a:off x="3670300" y="6243805"/>
                  <a:ext cx="53975" cy="936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432" name="Rectangle 318">
                  <a:extLst>
                    <a:ext uri="{FF2B5EF4-FFF2-40B4-BE49-F238E27FC236}">
                      <a16:creationId xmlns:a16="http://schemas.microsoft.com/office/drawing/2014/main" id="{39704093-6C75-4E0E-8942-5D8F0A15CFE1}"/>
                    </a:ext>
                  </a:extLst>
                </p:cNvPr>
                <p:cNvSpPr>
                  <a:spLocks noChangeArrowheads="1"/>
                </p:cNvSpPr>
                <p:nvPr/>
              </p:nvSpPr>
              <p:spPr bwMode="auto">
                <a:xfrm>
                  <a:off x="3529013" y="6243805"/>
                  <a:ext cx="50800" cy="936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433" name="Rectangle 319">
                  <a:extLst>
                    <a:ext uri="{FF2B5EF4-FFF2-40B4-BE49-F238E27FC236}">
                      <a16:creationId xmlns:a16="http://schemas.microsoft.com/office/drawing/2014/main" id="{7F529C39-5D22-416A-B7A6-C6AC9F1A020D}"/>
                    </a:ext>
                  </a:extLst>
                </p:cNvPr>
                <p:cNvSpPr>
                  <a:spLocks noChangeArrowheads="1"/>
                </p:cNvSpPr>
                <p:nvPr/>
              </p:nvSpPr>
              <p:spPr bwMode="auto">
                <a:xfrm>
                  <a:off x="3384550" y="6243805"/>
                  <a:ext cx="53975" cy="936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434" name="Rectangle 320">
                  <a:extLst>
                    <a:ext uri="{FF2B5EF4-FFF2-40B4-BE49-F238E27FC236}">
                      <a16:creationId xmlns:a16="http://schemas.microsoft.com/office/drawing/2014/main" id="{947E5FA3-E883-4AFB-B12F-52A4B3E98B0A}"/>
                    </a:ext>
                  </a:extLst>
                </p:cNvPr>
                <p:cNvSpPr>
                  <a:spLocks noChangeArrowheads="1"/>
                </p:cNvSpPr>
                <p:nvPr/>
              </p:nvSpPr>
              <p:spPr bwMode="auto">
                <a:xfrm>
                  <a:off x="3814763" y="6385092"/>
                  <a:ext cx="50800" cy="968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435" name="Rectangle 321">
                  <a:extLst>
                    <a:ext uri="{FF2B5EF4-FFF2-40B4-BE49-F238E27FC236}">
                      <a16:creationId xmlns:a16="http://schemas.microsoft.com/office/drawing/2014/main" id="{4124A1C6-2C77-4BE5-AA2B-FA9A320AD58F}"/>
                    </a:ext>
                  </a:extLst>
                </p:cNvPr>
                <p:cNvSpPr>
                  <a:spLocks noChangeArrowheads="1"/>
                </p:cNvSpPr>
                <p:nvPr/>
              </p:nvSpPr>
              <p:spPr bwMode="auto">
                <a:xfrm>
                  <a:off x="3670300" y="6385092"/>
                  <a:ext cx="53975" cy="968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436" name="Rectangle 322">
                  <a:extLst>
                    <a:ext uri="{FF2B5EF4-FFF2-40B4-BE49-F238E27FC236}">
                      <a16:creationId xmlns:a16="http://schemas.microsoft.com/office/drawing/2014/main" id="{7873EF86-A042-40CB-A740-82354E6338A0}"/>
                    </a:ext>
                  </a:extLst>
                </p:cNvPr>
                <p:cNvSpPr>
                  <a:spLocks noChangeArrowheads="1"/>
                </p:cNvSpPr>
                <p:nvPr/>
              </p:nvSpPr>
              <p:spPr bwMode="auto">
                <a:xfrm>
                  <a:off x="3529013" y="6385092"/>
                  <a:ext cx="50800" cy="968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437" name="Rectangle 323">
                  <a:extLst>
                    <a:ext uri="{FF2B5EF4-FFF2-40B4-BE49-F238E27FC236}">
                      <a16:creationId xmlns:a16="http://schemas.microsoft.com/office/drawing/2014/main" id="{F1B25DDC-8C91-49A2-B393-9BC2956FB694}"/>
                    </a:ext>
                  </a:extLst>
                </p:cNvPr>
                <p:cNvSpPr>
                  <a:spLocks noChangeArrowheads="1"/>
                </p:cNvSpPr>
                <p:nvPr/>
              </p:nvSpPr>
              <p:spPr bwMode="auto">
                <a:xfrm>
                  <a:off x="3384550" y="6385092"/>
                  <a:ext cx="53975" cy="968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438" name="Rectangle 324">
                  <a:extLst>
                    <a:ext uri="{FF2B5EF4-FFF2-40B4-BE49-F238E27FC236}">
                      <a16:creationId xmlns:a16="http://schemas.microsoft.com/office/drawing/2014/main" id="{975423F6-D7B4-4F78-B7FB-774E3C6F424D}"/>
                    </a:ext>
                  </a:extLst>
                </p:cNvPr>
                <p:cNvSpPr>
                  <a:spLocks noChangeArrowheads="1"/>
                </p:cNvSpPr>
                <p:nvPr/>
              </p:nvSpPr>
              <p:spPr bwMode="auto">
                <a:xfrm>
                  <a:off x="3814763" y="6529555"/>
                  <a:ext cx="50800" cy="936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439" name="Rectangle 325">
                  <a:extLst>
                    <a:ext uri="{FF2B5EF4-FFF2-40B4-BE49-F238E27FC236}">
                      <a16:creationId xmlns:a16="http://schemas.microsoft.com/office/drawing/2014/main" id="{D9779C62-8776-4B0E-B353-72FEBC6E8B41}"/>
                    </a:ext>
                  </a:extLst>
                </p:cNvPr>
                <p:cNvSpPr>
                  <a:spLocks noChangeArrowheads="1"/>
                </p:cNvSpPr>
                <p:nvPr/>
              </p:nvSpPr>
              <p:spPr bwMode="auto">
                <a:xfrm>
                  <a:off x="3670300" y="6529555"/>
                  <a:ext cx="53975" cy="936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440" name="Rectangle 326">
                  <a:extLst>
                    <a:ext uri="{FF2B5EF4-FFF2-40B4-BE49-F238E27FC236}">
                      <a16:creationId xmlns:a16="http://schemas.microsoft.com/office/drawing/2014/main" id="{35653598-1D67-4430-8EA7-46829CD48B1E}"/>
                    </a:ext>
                  </a:extLst>
                </p:cNvPr>
                <p:cNvSpPr>
                  <a:spLocks noChangeArrowheads="1"/>
                </p:cNvSpPr>
                <p:nvPr/>
              </p:nvSpPr>
              <p:spPr bwMode="auto">
                <a:xfrm>
                  <a:off x="3529013" y="6529555"/>
                  <a:ext cx="50800" cy="936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441" name="Rectangle 327">
                  <a:extLst>
                    <a:ext uri="{FF2B5EF4-FFF2-40B4-BE49-F238E27FC236}">
                      <a16:creationId xmlns:a16="http://schemas.microsoft.com/office/drawing/2014/main" id="{7E60244E-FA11-4474-9604-091186447A55}"/>
                    </a:ext>
                  </a:extLst>
                </p:cNvPr>
                <p:cNvSpPr>
                  <a:spLocks noChangeArrowheads="1"/>
                </p:cNvSpPr>
                <p:nvPr/>
              </p:nvSpPr>
              <p:spPr bwMode="auto">
                <a:xfrm>
                  <a:off x="3384550" y="6529555"/>
                  <a:ext cx="53975" cy="936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442" name="Rectangle 328">
                  <a:extLst>
                    <a:ext uri="{FF2B5EF4-FFF2-40B4-BE49-F238E27FC236}">
                      <a16:creationId xmlns:a16="http://schemas.microsoft.com/office/drawing/2014/main" id="{6BC29C89-FFA3-469C-9311-44FB61980A9C}"/>
                    </a:ext>
                  </a:extLst>
                </p:cNvPr>
                <p:cNvSpPr>
                  <a:spLocks noChangeArrowheads="1"/>
                </p:cNvSpPr>
                <p:nvPr/>
              </p:nvSpPr>
              <p:spPr bwMode="auto">
                <a:xfrm>
                  <a:off x="3814763" y="6670842"/>
                  <a:ext cx="50800" cy="968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443" name="Rectangle 329">
                  <a:extLst>
                    <a:ext uri="{FF2B5EF4-FFF2-40B4-BE49-F238E27FC236}">
                      <a16:creationId xmlns:a16="http://schemas.microsoft.com/office/drawing/2014/main" id="{059DC7A8-1D62-4668-9C90-8A9BBCB0353A}"/>
                    </a:ext>
                  </a:extLst>
                </p:cNvPr>
                <p:cNvSpPr>
                  <a:spLocks noChangeArrowheads="1"/>
                </p:cNvSpPr>
                <p:nvPr/>
              </p:nvSpPr>
              <p:spPr bwMode="auto">
                <a:xfrm>
                  <a:off x="3670300" y="6670842"/>
                  <a:ext cx="53975" cy="968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444" name="Rectangle 330">
                  <a:extLst>
                    <a:ext uri="{FF2B5EF4-FFF2-40B4-BE49-F238E27FC236}">
                      <a16:creationId xmlns:a16="http://schemas.microsoft.com/office/drawing/2014/main" id="{A4FA7261-4AF3-45B3-A2DD-116037070EBF}"/>
                    </a:ext>
                  </a:extLst>
                </p:cNvPr>
                <p:cNvSpPr>
                  <a:spLocks noChangeArrowheads="1"/>
                </p:cNvSpPr>
                <p:nvPr/>
              </p:nvSpPr>
              <p:spPr bwMode="auto">
                <a:xfrm>
                  <a:off x="3529013" y="6670842"/>
                  <a:ext cx="50800" cy="968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445" name="Rectangle 331">
                  <a:extLst>
                    <a:ext uri="{FF2B5EF4-FFF2-40B4-BE49-F238E27FC236}">
                      <a16:creationId xmlns:a16="http://schemas.microsoft.com/office/drawing/2014/main" id="{DAF8490B-ED6C-4D7F-AB28-84FF4CD48B3D}"/>
                    </a:ext>
                  </a:extLst>
                </p:cNvPr>
                <p:cNvSpPr>
                  <a:spLocks noChangeArrowheads="1"/>
                </p:cNvSpPr>
                <p:nvPr/>
              </p:nvSpPr>
              <p:spPr bwMode="auto">
                <a:xfrm>
                  <a:off x="3384550" y="6670842"/>
                  <a:ext cx="53975" cy="968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grpSp>
          <p:sp>
            <p:nvSpPr>
              <p:cNvPr id="413" name="Rectangle 412">
                <a:extLst>
                  <a:ext uri="{FF2B5EF4-FFF2-40B4-BE49-F238E27FC236}">
                    <a16:creationId xmlns:a16="http://schemas.microsoft.com/office/drawing/2014/main" id="{FF94F22E-8746-4830-B0A2-BFE2A0F1C4E2}"/>
                  </a:ext>
                </a:extLst>
              </p:cNvPr>
              <p:cNvSpPr/>
              <p:nvPr/>
            </p:nvSpPr>
            <p:spPr bwMode="auto">
              <a:xfrm>
                <a:off x="2906388" y="5338377"/>
                <a:ext cx="1113288" cy="1656148"/>
              </a:xfrm>
              <a:prstGeom prst="rect">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72" fontAlgn="base">
                  <a:lnSpc>
                    <a:spcPct val="90000"/>
                  </a:lnSpc>
                  <a:spcBef>
                    <a:spcPct val="0"/>
                  </a:spcBef>
                  <a:spcAft>
                    <a:spcPct val="0"/>
                  </a:spcAft>
                  <a:defRPr/>
                </a:pPr>
                <a:endParaRPr lang="en-IN" sz="1765">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17" name="Group 16">
              <a:extLst>
                <a:ext uri="{FF2B5EF4-FFF2-40B4-BE49-F238E27FC236}">
                  <a16:creationId xmlns:a16="http://schemas.microsoft.com/office/drawing/2014/main" id="{4CB9BFFD-2A26-43DB-9D4C-0AD8A14273AA}"/>
                </a:ext>
              </a:extLst>
            </p:cNvPr>
            <p:cNvGrpSpPr/>
            <p:nvPr/>
          </p:nvGrpSpPr>
          <p:grpSpPr>
            <a:xfrm>
              <a:off x="0" y="4737267"/>
              <a:ext cx="3679825" cy="2152651"/>
              <a:chOff x="274638" y="4737267"/>
              <a:chExt cx="3679825" cy="2152651"/>
            </a:xfrm>
          </p:grpSpPr>
          <p:sp>
            <p:nvSpPr>
              <p:cNvPr id="250" name="Rectangle 299">
                <a:extLst>
                  <a:ext uri="{FF2B5EF4-FFF2-40B4-BE49-F238E27FC236}">
                    <a16:creationId xmlns:a16="http://schemas.microsoft.com/office/drawing/2014/main" id="{7EA7416D-888C-45DF-8D6C-56A9F204608B}"/>
                  </a:ext>
                </a:extLst>
              </p:cNvPr>
              <p:cNvSpPr>
                <a:spLocks noChangeArrowheads="1"/>
              </p:cNvSpPr>
              <p:nvPr/>
            </p:nvSpPr>
            <p:spPr bwMode="auto">
              <a:xfrm>
                <a:off x="3298825" y="5578642"/>
                <a:ext cx="655638" cy="13112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grpSp>
            <p:nvGrpSpPr>
              <p:cNvPr id="251" name="Group 250">
                <a:extLst>
                  <a:ext uri="{FF2B5EF4-FFF2-40B4-BE49-F238E27FC236}">
                    <a16:creationId xmlns:a16="http://schemas.microsoft.com/office/drawing/2014/main" id="{F6C690B8-E387-4596-8916-92F7936825FB}"/>
                  </a:ext>
                </a:extLst>
              </p:cNvPr>
              <p:cNvGrpSpPr/>
              <p:nvPr/>
            </p:nvGrpSpPr>
            <p:grpSpPr>
              <a:xfrm>
                <a:off x="3384550" y="5672305"/>
                <a:ext cx="481013" cy="1095375"/>
                <a:chOff x="3384550" y="5672305"/>
                <a:chExt cx="481013" cy="1095375"/>
              </a:xfrm>
            </p:grpSpPr>
            <p:sp>
              <p:nvSpPr>
                <p:cNvPr id="379" name="Rectangle 300">
                  <a:extLst>
                    <a:ext uri="{FF2B5EF4-FFF2-40B4-BE49-F238E27FC236}">
                      <a16:creationId xmlns:a16="http://schemas.microsoft.com/office/drawing/2014/main" id="{5241B9DF-B80A-46CC-A9F1-AFE8DF18B503}"/>
                    </a:ext>
                  </a:extLst>
                </p:cNvPr>
                <p:cNvSpPr>
                  <a:spLocks noChangeArrowheads="1"/>
                </p:cNvSpPr>
                <p:nvPr/>
              </p:nvSpPr>
              <p:spPr bwMode="auto">
                <a:xfrm>
                  <a:off x="3814763" y="5672305"/>
                  <a:ext cx="50800" cy="9525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80" name="Rectangle 301">
                  <a:extLst>
                    <a:ext uri="{FF2B5EF4-FFF2-40B4-BE49-F238E27FC236}">
                      <a16:creationId xmlns:a16="http://schemas.microsoft.com/office/drawing/2014/main" id="{9925168A-FE24-4BC1-9D8F-5F11B63A1F39}"/>
                    </a:ext>
                  </a:extLst>
                </p:cNvPr>
                <p:cNvSpPr>
                  <a:spLocks noChangeArrowheads="1"/>
                </p:cNvSpPr>
                <p:nvPr/>
              </p:nvSpPr>
              <p:spPr bwMode="auto">
                <a:xfrm>
                  <a:off x="3670300" y="5672305"/>
                  <a:ext cx="53975" cy="95250"/>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81" name="Rectangle 302">
                  <a:extLst>
                    <a:ext uri="{FF2B5EF4-FFF2-40B4-BE49-F238E27FC236}">
                      <a16:creationId xmlns:a16="http://schemas.microsoft.com/office/drawing/2014/main" id="{5F139A1B-0866-4637-B3BF-81F69190D92D}"/>
                    </a:ext>
                  </a:extLst>
                </p:cNvPr>
                <p:cNvSpPr>
                  <a:spLocks noChangeArrowheads="1"/>
                </p:cNvSpPr>
                <p:nvPr/>
              </p:nvSpPr>
              <p:spPr bwMode="auto">
                <a:xfrm>
                  <a:off x="3529013" y="5672305"/>
                  <a:ext cx="50800" cy="95250"/>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82" name="Rectangle 303">
                  <a:extLst>
                    <a:ext uri="{FF2B5EF4-FFF2-40B4-BE49-F238E27FC236}">
                      <a16:creationId xmlns:a16="http://schemas.microsoft.com/office/drawing/2014/main" id="{A17EA6B1-6CA7-482D-89A6-5D93D7847B65}"/>
                    </a:ext>
                  </a:extLst>
                </p:cNvPr>
                <p:cNvSpPr>
                  <a:spLocks noChangeArrowheads="1"/>
                </p:cNvSpPr>
                <p:nvPr/>
              </p:nvSpPr>
              <p:spPr bwMode="auto">
                <a:xfrm>
                  <a:off x="3384550" y="5672305"/>
                  <a:ext cx="53975" cy="95250"/>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83" name="Rectangle 304">
                  <a:extLst>
                    <a:ext uri="{FF2B5EF4-FFF2-40B4-BE49-F238E27FC236}">
                      <a16:creationId xmlns:a16="http://schemas.microsoft.com/office/drawing/2014/main" id="{F49C5AF0-3465-488A-A2CA-FDC8DE02A8C4}"/>
                    </a:ext>
                  </a:extLst>
                </p:cNvPr>
                <p:cNvSpPr>
                  <a:spLocks noChangeArrowheads="1"/>
                </p:cNvSpPr>
                <p:nvPr/>
              </p:nvSpPr>
              <p:spPr bwMode="auto">
                <a:xfrm>
                  <a:off x="3814763" y="5813592"/>
                  <a:ext cx="50800" cy="98425"/>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84" name="Rectangle 305">
                  <a:extLst>
                    <a:ext uri="{FF2B5EF4-FFF2-40B4-BE49-F238E27FC236}">
                      <a16:creationId xmlns:a16="http://schemas.microsoft.com/office/drawing/2014/main" id="{CE1D3E4F-3688-4995-B9E8-B31497EF7D6E}"/>
                    </a:ext>
                  </a:extLst>
                </p:cNvPr>
                <p:cNvSpPr>
                  <a:spLocks noChangeArrowheads="1"/>
                </p:cNvSpPr>
                <p:nvPr/>
              </p:nvSpPr>
              <p:spPr bwMode="auto">
                <a:xfrm>
                  <a:off x="3670300" y="5813592"/>
                  <a:ext cx="53975" cy="98425"/>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85" name="Rectangle 306">
                  <a:extLst>
                    <a:ext uri="{FF2B5EF4-FFF2-40B4-BE49-F238E27FC236}">
                      <a16:creationId xmlns:a16="http://schemas.microsoft.com/office/drawing/2014/main" id="{6DAAF7A8-B618-4B6F-AA14-F98FD49012C8}"/>
                    </a:ext>
                  </a:extLst>
                </p:cNvPr>
                <p:cNvSpPr>
                  <a:spLocks noChangeArrowheads="1"/>
                </p:cNvSpPr>
                <p:nvPr/>
              </p:nvSpPr>
              <p:spPr bwMode="auto">
                <a:xfrm>
                  <a:off x="3529013" y="5813592"/>
                  <a:ext cx="50800" cy="98425"/>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86" name="Rectangle 307">
                  <a:extLst>
                    <a:ext uri="{FF2B5EF4-FFF2-40B4-BE49-F238E27FC236}">
                      <a16:creationId xmlns:a16="http://schemas.microsoft.com/office/drawing/2014/main" id="{4762DAFA-1893-459A-A499-D71B5E3DF11A}"/>
                    </a:ext>
                  </a:extLst>
                </p:cNvPr>
                <p:cNvSpPr>
                  <a:spLocks noChangeArrowheads="1"/>
                </p:cNvSpPr>
                <p:nvPr/>
              </p:nvSpPr>
              <p:spPr bwMode="auto">
                <a:xfrm>
                  <a:off x="3384550" y="5813592"/>
                  <a:ext cx="53975" cy="98425"/>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87" name="Rectangle 308">
                  <a:extLst>
                    <a:ext uri="{FF2B5EF4-FFF2-40B4-BE49-F238E27FC236}">
                      <a16:creationId xmlns:a16="http://schemas.microsoft.com/office/drawing/2014/main" id="{C61C8C18-1E46-409D-9189-CB6F3C276A38}"/>
                    </a:ext>
                  </a:extLst>
                </p:cNvPr>
                <p:cNvSpPr>
                  <a:spLocks noChangeArrowheads="1"/>
                </p:cNvSpPr>
                <p:nvPr/>
              </p:nvSpPr>
              <p:spPr bwMode="auto">
                <a:xfrm>
                  <a:off x="3814763" y="5958055"/>
                  <a:ext cx="50800" cy="9366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88" name="Rectangle 309">
                  <a:extLst>
                    <a:ext uri="{FF2B5EF4-FFF2-40B4-BE49-F238E27FC236}">
                      <a16:creationId xmlns:a16="http://schemas.microsoft.com/office/drawing/2014/main" id="{401331D4-B707-4510-B3EC-2A6F0849878E}"/>
                    </a:ext>
                  </a:extLst>
                </p:cNvPr>
                <p:cNvSpPr>
                  <a:spLocks noChangeArrowheads="1"/>
                </p:cNvSpPr>
                <p:nvPr/>
              </p:nvSpPr>
              <p:spPr bwMode="auto">
                <a:xfrm>
                  <a:off x="3670300" y="5958055"/>
                  <a:ext cx="53975" cy="93663"/>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89" name="Rectangle 310">
                  <a:extLst>
                    <a:ext uri="{FF2B5EF4-FFF2-40B4-BE49-F238E27FC236}">
                      <a16:creationId xmlns:a16="http://schemas.microsoft.com/office/drawing/2014/main" id="{98BAAB33-19E1-4ED1-A2ED-19B98CA3C255}"/>
                    </a:ext>
                  </a:extLst>
                </p:cNvPr>
                <p:cNvSpPr>
                  <a:spLocks noChangeArrowheads="1"/>
                </p:cNvSpPr>
                <p:nvPr/>
              </p:nvSpPr>
              <p:spPr bwMode="auto">
                <a:xfrm>
                  <a:off x="3529013" y="5958055"/>
                  <a:ext cx="50800" cy="93663"/>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90" name="Rectangle 311">
                  <a:extLst>
                    <a:ext uri="{FF2B5EF4-FFF2-40B4-BE49-F238E27FC236}">
                      <a16:creationId xmlns:a16="http://schemas.microsoft.com/office/drawing/2014/main" id="{C05E0BB0-D67D-4E34-9F8A-CE28D3B954D5}"/>
                    </a:ext>
                  </a:extLst>
                </p:cNvPr>
                <p:cNvSpPr>
                  <a:spLocks noChangeArrowheads="1"/>
                </p:cNvSpPr>
                <p:nvPr/>
              </p:nvSpPr>
              <p:spPr bwMode="auto">
                <a:xfrm>
                  <a:off x="3384550" y="5958055"/>
                  <a:ext cx="53975" cy="93663"/>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91" name="Rectangle 312">
                  <a:extLst>
                    <a:ext uri="{FF2B5EF4-FFF2-40B4-BE49-F238E27FC236}">
                      <a16:creationId xmlns:a16="http://schemas.microsoft.com/office/drawing/2014/main" id="{061493BC-E488-46E9-9870-53756F6E6063}"/>
                    </a:ext>
                  </a:extLst>
                </p:cNvPr>
                <p:cNvSpPr>
                  <a:spLocks noChangeArrowheads="1"/>
                </p:cNvSpPr>
                <p:nvPr/>
              </p:nvSpPr>
              <p:spPr bwMode="auto">
                <a:xfrm>
                  <a:off x="3814763" y="6099342"/>
                  <a:ext cx="50800" cy="9842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92" name="Rectangle 313">
                  <a:extLst>
                    <a:ext uri="{FF2B5EF4-FFF2-40B4-BE49-F238E27FC236}">
                      <a16:creationId xmlns:a16="http://schemas.microsoft.com/office/drawing/2014/main" id="{EA6FB2D0-8094-4382-93B1-CEF185FD12D3}"/>
                    </a:ext>
                  </a:extLst>
                </p:cNvPr>
                <p:cNvSpPr>
                  <a:spLocks noChangeArrowheads="1"/>
                </p:cNvSpPr>
                <p:nvPr/>
              </p:nvSpPr>
              <p:spPr bwMode="auto">
                <a:xfrm>
                  <a:off x="3670300" y="6099342"/>
                  <a:ext cx="53975" cy="9842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93" name="Rectangle 314">
                  <a:extLst>
                    <a:ext uri="{FF2B5EF4-FFF2-40B4-BE49-F238E27FC236}">
                      <a16:creationId xmlns:a16="http://schemas.microsoft.com/office/drawing/2014/main" id="{9FCB8E24-4E5C-4C9F-A1D4-58EB73C1C24F}"/>
                    </a:ext>
                  </a:extLst>
                </p:cNvPr>
                <p:cNvSpPr>
                  <a:spLocks noChangeArrowheads="1"/>
                </p:cNvSpPr>
                <p:nvPr/>
              </p:nvSpPr>
              <p:spPr bwMode="auto">
                <a:xfrm>
                  <a:off x="3529013" y="6099342"/>
                  <a:ext cx="50800" cy="9842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94" name="Rectangle 315">
                  <a:extLst>
                    <a:ext uri="{FF2B5EF4-FFF2-40B4-BE49-F238E27FC236}">
                      <a16:creationId xmlns:a16="http://schemas.microsoft.com/office/drawing/2014/main" id="{7DF7BB76-8891-4A7C-BA48-1DD5E233D9C9}"/>
                    </a:ext>
                  </a:extLst>
                </p:cNvPr>
                <p:cNvSpPr>
                  <a:spLocks noChangeArrowheads="1"/>
                </p:cNvSpPr>
                <p:nvPr/>
              </p:nvSpPr>
              <p:spPr bwMode="auto">
                <a:xfrm>
                  <a:off x="3384550" y="6099342"/>
                  <a:ext cx="53975" cy="98425"/>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95" name="Rectangle 316">
                  <a:extLst>
                    <a:ext uri="{FF2B5EF4-FFF2-40B4-BE49-F238E27FC236}">
                      <a16:creationId xmlns:a16="http://schemas.microsoft.com/office/drawing/2014/main" id="{BD4E3AED-6E8B-4FDC-B9C4-9D556E5F0E50}"/>
                    </a:ext>
                  </a:extLst>
                </p:cNvPr>
                <p:cNvSpPr>
                  <a:spLocks noChangeArrowheads="1"/>
                </p:cNvSpPr>
                <p:nvPr/>
              </p:nvSpPr>
              <p:spPr bwMode="auto">
                <a:xfrm>
                  <a:off x="3814763" y="6243805"/>
                  <a:ext cx="50800" cy="9366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96" name="Rectangle 317">
                  <a:extLst>
                    <a:ext uri="{FF2B5EF4-FFF2-40B4-BE49-F238E27FC236}">
                      <a16:creationId xmlns:a16="http://schemas.microsoft.com/office/drawing/2014/main" id="{9D27AC2D-2B39-4DF9-A1D6-2ADF3AED07CA}"/>
                    </a:ext>
                  </a:extLst>
                </p:cNvPr>
                <p:cNvSpPr>
                  <a:spLocks noChangeArrowheads="1"/>
                </p:cNvSpPr>
                <p:nvPr/>
              </p:nvSpPr>
              <p:spPr bwMode="auto">
                <a:xfrm>
                  <a:off x="3670300" y="6243805"/>
                  <a:ext cx="53975" cy="9366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97" name="Rectangle 318">
                  <a:extLst>
                    <a:ext uri="{FF2B5EF4-FFF2-40B4-BE49-F238E27FC236}">
                      <a16:creationId xmlns:a16="http://schemas.microsoft.com/office/drawing/2014/main" id="{1C5F31B0-A0EB-4E99-AED7-6324F19DF106}"/>
                    </a:ext>
                  </a:extLst>
                </p:cNvPr>
                <p:cNvSpPr>
                  <a:spLocks noChangeArrowheads="1"/>
                </p:cNvSpPr>
                <p:nvPr/>
              </p:nvSpPr>
              <p:spPr bwMode="auto">
                <a:xfrm>
                  <a:off x="3529013" y="6243805"/>
                  <a:ext cx="50800" cy="93663"/>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98" name="Rectangle 319">
                  <a:extLst>
                    <a:ext uri="{FF2B5EF4-FFF2-40B4-BE49-F238E27FC236}">
                      <a16:creationId xmlns:a16="http://schemas.microsoft.com/office/drawing/2014/main" id="{52BC7B89-B0C3-466E-967E-50C9339AFEC0}"/>
                    </a:ext>
                  </a:extLst>
                </p:cNvPr>
                <p:cNvSpPr>
                  <a:spLocks noChangeArrowheads="1"/>
                </p:cNvSpPr>
                <p:nvPr/>
              </p:nvSpPr>
              <p:spPr bwMode="auto">
                <a:xfrm>
                  <a:off x="3384550" y="6243805"/>
                  <a:ext cx="53975" cy="93663"/>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99" name="Rectangle 320">
                  <a:extLst>
                    <a:ext uri="{FF2B5EF4-FFF2-40B4-BE49-F238E27FC236}">
                      <a16:creationId xmlns:a16="http://schemas.microsoft.com/office/drawing/2014/main" id="{40410F1E-2DC2-46BC-AD83-1BB52D747035}"/>
                    </a:ext>
                  </a:extLst>
                </p:cNvPr>
                <p:cNvSpPr>
                  <a:spLocks noChangeArrowheads="1"/>
                </p:cNvSpPr>
                <p:nvPr/>
              </p:nvSpPr>
              <p:spPr bwMode="auto">
                <a:xfrm>
                  <a:off x="3814763" y="6385092"/>
                  <a:ext cx="50800" cy="968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400" name="Rectangle 321">
                  <a:extLst>
                    <a:ext uri="{FF2B5EF4-FFF2-40B4-BE49-F238E27FC236}">
                      <a16:creationId xmlns:a16="http://schemas.microsoft.com/office/drawing/2014/main" id="{0A65BC05-F5BE-4F5C-8D51-393927D8F10B}"/>
                    </a:ext>
                  </a:extLst>
                </p:cNvPr>
                <p:cNvSpPr>
                  <a:spLocks noChangeArrowheads="1"/>
                </p:cNvSpPr>
                <p:nvPr/>
              </p:nvSpPr>
              <p:spPr bwMode="auto">
                <a:xfrm>
                  <a:off x="3670300" y="6385092"/>
                  <a:ext cx="53975" cy="968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401" name="Rectangle 322">
                  <a:extLst>
                    <a:ext uri="{FF2B5EF4-FFF2-40B4-BE49-F238E27FC236}">
                      <a16:creationId xmlns:a16="http://schemas.microsoft.com/office/drawing/2014/main" id="{0FCDC772-C0A6-47FF-BCD5-F35C2747BB04}"/>
                    </a:ext>
                  </a:extLst>
                </p:cNvPr>
                <p:cNvSpPr>
                  <a:spLocks noChangeArrowheads="1"/>
                </p:cNvSpPr>
                <p:nvPr/>
              </p:nvSpPr>
              <p:spPr bwMode="auto">
                <a:xfrm>
                  <a:off x="3529013" y="6385092"/>
                  <a:ext cx="50800" cy="9683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402" name="Rectangle 323">
                  <a:extLst>
                    <a:ext uri="{FF2B5EF4-FFF2-40B4-BE49-F238E27FC236}">
                      <a16:creationId xmlns:a16="http://schemas.microsoft.com/office/drawing/2014/main" id="{D83A072C-745E-4CDF-A293-497514B72E6A}"/>
                    </a:ext>
                  </a:extLst>
                </p:cNvPr>
                <p:cNvSpPr>
                  <a:spLocks noChangeArrowheads="1"/>
                </p:cNvSpPr>
                <p:nvPr/>
              </p:nvSpPr>
              <p:spPr bwMode="auto">
                <a:xfrm>
                  <a:off x="3384550" y="6385092"/>
                  <a:ext cx="53975" cy="968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403" name="Rectangle 324">
                  <a:extLst>
                    <a:ext uri="{FF2B5EF4-FFF2-40B4-BE49-F238E27FC236}">
                      <a16:creationId xmlns:a16="http://schemas.microsoft.com/office/drawing/2014/main" id="{3C3BEB13-D7F6-4975-9D39-FDF5125C6D34}"/>
                    </a:ext>
                  </a:extLst>
                </p:cNvPr>
                <p:cNvSpPr>
                  <a:spLocks noChangeArrowheads="1"/>
                </p:cNvSpPr>
                <p:nvPr/>
              </p:nvSpPr>
              <p:spPr bwMode="auto">
                <a:xfrm>
                  <a:off x="3814763" y="6529555"/>
                  <a:ext cx="50800" cy="9366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404" name="Rectangle 325">
                  <a:extLst>
                    <a:ext uri="{FF2B5EF4-FFF2-40B4-BE49-F238E27FC236}">
                      <a16:creationId xmlns:a16="http://schemas.microsoft.com/office/drawing/2014/main" id="{B44DA728-0AD5-4769-8388-0D0D0BEBD770}"/>
                    </a:ext>
                  </a:extLst>
                </p:cNvPr>
                <p:cNvSpPr>
                  <a:spLocks noChangeArrowheads="1"/>
                </p:cNvSpPr>
                <p:nvPr/>
              </p:nvSpPr>
              <p:spPr bwMode="auto">
                <a:xfrm>
                  <a:off x="3670300" y="6529555"/>
                  <a:ext cx="53975" cy="93663"/>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405" name="Rectangle 326">
                  <a:extLst>
                    <a:ext uri="{FF2B5EF4-FFF2-40B4-BE49-F238E27FC236}">
                      <a16:creationId xmlns:a16="http://schemas.microsoft.com/office/drawing/2014/main" id="{A145C910-6DF7-4D61-BB99-B4607BD37659}"/>
                    </a:ext>
                  </a:extLst>
                </p:cNvPr>
                <p:cNvSpPr>
                  <a:spLocks noChangeArrowheads="1"/>
                </p:cNvSpPr>
                <p:nvPr/>
              </p:nvSpPr>
              <p:spPr bwMode="auto">
                <a:xfrm>
                  <a:off x="3529013" y="6529555"/>
                  <a:ext cx="50800" cy="9366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406" name="Rectangle 327">
                  <a:extLst>
                    <a:ext uri="{FF2B5EF4-FFF2-40B4-BE49-F238E27FC236}">
                      <a16:creationId xmlns:a16="http://schemas.microsoft.com/office/drawing/2014/main" id="{D79ECEEF-17DE-49A7-B6F3-0253218B9F0B}"/>
                    </a:ext>
                  </a:extLst>
                </p:cNvPr>
                <p:cNvSpPr>
                  <a:spLocks noChangeArrowheads="1"/>
                </p:cNvSpPr>
                <p:nvPr/>
              </p:nvSpPr>
              <p:spPr bwMode="auto">
                <a:xfrm>
                  <a:off x="3384550" y="6529555"/>
                  <a:ext cx="53975" cy="9366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407" name="Rectangle 328">
                  <a:extLst>
                    <a:ext uri="{FF2B5EF4-FFF2-40B4-BE49-F238E27FC236}">
                      <a16:creationId xmlns:a16="http://schemas.microsoft.com/office/drawing/2014/main" id="{C6E71BA8-A398-4F55-9E27-9C4BE9AACDE2}"/>
                    </a:ext>
                  </a:extLst>
                </p:cNvPr>
                <p:cNvSpPr>
                  <a:spLocks noChangeArrowheads="1"/>
                </p:cNvSpPr>
                <p:nvPr/>
              </p:nvSpPr>
              <p:spPr bwMode="auto">
                <a:xfrm>
                  <a:off x="3814763" y="6670842"/>
                  <a:ext cx="50800" cy="968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408" name="Rectangle 329">
                  <a:extLst>
                    <a:ext uri="{FF2B5EF4-FFF2-40B4-BE49-F238E27FC236}">
                      <a16:creationId xmlns:a16="http://schemas.microsoft.com/office/drawing/2014/main" id="{1EC5D632-73DD-4F89-8C90-3D0D9B2A3CD2}"/>
                    </a:ext>
                  </a:extLst>
                </p:cNvPr>
                <p:cNvSpPr>
                  <a:spLocks noChangeArrowheads="1"/>
                </p:cNvSpPr>
                <p:nvPr/>
              </p:nvSpPr>
              <p:spPr bwMode="auto">
                <a:xfrm>
                  <a:off x="3670300" y="6670842"/>
                  <a:ext cx="53975" cy="968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409" name="Rectangle 330">
                  <a:extLst>
                    <a:ext uri="{FF2B5EF4-FFF2-40B4-BE49-F238E27FC236}">
                      <a16:creationId xmlns:a16="http://schemas.microsoft.com/office/drawing/2014/main" id="{426A3C31-0E01-4356-A499-D7DB4B3E5D62}"/>
                    </a:ext>
                  </a:extLst>
                </p:cNvPr>
                <p:cNvSpPr>
                  <a:spLocks noChangeArrowheads="1"/>
                </p:cNvSpPr>
                <p:nvPr/>
              </p:nvSpPr>
              <p:spPr bwMode="auto">
                <a:xfrm>
                  <a:off x="3529013" y="6670842"/>
                  <a:ext cx="50800" cy="968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410" name="Rectangle 331">
                  <a:extLst>
                    <a:ext uri="{FF2B5EF4-FFF2-40B4-BE49-F238E27FC236}">
                      <a16:creationId xmlns:a16="http://schemas.microsoft.com/office/drawing/2014/main" id="{A041C7C7-CB4C-488F-A06E-3DD78289E49E}"/>
                    </a:ext>
                  </a:extLst>
                </p:cNvPr>
                <p:cNvSpPr>
                  <a:spLocks noChangeArrowheads="1"/>
                </p:cNvSpPr>
                <p:nvPr/>
              </p:nvSpPr>
              <p:spPr bwMode="auto">
                <a:xfrm>
                  <a:off x="3384550" y="6670842"/>
                  <a:ext cx="53975" cy="968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grpSp>
          <p:sp>
            <p:nvSpPr>
              <p:cNvPr id="252" name="Rectangle 332">
                <a:extLst>
                  <a:ext uri="{FF2B5EF4-FFF2-40B4-BE49-F238E27FC236}">
                    <a16:creationId xmlns:a16="http://schemas.microsoft.com/office/drawing/2014/main" id="{59E704B0-3FC7-4370-96A8-2D0BBD55B37C}"/>
                  </a:ext>
                </a:extLst>
              </p:cNvPr>
              <p:cNvSpPr>
                <a:spLocks noChangeArrowheads="1"/>
              </p:cNvSpPr>
              <p:nvPr/>
            </p:nvSpPr>
            <p:spPr bwMode="auto">
              <a:xfrm>
                <a:off x="2786063" y="5861217"/>
                <a:ext cx="382588" cy="1028700"/>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253" name="Rectangle 333">
                <a:extLst>
                  <a:ext uri="{FF2B5EF4-FFF2-40B4-BE49-F238E27FC236}">
                    <a16:creationId xmlns:a16="http://schemas.microsoft.com/office/drawing/2014/main" id="{F8589A59-EF9E-410F-A177-68AE99EBFBCA}"/>
                  </a:ext>
                </a:extLst>
              </p:cNvPr>
              <p:cNvSpPr>
                <a:spLocks noChangeArrowheads="1"/>
              </p:cNvSpPr>
              <p:nvPr/>
            </p:nvSpPr>
            <p:spPr bwMode="auto">
              <a:xfrm>
                <a:off x="1866900" y="5864392"/>
                <a:ext cx="644525" cy="51593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254" name="Freeform 334">
                <a:extLst>
                  <a:ext uri="{FF2B5EF4-FFF2-40B4-BE49-F238E27FC236}">
                    <a16:creationId xmlns:a16="http://schemas.microsoft.com/office/drawing/2014/main" id="{AB99F1C0-8CFE-40D9-88C9-5C4BE51D965B}"/>
                  </a:ext>
                </a:extLst>
              </p:cNvPr>
              <p:cNvSpPr>
                <a:spLocks/>
              </p:cNvSpPr>
              <p:nvPr/>
            </p:nvSpPr>
            <p:spPr bwMode="auto">
              <a:xfrm>
                <a:off x="2238375" y="4926180"/>
                <a:ext cx="547688" cy="1963738"/>
              </a:xfrm>
              <a:custGeom>
                <a:avLst/>
                <a:gdLst>
                  <a:gd name="T0" fmla="*/ 0 w 345"/>
                  <a:gd name="T1" fmla="*/ 0 h 1237"/>
                  <a:gd name="T2" fmla="*/ 345 w 345"/>
                  <a:gd name="T3" fmla="*/ 0 h 1237"/>
                  <a:gd name="T4" fmla="*/ 345 w 345"/>
                  <a:gd name="T5" fmla="*/ 1237 h 1237"/>
                  <a:gd name="T6" fmla="*/ 0 w 345"/>
                  <a:gd name="T7" fmla="*/ 1237 h 1237"/>
                  <a:gd name="T8" fmla="*/ 0 w 345"/>
                  <a:gd name="T9" fmla="*/ 805 h 1237"/>
                  <a:gd name="T10" fmla="*/ 0 w 345"/>
                  <a:gd name="T11" fmla="*/ 0 h 1237"/>
                </a:gdLst>
                <a:ahLst/>
                <a:cxnLst>
                  <a:cxn ang="0">
                    <a:pos x="T0" y="T1"/>
                  </a:cxn>
                  <a:cxn ang="0">
                    <a:pos x="T2" y="T3"/>
                  </a:cxn>
                  <a:cxn ang="0">
                    <a:pos x="T4" y="T5"/>
                  </a:cxn>
                  <a:cxn ang="0">
                    <a:pos x="T6" y="T7"/>
                  </a:cxn>
                  <a:cxn ang="0">
                    <a:pos x="T8" y="T9"/>
                  </a:cxn>
                  <a:cxn ang="0">
                    <a:pos x="T10" y="T11"/>
                  </a:cxn>
                </a:cxnLst>
                <a:rect l="0" t="0" r="r" b="b"/>
                <a:pathLst>
                  <a:path w="345" h="1237">
                    <a:moveTo>
                      <a:pt x="0" y="0"/>
                    </a:moveTo>
                    <a:lnTo>
                      <a:pt x="345" y="0"/>
                    </a:lnTo>
                    <a:lnTo>
                      <a:pt x="345" y="1237"/>
                    </a:lnTo>
                    <a:lnTo>
                      <a:pt x="0" y="1237"/>
                    </a:lnTo>
                    <a:lnTo>
                      <a:pt x="0" y="805"/>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255" name="Freeform 335">
                <a:extLst>
                  <a:ext uri="{FF2B5EF4-FFF2-40B4-BE49-F238E27FC236}">
                    <a16:creationId xmlns:a16="http://schemas.microsoft.com/office/drawing/2014/main" id="{52DAE03D-59B1-4E8F-B20F-35A150A0D6D7}"/>
                  </a:ext>
                </a:extLst>
              </p:cNvPr>
              <p:cNvSpPr>
                <a:spLocks/>
              </p:cNvSpPr>
              <p:nvPr/>
            </p:nvSpPr>
            <p:spPr bwMode="auto">
              <a:xfrm>
                <a:off x="1866900" y="5872330"/>
                <a:ext cx="371475" cy="1017588"/>
              </a:xfrm>
              <a:custGeom>
                <a:avLst/>
                <a:gdLst>
                  <a:gd name="T0" fmla="*/ 0 w 234"/>
                  <a:gd name="T1" fmla="*/ 320 h 641"/>
                  <a:gd name="T2" fmla="*/ 0 w 234"/>
                  <a:gd name="T3" fmla="*/ 641 h 641"/>
                  <a:gd name="T4" fmla="*/ 234 w 234"/>
                  <a:gd name="T5" fmla="*/ 641 h 641"/>
                  <a:gd name="T6" fmla="*/ 234 w 234"/>
                  <a:gd name="T7" fmla="*/ 0 h 641"/>
                  <a:gd name="T8" fmla="*/ 0 w 234"/>
                  <a:gd name="T9" fmla="*/ 320 h 641"/>
                </a:gdLst>
                <a:ahLst/>
                <a:cxnLst>
                  <a:cxn ang="0">
                    <a:pos x="T0" y="T1"/>
                  </a:cxn>
                  <a:cxn ang="0">
                    <a:pos x="T2" y="T3"/>
                  </a:cxn>
                  <a:cxn ang="0">
                    <a:pos x="T4" y="T5"/>
                  </a:cxn>
                  <a:cxn ang="0">
                    <a:pos x="T6" y="T7"/>
                  </a:cxn>
                  <a:cxn ang="0">
                    <a:pos x="T8" y="T9"/>
                  </a:cxn>
                </a:cxnLst>
                <a:rect l="0" t="0" r="r" b="b"/>
                <a:pathLst>
                  <a:path w="234" h="641">
                    <a:moveTo>
                      <a:pt x="0" y="320"/>
                    </a:moveTo>
                    <a:lnTo>
                      <a:pt x="0" y="641"/>
                    </a:lnTo>
                    <a:lnTo>
                      <a:pt x="234" y="641"/>
                    </a:lnTo>
                    <a:lnTo>
                      <a:pt x="234" y="0"/>
                    </a:lnTo>
                    <a:lnTo>
                      <a:pt x="0" y="32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256" name="Rectangle 336">
                <a:extLst>
                  <a:ext uri="{FF2B5EF4-FFF2-40B4-BE49-F238E27FC236}">
                    <a16:creationId xmlns:a16="http://schemas.microsoft.com/office/drawing/2014/main" id="{57EFDEF3-3F19-43E1-9D65-84F8EC55D640}"/>
                  </a:ext>
                </a:extLst>
              </p:cNvPr>
              <p:cNvSpPr>
                <a:spLocks noChangeArrowheads="1"/>
              </p:cNvSpPr>
              <p:nvPr/>
            </p:nvSpPr>
            <p:spPr bwMode="auto">
              <a:xfrm>
                <a:off x="2308225" y="5035717"/>
                <a:ext cx="50800" cy="10160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257" name="Rectangle 337">
                <a:extLst>
                  <a:ext uri="{FF2B5EF4-FFF2-40B4-BE49-F238E27FC236}">
                    <a16:creationId xmlns:a16="http://schemas.microsoft.com/office/drawing/2014/main" id="{8EFFE962-CF0D-4437-B501-E484D49E8470}"/>
                  </a:ext>
                </a:extLst>
              </p:cNvPr>
              <p:cNvSpPr>
                <a:spLocks noChangeArrowheads="1"/>
              </p:cNvSpPr>
              <p:nvPr/>
            </p:nvSpPr>
            <p:spPr bwMode="auto">
              <a:xfrm>
                <a:off x="2425700" y="5035717"/>
                <a:ext cx="55563" cy="101600"/>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258" name="Rectangle 338">
                <a:extLst>
                  <a:ext uri="{FF2B5EF4-FFF2-40B4-BE49-F238E27FC236}">
                    <a16:creationId xmlns:a16="http://schemas.microsoft.com/office/drawing/2014/main" id="{FC441EEC-522C-416B-8F57-1B61E44C5F09}"/>
                  </a:ext>
                </a:extLst>
              </p:cNvPr>
              <p:cNvSpPr>
                <a:spLocks noChangeArrowheads="1"/>
              </p:cNvSpPr>
              <p:nvPr/>
            </p:nvSpPr>
            <p:spPr bwMode="auto">
              <a:xfrm>
                <a:off x="2543175" y="5035717"/>
                <a:ext cx="55563" cy="10160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259" name="Rectangle 339">
                <a:extLst>
                  <a:ext uri="{FF2B5EF4-FFF2-40B4-BE49-F238E27FC236}">
                    <a16:creationId xmlns:a16="http://schemas.microsoft.com/office/drawing/2014/main" id="{5B9DAC06-FE28-4283-A4D8-AB5E1EF40D21}"/>
                  </a:ext>
                </a:extLst>
              </p:cNvPr>
              <p:cNvSpPr>
                <a:spLocks noChangeArrowheads="1"/>
              </p:cNvSpPr>
              <p:nvPr/>
            </p:nvSpPr>
            <p:spPr bwMode="auto">
              <a:xfrm>
                <a:off x="2660650" y="5035717"/>
                <a:ext cx="55563" cy="10160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260" name="Rectangle 340">
                <a:extLst>
                  <a:ext uri="{FF2B5EF4-FFF2-40B4-BE49-F238E27FC236}">
                    <a16:creationId xmlns:a16="http://schemas.microsoft.com/office/drawing/2014/main" id="{A61C6275-4D4F-4C89-A1BD-E8A240403E93}"/>
                  </a:ext>
                </a:extLst>
              </p:cNvPr>
              <p:cNvSpPr>
                <a:spLocks noChangeArrowheads="1"/>
              </p:cNvSpPr>
              <p:nvPr/>
            </p:nvSpPr>
            <p:spPr bwMode="auto">
              <a:xfrm>
                <a:off x="2308225" y="5188117"/>
                <a:ext cx="50800" cy="10160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261" name="Rectangle 341">
                <a:extLst>
                  <a:ext uri="{FF2B5EF4-FFF2-40B4-BE49-F238E27FC236}">
                    <a16:creationId xmlns:a16="http://schemas.microsoft.com/office/drawing/2014/main" id="{2C39ADB7-696C-4D75-9E5A-65CEE89C59D2}"/>
                  </a:ext>
                </a:extLst>
              </p:cNvPr>
              <p:cNvSpPr>
                <a:spLocks noChangeArrowheads="1"/>
              </p:cNvSpPr>
              <p:nvPr/>
            </p:nvSpPr>
            <p:spPr bwMode="auto">
              <a:xfrm>
                <a:off x="2425700" y="5188117"/>
                <a:ext cx="55563" cy="101600"/>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262" name="Rectangle 342">
                <a:extLst>
                  <a:ext uri="{FF2B5EF4-FFF2-40B4-BE49-F238E27FC236}">
                    <a16:creationId xmlns:a16="http://schemas.microsoft.com/office/drawing/2014/main" id="{5ECD1A1C-93A6-441A-B322-A93A087B8F27}"/>
                  </a:ext>
                </a:extLst>
              </p:cNvPr>
              <p:cNvSpPr>
                <a:spLocks noChangeArrowheads="1"/>
              </p:cNvSpPr>
              <p:nvPr/>
            </p:nvSpPr>
            <p:spPr bwMode="auto">
              <a:xfrm>
                <a:off x="2543175" y="5188117"/>
                <a:ext cx="55563" cy="10160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263" name="Rectangle 343">
                <a:extLst>
                  <a:ext uri="{FF2B5EF4-FFF2-40B4-BE49-F238E27FC236}">
                    <a16:creationId xmlns:a16="http://schemas.microsoft.com/office/drawing/2014/main" id="{863F9838-53F3-4375-88DA-B03B8111C826}"/>
                  </a:ext>
                </a:extLst>
              </p:cNvPr>
              <p:cNvSpPr>
                <a:spLocks noChangeArrowheads="1"/>
              </p:cNvSpPr>
              <p:nvPr/>
            </p:nvSpPr>
            <p:spPr bwMode="auto">
              <a:xfrm>
                <a:off x="2660650" y="5188117"/>
                <a:ext cx="55563" cy="10160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264" name="Rectangle 344">
                <a:extLst>
                  <a:ext uri="{FF2B5EF4-FFF2-40B4-BE49-F238E27FC236}">
                    <a16:creationId xmlns:a16="http://schemas.microsoft.com/office/drawing/2014/main" id="{FC514DAA-9430-4F7C-B428-A840DCEC05F6}"/>
                  </a:ext>
                </a:extLst>
              </p:cNvPr>
              <p:cNvSpPr>
                <a:spLocks noChangeArrowheads="1"/>
              </p:cNvSpPr>
              <p:nvPr/>
            </p:nvSpPr>
            <p:spPr bwMode="auto">
              <a:xfrm>
                <a:off x="2308225" y="5343692"/>
                <a:ext cx="50800" cy="10160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265" name="Rectangle 345">
                <a:extLst>
                  <a:ext uri="{FF2B5EF4-FFF2-40B4-BE49-F238E27FC236}">
                    <a16:creationId xmlns:a16="http://schemas.microsoft.com/office/drawing/2014/main" id="{F25D2F0E-122F-4D82-8A42-C7ADF5E4944A}"/>
                  </a:ext>
                </a:extLst>
              </p:cNvPr>
              <p:cNvSpPr>
                <a:spLocks noChangeArrowheads="1"/>
              </p:cNvSpPr>
              <p:nvPr/>
            </p:nvSpPr>
            <p:spPr bwMode="auto">
              <a:xfrm>
                <a:off x="2425700" y="5343692"/>
                <a:ext cx="55563" cy="10160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266" name="Rectangle 346">
                <a:extLst>
                  <a:ext uri="{FF2B5EF4-FFF2-40B4-BE49-F238E27FC236}">
                    <a16:creationId xmlns:a16="http://schemas.microsoft.com/office/drawing/2014/main" id="{0E1586F4-C737-4E06-AD34-0F3F4F455EE1}"/>
                  </a:ext>
                </a:extLst>
              </p:cNvPr>
              <p:cNvSpPr>
                <a:spLocks noChangeArrowheads="1"/>
              </p:cNvSpPr>
              <p:nvPr/>
            </p:nvSpPr>
            <p:spPr bwMode="auto">
              <a:xfrm>
                <a:off x="2543175" y="5343692"/>
                <a:ext cx="55563" cy="101600"/>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267" name="Rectangle 347">
                <a:extLst>
                  <a:ext uri="{FF2B5EF4-FFF2-40B4-BE49-F238E27FC236}">
                    <a16:creationId xmlns:a16="http://schemas.microsoft.com/office/drawing/2014/main" id="{D966D226-00E5-464C-BF23-A4BC5CA8CA12}"/>
                  </a:ext>
                </a:extLst>
              </p:cNvPr>
              <p:cNvSpPr>
                <a:spLocks noChangeArrowheads="1"/>
              </p:cNvSpPr>
              <p:nvPr/>
            </p:nvSpPr>
            <p:spPr bwMode="auto">
              <a:xfrm>
                <a:off x="2660650" y="5343692"/>
                <a:ext cx="55563" cy="10160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268" name="Rectangle 348">
                <a:extLst>
                  <a:ext uri="{FF2B5EF4-FFF2-40B4-BE49-F238E27FC236}">
                    <a16:creationId xmlns:a16="http://schemas.microsoft.com/office/drawing/2014/main" id="{09DF38D7-DB21-477E-BAEF-5F7759A556FD}"/>
                  </a:ext>
                </a:extLst>
              </p:cNvPr>
              <p:cNvSpPr>
                <a:spLocks noChangeArrowheads="1"/>
              </p:cNvSpPr>
              <p:nvPr/>
            </p:nvSpPr>
            <p:spPr bwMode="auto">
              <a:xfrm>
                <a:off x="2308225" y="5496092"/>
                <a:ext cx="50800" cy="10318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269" name="Rectangle 349">
                <a:extLst>
                  <a:ext uri="{FF2B5EF4-FFF2-40B4-BE49-F238E27FC236}">
                    <a16:creationId xmlns:a16="http://schemas.microsoft.com/office/drawing/2014/main" id="{66D6292F-32B8-43AB-ACD8-79586CA3FBF8}"/>
                  </a:ext>
                </a:extLst>
              </p:cNvPr>
              <p:cNvSpPr>
                <a:spLocks noChangeArrowheads="1"/>
              </p:cNvSpPr>
              <p:nvPr/>
            </p:nvSpPr>
            <p:spPr bwMode="auto">
              <a:xfrm>
                <a:off x="2425700" y="5496092"/>
                <a:ext cx="55563" cy="103188"/>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270" name="Rectangle 350">
                <a:extLst>
                  <a:ext uri="{FF2B5EF4-FFF2-40B4-BE49-F238E27FC236}">
                    <a16:creationId xmlns:a16="http://schemas.microsoft.com/office/drawing/2014/main" id="{07BCB2C7-2FDB-4577-979D-A35D22426DF3}"/>
                  </a:ext>
                </a:extLst>
              </p:cNvPr>
              <p:cNvSpPr>
                <a:spLocks noChangeArrowheads="1"/>
              </p:cNvSpPr>
              <p:nvPr/>
            </p:nvSpPr>
            <p:spPr bwMode="auto">
              <a:xfrm>
                <a:off x="2543175" y="5496092"/>
                <a:ext cx="55563" cy="10318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271" name="Rectangle 351">
                <a:extLst>
                  <a:ext uri="{FF2B5EF4-FFF2-40B4-BE49-F238E27FC236}">
                    <a16:creationId xmlns:a16="http://schemas.microsoft.com/office/drawing/2014/main" id="{DC29EC55-8923-4C1F-912F-EA07B004F223}"/>
                  </a:ext>
                </a:extLst>
              </p:cNvPr>
              <p:cNvSpPr>
                <a:spLocks noChangeArrowheads="1"/>
              </p:cNvSpPr>
              <p:nvPr/>
            </p:nvSpPr>
            <p:spPr bwMode="auto">
              <a:xfrm>
                <a:off x="2660650" y="5496092"/>
                <a:ext cx="55563" cy="103188"/>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272" name="Rectangle 352">
                <a:extLst>
                  <a:ext uri="{FF2B5EF4-FFF2-40B4-BE49-F238E27FC236}">
                    <a16:creationId xmlns:a16="http://schemas.microsoft.com/office/drawing/2014/main" id="{C3BEAB1E-6784-4A6D-8223-25F431876869}"/>
                  </a:ext>
                </a:extLst>
              </p:cNvPr>
              <p:cNvSpPr>
                <a:spLocks noChangeArrowheads="1"/>
              </p:cNvSpPr>
              <p:nvPr/>
            </p:nvSpPr>
            <p:spPr bwMode="auto">
              <a:xfrm>
                <a:off x="2308225" y="5653255"/>
                <a:ext cx="50800" cy="10160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273" name="Rectangle 353">
                <a:extLst>
                  <a:ext uri="{FF2B5EF4-FFF2-40B4-BE49-F238E27FC236}">
                    <a16:creationId xmlns:a16="http://schemas.microsoft.com/office/drawing/2014/main" id="{62AD789C-8F39-4A14-A904-C67DAC146FAB}"/>
                  </a:ext>
                </a:extLst>
              </p:cNvPr>
              <p:cNvSpPr>
                <a:spLocks noChangeArrowheads="1"/>
              </p:cNvSpPr>
              <p:nvPr/>
            </p:nvSpPr>
            <p:spPr bwMode="auto">
              <a:xfrm>
                <a:off x="2425700" y="5653255"/>
                <a:ext cx="55563" cy="10160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274" name="Rectangle 354">
                <a:extLst>
                  <a:ext uri="{FF2B5EF4-FFF2-40B4-BE49-F238E27FC236}">
                    <a16:creationId xmlns:a16="http://schemas.microsoft.com/office/drawing/2014/main" id="{CA7F23BF-8B31-44C7-B8E4-61E81214840F}"/>
                  </a:ext>
                </a:extLst>
              </p:cNvPr>
              <p:cNvSpPr>
                <a:spLocks noChangeArrowheads="1"/>
              </p:cNvSpPr>
              <p:nvPr/>
            </p:nvSpPr>
            <p:spPr bwMode="auto">
              <a:xfrm>
                <a:off x="2543175" y="5653255"/>
                <a:ext cx="55563" cy="10160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275" name="Rectangle 355">
                <a:extLst>
                  <a:ext uri="{FF2B5EF4-FFF2-40B4-BE49-F238E27FC236}">
                    <a16:creationId xmlns:a16="http://schemas.microsoft.com/office/drawing/2014/main" id="{61BC47D6-8914-46FF-9AB3-9085E29B75F5}"/>
                  </a:ext>
                </a:extLst>
              </p:cNvPr>
              <p:cNvSpPr>
                <a:spLocks noChangeArrowheads="1"/>
              </p:cNvSpPr>
              <p:nvPr/>
            </p:nvSpPr>
            <p:spPr bwMode="auto">
              <a:xfrm>
                <a:off x="2660650" y="5653255"/>
                <a:ext cx="55563" cy="10160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276" name="Rectangle 356">
                <a:extLst>
                  <a:ext uri="{FF2B5EF4-FFF2-40B4-BE49-F238E27FC236}">
                    <a16:creationId xmlns:a16="http://schemas.microsoft.com/office/drawing/2014/main" id="{6928C743-089A-40CF-9E02-326BC8F6306B}"/>
                  </a:ext>
                </a:extLst>
              </p:cNvPr>
              <p:cNvSpPr>
                <a:spLocks noChangeArrowheads="1"/>
              </p:cNvSpPr>
              <p:nvPr/>
            </p:nvSpPr>
            <p:spPr bwMode="auto">
              <a:xfrm>
                <a:off x="2308225" y="5805655"/>
                <a:ext cx="50800" cy="10160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277" name="Rectangle 357">
                <a:extLst>
                  <a:ext uri="{FF2B5EF4-FFF2-40B4-BE49-F238E27FC236}">
                    <a16:creationId xmlns:a16="http://schemas.microsoft.com/office/drawing/2014/main" id="{72A15FD6-53EF-44F7-9691-369FB2AF6740}"/>
                  </a:ext>
                </a:extLst>
              </p:cNvPr>
              <p:cNvSpPr>
                <a:spLocks noChangeArrowheads="1"/>
              </p:cNvSpPr>
              <p:nvPr/>
            </p:nvSpPr>
            <p:spPr bwMode="auto">
              <a:xfrm>
                <a:off x="2425700" y="5805655"/>
                <a:ext cx="55563" cy="101600"/>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278" name="Rectangle 358">
                <a:extLst>
                  <a:ext uri="{FF2B5EF4-FFF2-40B4-BE49-F238E27FC236}">
                    <a16:creationId xmlns:a16="http://schemas.microsoft.com/office/drawing/2014/main" id="{AC977343-A75B-4720-B55B-562F39F79CF6}"/>
                  </a:ext>
                </a:extLst>
              </p:cNvPr>
              <p:cNvSpPr>
                <a:spLocks noChangeArrowheads="1"/>
              </p:cNvSpPr>
              <p:nvPr/>
            </p:nvSpPr>
            <p:spPr bwMode="auto">
              <a:xfrm>
                <a:off x="2543175" y="5805655"/>
                <a:ext cx="55563" cy="10160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279" name="Rectangle 359">
                <a:extLst>
                  <a:ext uri="{FF2B5EF4-FFF2-40B4-BE49-F238E27FC236}">
                    <a16:creationId xmlns:a16="http://schemas.microsoft.com/office/drawing/2014/main" id="{81BDD5E6-24A8-4CBC-8F4B-8291B567EBAD}"/>
                  </a:ext>
                </a:extLst>
              </p:cNvPr>
              <p:cNvSpPr>
                <a:spLocks noChangeArrowheads="1"/>
              </p:cNvSpPr>
              <p:nvPr/>
            </p:nvSpPr>
            <p:spPr bwMode="auto">
              <a:xfrm>
                <a:off x="2660650" y="5805655"/>
                <a:ext cx="55563" cy="10160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280" name="Rectangle 360">
                <a:extLst>
                  <a:ext uri="{FF2B5EF4-FFF2-40B4-BE49-F238E27FC236}">
                    <a16:creationId xmlns:a16="http://schemas.microsoft.com/office/drawing/2014/main" id="{4681BA44-DD47-4109-8592-188B0AB42529}"/>
                  </a:ext>
                </a:extLst>
              </p:cNvPr>
              <p:cNvSpPr>
                <a:spLocks noChangeArrowheads="1"/>
              </p:cNvSpPr>
              <p:nvPr/>
            </p:nvSpPr>
            <p:spPr bwMode="auto">
              <a:xfrm>
                <a:off x="2308225" y="5958055"/>
                <a:ext cx="50800" cy="10636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281" name="Rectangle 361">
                <a:extLst>
                  <a:ext uri="{FF2B5EF4-FFF2-40B4-BE49-F238E27FC236}">
                    <a16:creationId xmlns:a16="http://schemas.microsoft.com/office/drawing/2014/main" id="{39BAF0C1-1586-4E78-BD98-C9729E9A7DEE}"/>
                  </a:ext>
                </a:extLst>
              </p:cNvPr>
              <p:cNvSpPr>
                <a:spLocks noChangeArrowheads="1"/>
              </p:cNvSpPr>
              <p:nvPr/>
            </p:nvSpPr>
            <p:spPr bwMode="auto">
              <a:xfrm>
                <a:off x="2425700" y="5958055"/>
                <a:ext cx="55563" cy="10636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282" name="Rectangle 362">
                <a:extLst>
                  <a:ext uri="{FF2B5EF4-FFF2-40B4-BE49-F238E27FC236}">
                    <a16:creationId xmlns:a16="http://schemas.microsoft.com/office/drawing/2014/main" id="{A4415ECC-77F1-49F8-BD7E-5AAE0D95D1A2}"/>
                  </a:ext>
                </a:extLst>
              </p:cNvPr>
              <p:cNvSpPr>
                <a:spLocks noChangeArrowheads="1"/>
              </p:cNvSpPr>
              <p:nvPr/>
            </p:nvSpPr>
            <p:spPr bwMode="auto">
              <a:xfrm>
                <a:off x="2543175" y="5958055"/>
                <a:ext cx="55563" cy="1063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283" name="Rectangle 363">
                <a:extLst>
                  <a:ext uri="{FF2B5EF4-FFF2-40B4-BE49-F238E27FC236}">
                    <a16:creationId xmlns:a16="http://schemas.microsoft.com/office/drawing/2014/main" id="{05240BAE-841F-4BA3-AA46-56967057F160}"/>
                  </a:ext>
                </a:extLst>
              </p:cNvPr>
              <p:cNvSpPr>
                <a:spLocks noChangeArrowheads="1"/>
              </p:cNvSpPr>
              <p:nvPr/>
            </p:nvSpPr>
            <p:spPr bwMode="auto">
              <a:xfrm>
                <a:off x="2660650" y="5958055"/>
                <a:ext cx="55563" cy="10636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284" name="Rectangle 364">
                <a:extLst>
                  <a:ext uri="{FF2B5EF4-FFF2-40B4-BE49-F238E27FC236}">
                    <a16:creationId xmlns:a16="http://schemas.microsoft.com/office/drawing/2014/main" id="{CA348144-AAEF-45F9-A628-8CC5A2F1CA70}"/>
                  </a:ext>
                </a:extLst>
              </p:cNvPr>
              <p:cNvSpPr>
                <a:spLocks noChangeArrowheads="1"/>
              </p:cNvSpPr>
              <p:nvPr/>
            </p:nvSpPr>
            <p:spPr bwMode="auto">
              <a:xfrm>
                <a:off x="2308225" y="6259680"/>
                <a:ext cx="50800" cy="10160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285" name="Rectangle 365">
                <a:extLst>
                  <a:ext uri="{FF2B5EF4-FFF2-40B4-BE49-F238E27FC236}">
                    <a16:creationId xmlns:a16="http://schemas.microsoft.com/office/drawing/2014/main" id="{67130A3D-0FDC-4BC9-9610-F9EC116AD58D}"/>
                  </a:ext>
                </a:extLst>
              </p:cNvPr>
              <p:cNvSpPr>
                <a:spLocks noChangeArrowheads="1"/>
              </p:cNvSpPr>
              <p:nvPr/>
            </p:nvSpPr>
            <p:spPr bwMode="auto">
              <a:xfrm>
                <a:off x="2425700" y="6259680"/>
                <a:ext cx="55563" cy="10160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286" name="Rectangle 366">
                <a:extLst>
                  <a:ext uri="{FF2B5EF4-FFF2-40B4-BE49-F238E27FC236}">
                    <a16:creationId xmlns:a16="http://schemas.microsoft.com/office/drawing/2014/main" id="{2D6B01F5-7591-4A8C-9644-BAF68535FA49}"/>
                  </a:ext>
                </a:extLst>
              </p:cNvPr>
              <p:cNvSpPr>
                <a:spLocks noChangeArrowheads="1"/>
              </p:cNvSpPr>
              <p:nvPr/>
            </p:nvSpPr>
            <p:spPr bwMode="auto">
              <a:xfrm>
                <a:off x="2543175" y="6259680"/>
                <a:ext cx="55563" cy="10160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287" name="Rectangle 367">
                <a:extLst>
                  <a:ext uri="{FF2B5EF4-FFF2-40B4-BE49-F238E27FC236}">
                    <a16:creationId xmlns:a16="http://schemas.microsoft.com/office/drawing/2014/main" id="{C1EEC23C-E396-4BA8-87BD-A9A2DE2A9743}"/>
                  </a:ext>
                </a:extLst>
              </p:cNvPr>
              <p:cNvSpPr>
                <a:spLocks noChangeArrowheads="1"/>
              </p:cNvSpPr>
              <p:nvPr/>
            </p:nvSpPr>
            <p:spPr bwMode="auto">
              <a:xfrm>
                <a:off x="2660650" y="6259680"/>
                <a:ext cx="55563" cy="10160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288" name="Rectangle 368">
                <a:extLst>
                  <a:ext uri="{FF2B5EF4-FFF2-40B4-BE49-F238E27FC236}">
                    <a16:creationId xmlns:a16="http://schemas.microsoft.com/office/drawing/2014/main" id="{8E91BB39-4281-49DF-BA7C-75B1FD2EB325}"/>
                  </a:ext>
                </a:extLst>
              </p:cNvPr>
              <p:cNvSpPr>
                <a:spLocks noChangeArrowheads="1"/>
              </p:cNvSpPr>
              <p:nvPr/>
            </p:nvSpPr>
            <p:spPr bwMode="auto">
              <a:xfrm>
                <a:off x="2308225" y="6102517"/>
                <a:ext cx="50800" cy="101600"/>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289" name="Rectangle 369">
                <a:extLst>
                  <a:ext uri="{FF2B5EF4-FFF2-40B4-BE49-F238E27FC236}">
                    <a16:creationId xmlns:a16="http://schemas.microsoft.com/office/drawing/2014/main" id="{D82C40FF-EB0A-424E-A612-A733A2A73015}"/>
                  </a:ext>
                </a:extLst>
              </p:cNvPr>
              <p:cNvSpPr>
                <a:spLocks noChangeArrowheads="1"/>
              </p:cNvSpPr>
              <p:nvPr/>
            </p:nvSpPr>
            <p:spPr bwMode="auto">
              <a:xfrm>
                <a:off x="2425700" y="6102517"/>
                <a:ext cx="55563" cy="101600"/>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290" name="Rectangle 370">
                <a:extLst>
                  <a:ext uri="{FF2B5EF4-FFF2-40B4-BE49-F238E27FC236}">
                    <a16:creationId xmlns:a16="http://schemas.microsoft.com/office/drawing/2014/main" id="{CD6F61AC-1343-4E3D-A896-F72D46B7B7A0}"/>
                  </a:ext>
                </a:extLst>
              </p:cNvPr>
              <p:cNvSpPr>
                <a:spLocks noChangeArrowheads="1"/>
              </p:cNvSpPr>
              <p:nvPr/>
            </p:nvSpPr>
            <p:spPr bwMode="auto">
              <a:xfrm>
                <a:off x="2543175" y="6102517"/>
                <a:ext cx="55563" cy="10160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291" name="Rectangle 371">
                <a:extLst>
                  <a:ext uri="{FF2B5EF4-FFF2-40B4-BE49-F238E27FC236}">
                    <a16:creationId xmlns:a16="http://schemas.microsoft.com/office/drawing/2014/main" id="{98D147A3-8F9E-4ABF-A99F-50223500DAF3}"/>
                  </a:ext>
                </a:extLst>
              </p:cNvPr>
              <p:cNvSpPr>
                <a:spLocks noChangeArrowheads="1"/>
              </p:cNvSpPr>
              <p:nvPr/>
            </p:nvSpPr>
            <p:spPr bwMode="auto">
              <a:xfrm>
                <a:off x="2660650" y="6102517"/>
                <a:ext cx="55563" cy="10160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292" name="Rectangle 372">
                <a:extLst>
                  <a:ext uri="{FF2B5EF4-FFF2-40B4-BE49-F238E27FC236}">
                    <a16:creationId xmlns:a16="http://schemas.microsoft.com/office/drawing/2014/main" id="{0684AEEE-A7E7-47EB-AF28-EB26D6489F3F}"/>
                  </a:ext>
                </a:extLst>
              </p:cNvPr>
              <p:cNvSpPr>
                <a:spLocks noChangeArrowheads="1"/>
              </p:cNvSpPr>
              <p:nvPr/>
            </p:nvSpPr>
            <p:spPr bwMode="auto">
              <a:xfrm>
                <a:off x="2308225" y="6416842"/>
                <a:ext cx="50800" cy="10160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293" name="Rectangle 373">
                <a:extLst>
                  <a:ext uri="{FF2B5EF4-FFF2-40B4-BE49-F238E27FC236}">
                    <a16:creationId xmlns:a16="http://schemas.microsoft.com/office/drawing/2014/main" id="{775DA923-9B8D-4D6E-9500-F195A7342173}"/>
                  </a:ext>
                </a:extLst>
              </p:cNvPr>
              <p:cNvSpPr>
                <a:spLocks noChangeArrowheads="1"/>
              </p:cNvSpPr>
              <p:nvPr/>
            </p:nvSpPr>
            <p:spPr bwMode="auto">
              <a:xfrm>
                <a:off x="2425700" y="6416842"/>
                <a:ext cx="55563" cy="10160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294" name="Rectangle 374">
                <a:extLst>
                  <a:ext uri="{FF2B5EF4-FFF2-40B4-BE49-F238E27FC236}">
                    <a16:creationId xmlns:a16="http://schemas.microsoft.com/office/drawing/2014/main" id="{FB8D5C3D-150D-4038-9CBD-3C77DA9738C5}"/>
                  </a:ext>
                </a:extLst>
              </p:cNvPr>
              <p:cNvSpPr>
                <a:spLocks noChangeArrowheads="1"/>
              </p:cNvSpPr>
              <p:nvPr/>
            </p:nvSpPr>
            <p:spPr bwMode="auto">
              <a:xfrm>
                <a:off x="2543175" y="6416842"/>
                <a:ext cx="55563" cy="101600"/>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295" name="Rectangle 375">
                <a:extLst>
                  <a:ext uri="{FF2B5EF4-FFF2-40B4-BE49-F238E27FC236}">
                    <a16:creationId xmlns:a16="http://schemas.microsoft.com/office/drawing/2014/main" id="{69D0313B-6A5A-41A7-869E-5E2F24F78DA5}"/>
                  </a:ext>
                </a:extLst>
              </p:cNvPr>
              <p:cNvSpPr>
                <a:spLocks noChangeArrowheads="1"/>
              </p:cNvSpPr>
              <p:nvPr/>
            </p:nvSpPr>
            <p:spPr bwMode="auto">
              <a:xfrm>
                <a:off x="2660650" y="6416842"/>
                <a:ext cx="55563" cy="10160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296" name="Rectangle 376">
                <a:extLst>
                  <a:ext uri="{FF2B5EF4-FFF2-40B4-BE49-F238E27FC236}">
                    <a16:creationId xmlns:a16="http://schemas.microsoft.com/office/drawing/2014/main" id="{575DD4BF-5F7B-4F61-80B2-AA2909FE36F5}"/>
                  </a:ext>
                </a:extLst>
              </p:cNvPr>
              <p:cNvSpPr>
                <a:spLocks noChangeArrowheads="1"/>
              </p:cNvSpPr>
              <p:nvPr/>
            </p:nvSpPr>
            <p:spPr bwMode="auto">
              <a:xfrm>
                <a:off x="2308225" y="6572417"/>
                <a:ext cx="50800" cy="10636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297" name="Rectangle 377">
                <a:extLst>
                  <a:ext uri="{FF2B5EF4-FFF2-40B4-BE49-F238E27FC236}">
                    <a16:creationId xmlns:a16="http://schemas.microsoft.com/office/drawing/2014/main" id="{1E4AACDD-021C-4CFA-806A-B9C53D4FC8AE}"/>
                  </a:ext>
                </a:extLst>
              </p:cNvPr>
              <p:cNvSpPr>
                <a:spLocks noChangeArrowheads="1"/>
              </p:cNvSpPr>
              <p:nvPr/>
            </p:nvSpPr>
            <p:spPr bwMode="auto">
              <a:xfrm>
                <a:off x="2425700" y="6572417"/>
                <a:ext cx="55563" cy="1063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298" name="Rectangle 378">
                <a:extLst>
                  <a:ext uri="{FF2B5EF4-FFF2-40B4-BE49-F238E27FC236}">
                    <a16:creationId xmlns:a16="http://schemas.microsoft.com/office/drawing/2014/main" id="{71FF3CFE-CEAF-4A80-9D00-FA521ED20DCE}"/>
                  </a:ext>
                </a:extLst>
              </p:cNvPr>
              <p:cNvSpPr>
                <a:spLocks noChangeArrowheads="1"/>
              </p:cNvSpPr>
              <p:nvPr/>
            </p:nvSpPr>
            <p:spPr bwMode="auto">
              <a:xfrm>
                <a:off x="2543175" y="6572417"/>
                <a:ext cx="55563" cy="1063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299" name="Rectangle 379">
                <a:extLst>
                  <a:ext uri="{FF2B5EF4-FFF2-40B4-BE49-F238E27FC236}">
                    <a16:creationId xmlns:a16="http://schemas.microsoft.com/office/drawing/2014/main" id="{701B3D91-26B2-43A9-9FA0-F2D1BD68FEC3}"/>
                  </a:ext>
                </a:extLst>
              </p:cNvPr>
              <p:cNvSpPr>
                <a:spLocks noChangeArrowheads="1"/>
              </p:cNvSpPr>
              <p:nvPr/>
            </p:nvSpPr>
            <p:spPr bwMode="auto">
              <a:xfrm>
                <a:off x="2660650" y="6572417"/>
                <a:ext cx="55563" cy="10636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00" name="Rectangle 380">
                <a:extLst>
                  <a:ext uri="{FF2B5EF4-FFF2-40B4-BE49-F238E27FC236}">
                    <a16:creationId xmlns:a16="http://schemas.microsoft.com/office/drawing/2014/main" id="{0D0E9045-E2EF-4F59-B934-09794442B5D0}"/>
                  </a:ext>
                </a:extLst>
              </p:cNvPr>
              <p:cNvSpPr>
                <a:spLocks noChangeArrowheads="1"/>
              </p:cNvSpPr>
              <p:nvPr/>
            </p:nvSpPr>
            <p:spPr bwMode="auto">
              <a:xfrm>
                <a:off x="2308225" y="6732755"/>
                <a:ext cx="50800" cy="10160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01" name="Rectangle 381">
                <a:extLst>
                  <a:ext uri="{FF2B5EF4-FFF2-40B4-BE49-F238E27FC236}">
                    <a16:creationId xmlns:a16="http://schemas.microsoft.com/office/drawing/2014/main" id="{BC79DF1E-9AFD-4FB5-A706-82298B433357}"/>
                  </a:ext>
                </a:extLst>
              </p:cNvPr>
              <p:cNvSpPr>
                <a:spLocks noChangeArrowheads="1"/>
              </p:cNvSpPr>
              <p:nvPr/>
            </p:nvSpPr>
            <p:spPr bwMode="auto">
              <a:xfrm>
                <a:off x="2425700" y="6732755"/>
                <a:ext cx="55563" cy="101600"/>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02" name="Rectangle 382">
                <a:extLst>
                  <a:ext uri="{FF2B5EF4-FFF2-40B4-BE49-F238E27FC236}">
                    <a16:creationId xmlns:a16="http://schemas.microsoft.com/office/drawing/2014/main" id="{C5B9470A-8770-4D19-8269-25670D7AACF2}"/>
                  </a:ext>
                </a:extLst>
              </p:cNvPr>
              <p:cNvSpPr>
                <a:spLocks noChangeArrowheads="1"/>
              </p:cNvSpPr>
              <p:nvPr/>
            </p:nvSpPr>
            <p:spPr bwMode="auto">
              <a:xfrm>
                <a:off x="2543175" y="6732755"/>
                <a:ext cx="55563" cy="10160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03" name="Rectangle 383">
                <a:extLst>
                  <a:ext uri="{FF2B5EF4-FFF2-40B4-BE49-F238E27FC236}">
                    <a16:creationId xmlns:a16="http://schemas.microsoft.com/office/drawing/2014/main" id="{33C90F6E-3448-4BAD-8836-15C51120997B}"/>
                  </a:ext>
                </a:extLst>
              </p:cNvPr>
              <p:cNvSpPr>
                <a:spLocks noChangeArrowheads="1"/>
              </p:cNvSpPr>
              <p:nvPr/>
            </p:nvSpPr>
            <p:spPr bwMode="auto">
              <a:xfrm>
                <a:off x="2660650" y="6732755"/>
                <a:ext cx="55563" cy="101600"/>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04" name="Rectangle 384">
                <a:extLst>
                  <a:ext uri="{FF2B5EF4-FFF2-40B4-BE49-F238E27FC236}">
                    <a16:creationId xmlns:a16="http://schemas.microsoft.com/office/drawing/2014/main" id="{527264C9-CD6F-4AEA-B418-9CF03FF424F0}"/>
                  </a:ext>
                </a:extLst>
              </p:cNvPr>
              <p:cNvSpPr>
                <a:spLocks noChangeArrowheads="1"/>
              </p:cNvSpPr>
              <p:nvPr/>
            </p:nvSpPr>
            <p:spPr bwMode="auto">
              <a:xfrm>
                <a:off x="1906588" y="5958055"/>
                <a:ext cx="53975" cy="10636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05" name="Rectangle 385">
                <a:extLst>
                  <a:ext uri="{FF2B5EF4-FFF2-40B4-BE49-F238E27FC236}">
                    <a16:creationId xmlns:a16="http://schemas.microsoft.com/office/drawing/2014/main" id="{E2C4A803-8319-45A2-B6BC-7AAA1CDDC6B3}"/>
                  </a:ext>
                </a:extLst>
              </p:cNvPr>
              <p:cNvSpPr>
                <a:spLocks noChangeArrowheads="1"/>
              </p:cNvSpPr>
              <p:nvPr/>
            </p:nvSpPr>
            <p:spPr bwMode="auto">
              <a:xfrm>
                <a:off x="2024063" y="5958055"/>
                <a:ext cx="53975" cy="106363"/>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06" name="Rectangle 386">
                <a:extLst>
                  <a:ext uri="{FF2B5EF4-FFF2-40B4-BE49-F238E27FC236}">
                    <a16:creationId xmlns:a16="http://schemas.microsoft.com/office/drawing/2014/main" id="{B2EE474B-4B80-4CB8-A5F3-13DD53912913}"/>
                  </a:ext>
                </a:extLst>
              </p:cNvPr>
              <p:cNvSpPr>
                <a:spLocks noChangeArrowheads="1"/>
              </p:cNvSpPr>
              <p:nvPr/>
            </p:nvSpPr>
            <p:spPr bwMode="auto">
              <a:xfrm>
                <a:off x="2144713" y="5958055"/>
                <a:ext cx="50800" cy="10636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07" name="Rectangle 387">
                <a:extLst>
                  <a:ext uri="{FF2B5EF4-FFF2-40B4-BE49-F238E27FC236}">
                    <a16:creationId xmlns:a16="http://schemas.microsoft.com/office/drawing/2014/main" id="{200E6630-9DBA-4A98-8000-6288BBCE2CCC}"/>
                  </a:ext>
                </a:extLst>
              </p:cNvPr>
              <p:cNvSpPr>
                <a:spLocks noChangeArrowheads="1"/>
              </p:cNvSpPr>
              <p:nvPr/>
            </p:nvSpPr>
            <p:spPr bwMode="auto">
              <a:xfrm>
                <a:off x="1906588" y="6115217"/>
                <a:ext cx="53975" cy="101600"/>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08" name="Rectangle 388">
                <a:extLst>
                  <a:ext uri="{FF2B5EF4-FFF2-40B4-BE49-F238E27FC236}">
                    <a16:creationId xmlns:a16="http://schemas.microsoft.com/office/drawing/2014/main" id="{C1EA4ED7-163E-42ED-84FE-A9E975781D54}"/>
                  </a:ext>
                </a:extLst>
              </p:cNvPr>
              <p:cNvSpPr>
                <a:spLocks noChangeArrowheads="1"/>
              </p:cNvSpPr>
              <p:nvPr/>
            </p:nvSpPr>
            <p:spPr bwMode="auto">
              <a:xfrm>
                <a:off x="2024063" y="6115217"/>
                <a:ext cx="53975" cy="101600"/>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09" name="Rectangle 389">
                <a:extLst>
                  <a:ext uri="{FF2B5EF4-FFF2-40B4-BE49-F238E27FC236}">
                    <a16:creationId xmlns:a16="http://schemas.microsoft.com/office/drawing/2014/main" id="{EA64199E-1E59-43E3-AFDB-508297F72A7E}"/>
                  </a:ext>
                </a:extLst>
              </p:cNvPr>
              <p:cNvSpPr>
                <a:spLocks noChangeArrowheads="1"/>
              </p:cNvSpPr>
              <p:nvPr/>
            </p:nvSpPr>
            <p:spPr bwMode="auto">
              <a:xfrm>
                <a:off x="2144713" y="6115217"/>
                <a:ext cx="50800" cy="101600"/>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10" name="Rectangle 390">
                <a:extLst>
                  <a:ext uri="{FF2B5EF4-FFF2-40B4-BE49-F238E27FC236}">
                    <a16:creationId xmlns:a16="http://schemas.microsoft.com/office/drawing/2014/main" id="{C1B147AF-1822-402D-96F5-0D37E234F40A}"/>
                  </a:ext>
                </a:extLst>
              </p:cNvPr>
              <p:cNvSpPr>
                <a:spLocks noChangeArrowheads="1"/>
              </p:cNvSpPr>
              <p:nvPr/>
            </p:nvSpPr>
            <p:spPr bwMode="auto">
              <a:xfrm>
                <a:off x="1906588" y="6256505"/>
                <a:ext cx="53975" cy="104775"/>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11" name="Rectangle 391">
                <a:extLst>
                  <a:ext uri="{FF2B5EF4-FFF2-40B4-BE49-F238E27FC236}">
                    <a16:creationId xmlns:a16="http://schemas.microsoft.com/office/drawing/2014/main" id="{012C5370-2DCF-433B-98A6-1F093E361C21}"/>
                  </a:ext>
                </a:extLst>
              </p:cNvPr>
              <p:cNvSpPr>
                <a:spLocks noChangeArrowheads="1"/>
              </p:cNvSpPr>
              <p:nvPr/>
            </p:nvSpPr>
            <p:spPr bwMode="auto">
              <a:xfrm>
                <a:off x="2024063" y="6256505"/>
                <a:ext cx="53975" cy="10477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12" name="Rectangle 392">
                <a:extLst>
                  <a:ext uri="{FF2B5EF4-FFF2-40B4-BE49-F238E27FC236}">
                    <a16:creationId xmlns:a16="http://schemas.microsoft.com/office/drawing/2014/main" id="{05F24A2B-D2F4-4754-9423-229CDBB5A719}"/>
                  </a:ext>
                </a:extLst>
              </p:cNvPr>
              <p:cNvSpPr>
                <a:spLocks noChangeArrowheads="1"/>
              </p:cNvSpPr>
              <p:nvPr/>
            </p:nvSpPr>
            <p:spPr bwMode="auto">
              <a:xfrm>
                <a:off x="2144713" y="6256505"/>
                <a:ext cx="50800" cy="10477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13" name="Rectangle 393">
                <a:extLst>
                  <a:ext uri="{FF2B5EF4-FFF2-40B4-BE49-F238E27FC236}">
                    <a16:creationId xmlns:a16="http://schemas.microsoft.com/office/drawing/2014/main" id="{7C7911E5-3D69-43DB-8709-06E2304D72BC}"/>
                  </a:ext>
                </a:extLst>
              </p:cNvPr>
              <p:cNvSpPr>
                <a:spLocks noChangeArrowheads="1"/>
              </p:cNvSpPr>
              <p:nvPr/>
            </p:nvSpPr>
            <p:spPr bwMode="auto">
              <a:xfrm>
                <a:off x="1906588" y="6400967"/>
                <a:ext cx="53975" cy="101600"/>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14" name="Rectangle 394">
                <a:extLst>
                  <a:ext uri="{FF2B5EF4-FFF2-40B4-BE49-F238E27FC236}">
                    <a16:creationId xmlns:a16="http://schemas.microsoft.com/office/drawing/2014/main" id="{4FC4C47A-5EA6-44B2-A230-99831B8260B5}"/>
                  </a:ext>
                </a:extLst>
              </p:cNvPr>
              <p:cNvSpPr>
                <a:spLocks noChangeArrowheads="1"/>
              </p:cNvSpPr>
              <p:nvPr/>
            </p:nvSpPr>
            <p:spPr bwMode="auto">
              <a:xfrm>
                <a:off x="2024063" y="6400967"/>
                <a:ext cx="53975" cy="101600"/>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15" name="Rectangle 395">
                <a:extLst>
                  <a:ext uri="{FF2B5EF4-FFF2-40B4-BE49-F238E27FC236}">
                    <a16:creationId xmlns:a16="http://schemas.microsoft.com/office/drawing/2014/main" id="{5BE13346-2866-4636-AB7E-2D668E7D43A3}"/>
                  </a:ext>
                </a:extLst>
              </p:cNvPr>
              <p:cNvSpPr>
                <a:spLocks noChangeArrowheads="1"/>
              </p:cNvSpPr>
              <p:nvPr/>
            </p:nvSpPr>
            <p:spPr bwMode="auto">
              <a:xfrm>
                <a:off x="2144713" y="6400967"/>
                <a:ext cx="50800" cy="101600"/>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16" name="Rectangle 396">
                <a:extLst>
                  <a:ext uri="{FF2B5EF4-FFF2-40B4-BE49-F238E27FC236}">
                    <a16:creationId xmlns:a16="http://schemas.microsoft.com/office/drawing/2014/main" id="{C0883149-C641-4550-92D7-D07BB91030A9}"/>
                  </a:ext>
                </a:extLst>
              </p:cNvPr>
              <p:cNvSpPr>
                <a:spLocks noChangeArrowheads="1"/>
              </p:cNvSpPr>
              <p:nvPr/>
            </p:nvSpPr>
            <p:spPr bwMode="auto">
              <a:xfrm>
                <a:off x="1906588" y="6540667"/>
                <a:ext cx="53975" cy="106363"/>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17" name="Rectangle 397">
                <a:extLst>
                  <a:ext uri="{FF2B5EF4-FFF2-40B4-BE49-F238E27FC236}">
                    <a16:creationId xmlns:a16="http://schemas.microsoft.com/office/drawing/2014/main" id="{6524E052-9FBE-46DE-AA67-6B7BCAEADD44}"/>
                  </a:ext>
                </a:extLst>
              </p:cNvPr>
              <p:cNvSpPr>
                <a:spLocks noChangeArrowheads="1"/>
              </p:cNvSpPr>
              <p:nvPr/>
            </p:nvSpPr>
            <p:spPr bwMode="auto">
              <a:xfrm>
                <a:off x="2024063" y="6540667"/>
                <a:ext cx="53975" cy="106363"/>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18" name="Rectangle 398">
                <a:extLst>
                  <a:ext uri="{FF2B5EF4-FFF2-40B4-BE49-F238E27FC236}">
                    <a16:creationId xmlns:a16="http://schemas.microsoft.com/office/drawing/2014/main" id="{398B36A6-FE0C-418F-B358-C11BD35A8A02}"/>
                  </a:ext>
                </a:extLst>
              </p:cNvPr>
              <p:cNvSpPr>
                <a:spLocks noChangeArrowheads="1"/>
              </p:cNvSpPr>
              <p:nvPr/>
            </p:nvSpPr>
            <p:spPr bwMode="auto">
              <a:xfrm>
                <a:off x="2144713" y="6540667"/>
                <a:ext cx="50800" cy="106363"/>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19" name="Rectangle 399">
                <a:extLst>
                  <a:ext uri="{FF2B5EF4-FFF2-40B4-BE49-F238E27FC236}">
                    <a16:creationId xmlns:a16="http://schemas.microsoft.com/office/drawing/2014/main" id="{F2A2A163-7F0E-4442-AA48-6105ED944604}"/>
                  </a:ext>
                </a:extLst>
              </p:cNvPr>
              <p:cNvSpPr>
                <a:spLocks noChangeArrowheads="1"/>
              </p:cNvSpPr>
              <p:nvPr/>
            </p:nvSpPr>
            <p:spPr bwMode="auto">
              <a:xfrm>
                <a:off x="1906588" y="6686717"/>
                <a:ext cx="53975" cy="101600"/>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20" name="Rectangle 400">
                <a:extLst>
                  <a:ext uri="{FF2B5EF4-FFF2-40B4-BE49-F238E27FC236}">
                    <a16:creationId xmlns:a16="http://schemas.microsoft.com/office/drawing/2014/main" id="{2AD186BE-1135-4E20-81EF-9360DC6F865A}"/>
                  </a:ext>
                </a:extLst>
              </p:cNvPr>
              <p:cNvSpPr>
                <a:spLocks noChangeArrowheads="1"/>
              </p:cNvSpPr>
              <p:nvPr/>
            </p:nvSpPr>
            <p:spPr bwMode="auto">
              <a:xfrm>
                <a:off x="2024063" y="6686717"/>
                <a:ext cx="53975" cy="101600"/>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21" name="Rectangle 401">
                <a:extLst>
                  <a:ext uri="{FF2B5EF4-FFF2-40B4-BE49-F238E27FC236}">
                    <a16:creationId xmlns:a16="http://schemas.microsoft.com/office/drawing/2014/main" id="{3EB72213-C7FD-415A-BCAD-969109BA9B64}"/>
                  </a:ext>
                </a:extLst>
              </p:cNvPr>
              <p:cNvSpPr>
                <a:spLocks noChangeArrowheads="1"/>
              </p:cNvSpPr>
              <p:nvPr/>
            </p:nvSpPr>
            <p:spPr bwMode="auto">
              <a:xfrm>
                <a:off x="2144713" y="6686717"/>
                <a:ext cx="50800" cy="101600"/>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22" name="Freeform 404">
                <a:extLst>
                  <a:ext uri="{FF2B5EF4-FFF2-40B4-BE49-F238E27FC236}">
                    <a16:creationId xmlns:a16="http://schemas.microsoft.com/office/drawing/2014/main" id="{B5888528-38B4-4268-89C9-3672E4E1FE65}"/>
                  </a:ext>
                </a:extLst>
              </p:cNvPr>
              <p:cNvSpPr>
                <a:spLocks/>
              </p:cNvSpPr>
              <p:nvPr/>
            </p:nvSpPr>
            <p:spPr bwMode="auto">
              <a:xfrm>
                <a:off x="1190625" y="5810417"/>
                <a:ext cx="403225" cy="1079500"/>
              </a:xfrm>
              <a:custGeom>
                <a:avLst/>
                <a:gdLst>
                  <a:gd name="T0" fmla="*/ 0 w 254"/>
                  <a:gd name="T1" fmla="*/ 162 h 680"/>
                  <a:gd name="T2" fmla="*/ 254 w 254"/>
                  <a:gd name="T3" fmla="*/ 0 h 680"/>
                  <a:gd name="T4" fmla="*/ 254 w 254"/>
                  <a:gd name="T5" fmla="*/ 680 h 680"/>
                  <a:gd name="T6" fmla="*/ 0 w 254"/>
                  <a:gd name="T7" fmla="*/ 680 h 680"/>
                  <a:gd name="T8" fmla="*/ 0 w 254"/>
                  <a:gd name="T9" fmla="*/ 162 h 680"/>
                </a:gdLst>
                <a:ahLst/>
                <a:cxnLst>
                  <a:cxn ang="0">
                    <a:pos x="T0" y="T1"/>
                  </a:cxn>
                  <a:cxn ang="0">
                    <a:pos x="T2" y="T3"/>
                  </a:cxn>
                  <a:cxn ang="0">
                    <a:pos x="T4" y="T5"/>
                  </a:cxn>
                  <a:cxn ang="0">
                    <a:pos x="T6" y="T7"/>
                  </a:cxn>
                  <a:cxn ang="0">
                    <a:pos x="T8" y="T9"/>
                  </a:cxn>
                </a:cxnLst>
                <a:rect l="0" t="0" r="r" b="b"/>
                <a:pathLst>
                  <a:path w="254" h="680">
                    <a:moveTo>
                      <a:pt x="0" y="162"/>
                    </a:moveTo>
                    <a:lnTo>
                      <a:pt x="254" y="0"/>
                    </a:lnTo>
                    <a:lnTo>
                      <a:pt x="254" y="680"/>
                    </a:lnTo>
                    <a:lnTo>
                      <a:pt x="0" y="680"/>
                    </a:lnTo>
                    <a:lnTo>
                      <a:pt x="0" y="162"/>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23" name="Rectangle 405">
                <a:extLst>
                  <a:ext uri="{FF2B5EF4-FFF2-40B4-BE49-F238E27FC236}">
                    <a16:creationId xmlns:a16="http://schemas.microsoft.com/office/drawing/2014/main" id="{BC5B2EED-DBBB-46A5-BB03-D08B35DB2EC8}"/>
                  </a:ext>
                </a:extLst>
              </p:cNvPr>
              <p:cNvSpPr>
                <a:spLocks noChangeArrowheads="1"/>
              </p:cNvSpPr>
              <p:nvPr/>
            </p:nvSpPr>
            <p:spPr bwMode="auto">
              <a:xfrm>
                <a:off x="274638" y="5915192"/>
                <a:ext cx="434975" cy="97472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24" name="Rectangle 406">
                <a:extLst>
                  <a:ext uri="{FF2B5EF4-FFF2-40B4-BE49-F238E27FC236}">
                    <a16:creationId xmlns:a16="http://schemas.microsoft.com/office/drawing/2014/main" id="{3016C639-EB4B-45D7-9C42-5B0C098D5B7F}"/>
                  </a:ext>
                </a:extLst>
              </p:cNvPr>
              <p:cNvSpPr>
                <a:spLocks noChangeArrowheads="1"/>
              </p:cNvSpPr>
              <p:nvPr/>
            </p:nvSpPr>
            <p:spPr bwMode="auto">
              <a:xfrm>
                <a:off x="600075" y="5356392"/>
                <a:ext cx="422275" cy="153352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25" name="Freeform 407">
                <a:extLst>
                  <a:ext uri="{FF2B5EF4-FFF2-40B4-BE49-F238E27FC236}">
                    <a16:creationId xmlns:a16="http://schemas.microsoft.com/office/drawing/2014/main" id="{CF2BB28F-25AA-47D3-9478-5DC235E91E51}"/>
                  </a:ext>
                </a:extLst>
              </p:cNvPr>
              <p:cNvSpPr>
                <a:spLocks/>
              </p:cNvSpPr>
              <p:nvPr/>
            </p:nvSpPr>
            <p:spPr bwMode="auto">
              <a:xfrm>
                <a:off x="701675" y="5203992"/>
                <a:ext cx="219075" cy="152400"/>
              </a:xfrm>
              <a:custGeom>
                <a:avLst/>
                <a:gdLst>
                  <a:gd name="T0" fmla="*/ 103 w 138"/>
                  <a:gd name="T1" fmla="*/ 0 h 96"/>
                  <a:gd name="T2" fmla="*/ 37 w 138"/>
                  <a:gd name="T3" fmla="*/ 0 h 96"/>
                  <a:gd name="T4" fmla="*/ 0 w 138"/>
                  <a:gd name="T5" fmla="*/ 96 h 96"/>
                  <a:gd name="T6" fmla="*/ 138 w 138"/>
                  <a:gd name="T7" fmla="*/ 96 h 96"/>
                  <a:gd name="T8" fmla="*/ 103 w 138"/>
                  <a:gd name="T9" fmla="*/ 0 h 96"/>
                </a:gdLst>
                <a:ahLst/>
                <a:cxnLst>
                  <a:cxn ang="0">
                    <a:pos x="T0" y="T1"/>
                  </a:cxn>
                  <a:cxn ang="0">
                    <a:pos x="T2" y="T3"/>
                  </a:cxn>
                  <a:cxn ang="0">
                    <a:pos x="T4" y="T5"/>
                  </a:cxn>
                  <a:cxn ang="0">
                    <a:pos x="T6" y="T7"/>
                  </a:cxn>
                  <a:cxn ang="0">
                    <a:pos x="T8" y="T9"/>
                  </a:cxn>
                </a:cxnLst>
                <a:rect l="0" t="0" r="r" b="b"/>
                <a:pathLst>
                  <a:path w="138" h="96">
                    <a:moveTo>
                      <a:pt x="103" y="0"/>
                    </a:moveTo>
                    <a:lnTo>
                      <a:pt x="37" y="0"/>
                    </a:lnTo>
                    <a:lnTo>
                      <a:pt x="0" y="96"/>
                    </a:lnTo>
                    <a:lnTo>
                      <a:pt x="138" y="96"/>
                    </a:lnTo>
                    <a:lnTo>
                      <a:pt x="103"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26" name="Rectangle 408">
                <a:extLst>
                  <a:ext uri="{FF2B5EF4-FFF2-40B4-BE49-F238E27FC236}">
                    <a16:creationId xmlns:a16="http://schemas.microsoft.com/office/drawing/2014/main" id="{928639C2-F039-4A37-A616-62245BD02E19}"/>
                  </a:ext>
                </a:extLst>
              </p:cNvPr>
              <p:cNvSpPr>
                <a:spLocks noChangeArrowheads="1"/>
              </p:cNvSpPr>
              <p:nvPr/>
            </p:nvSpPr>
            <p:spPr bwMode="auto">
              <a:xfrm>
                <a:off x="792163" y="4737267"/>
                <a:ext cx="38100" cy="533400"/>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27" name="Rectangle 409">
                <a:extLst>
                  <a:ext uri="{FF2B5EF4-FFF2-40B4-BE49-F238E27FC236}">
                    <a16:creationId xmlns:a16="http://schemas.microsoft.com/office/drawing/2014/main" id="{29F9D8E1-78BC-41BE-838F-B6A8F63A05D8}"/>
                  </a:ext>
                </a:extLst>
              </p:cNvPr>
              <p:cNvSpPr>
                <a:spLocks noChangeArrowheads="1"/>
              </p:cNvSpPr>
              <p:nvPr/>
            </p:nvSpPr>
            <p:spPr bwMode="auto">
              <a:xfrm>
                <a:off x="654050" y="5407192"/>
                <a:ext cx="42863" cy="10160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28" name="Rectangle 410">
                <a:extLst>
                  <a:ext uri="{FF2B5EF4-FFF2-40B4-BE49-F238E27FC236}">
                    <a16:creationId xmlns:a16="http://schemas.microsoft.com/office/drawing/2014/main" id="{3635C293-2AAD-4249-BB01-942F403F1693}"/>
                  </a:ext>
                </a:extLst>
              </p:cNvPr>
              <p:cNvSpPr>
                <a:spLocks noChangeArrowheads="1"/>
              </p:cNvSpPr>
              <p:nvPr/>
            </p:nvSpPr>
            <p:spPr bwMode="auto">
              <a:xfrm>
                <a:off x="744538" y="5407192"/>
                <a:ext cx="42863" cy="10160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29" name="Rectangle 411">
                <a:extLst>
                  <a:ext uri="{FF2B5EF4-FFF2-40B4-BE49-F238E27FC236}">
                    <a16:creationId xmlns:a16="http://schemas.microsoft.com/office/drawing/2014/main" id="{7C27A509-E93B-48A9-8951-9EA98C3ACE4F}"/>
                  </a:ext>
                </a:extLst>
              </p:cNvPr>
              <p:cNvSpPr>
                <a:spLocks noChangeArrowheads="1"/>
              </p:cNvSpPr>
              <p:nvPr/>
            </p:nvSpPr>
            <p:spPr bwMode="auto">
              <a:xfrm>
                <a:off x="835025" y="5407192"/>
                <a:ext cx="42863" cy="101600"/>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30" name="Rectangle 412">
                <a:extLst>
                  <a:ext uri="{FF2B5EF4-FFF2-40B4-BE49-F238E27FC236}">
                    <a16:creationId xmlns:a16="http://schemas.microsoft.com/office/drawing/2014/main" id="{7F403A2E-2C3D-4265-BBB2-55CDC904B217}"/>
                  </a:ext>
                </a:extLst>
              </p:cNvPr>
              <p:cNvSpPr>
                <a:spLocks noChangeArrowheads="1"/>
              </p:cNvSpPr>
              <p:nvPr/>
            </p:nvSpPr>
            <p:spPr bwMode="auto">
              <a:xfrm>
                <a:off x="923925" y="5407192"/>
                <a:ext cx="42863" cy="101600"/>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31" name="Rectangle 413">
                <a:extLst>
                  <a:ext uri="{FF2B5EF4-FFF2-40B4-BE49-F238E27FC236}">
                    <a16:creationId xmlns:a16="http://schemas.microsoft.com/office/drawing/2014/main" id="{07A7FD68-CCA5-4708-B357-60077817CBEA}"/>
                  </a:ext>
                </a:extLst>
              </p:cNvPr>
              <p:cNvSpPr>
                <a:spLocks noChangeArrowheads="1"/>
              </p:cNvSpPr>
              <p:nvPr/>
            </p:nvSpPr>
            <p:spPr bwMode="auto">
              <a:xfrm>
                <a:off x="654050" y="5551655"/>
                <a:ext cx="42863" cy="98425"/>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32" name="Rectangle 414">
                <a:extLst>
                  <a:ext uri="{FF2B5EF4-FFF2-40B4-BE49-F238E27FC236}">
                    <a16:creationId xmlns:a16="http://schemas.microsoft.com/office/drawing/2014/main" id="{1AB77827-64A5-4F73-BDFA-20B47B0342EC}"/>
                  </a:ext>
                </a:extLst>
              </p:cNvPr>
              <p:cNvSpPr>
                <a:spLocks noChangeArrowheads="1"/>
              </p:cNvSpPr>
              <p:nvPr/>
            </p:nvSpPr>
            <p:spPr bwMode="auto">
              <a:xfrm>
                <a:off x="744538" y="5551655"/>
                <a:ext cx="42863" cy="984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33" name="Rectangle 415">
                <a:extLst>
                  <a:ext uri="{FF2B5EF4-FFF2-40B4-BE49-F238E27FC236}">
                    <a16:creationId xmlns:a16="http://schemas.microsoft.com/office/drawing/2014/main" id="{93EB1B3F-9E10-44D4-B71B-B1581EDB9E1E}"/>
                  </a:ext>
                </a:extLst>
              </p:cNvPr>
              <p:cNvSpPr>
                <a:spLocks noChangeArrowheads="1"/>
              </p:cNvSpPr>
              <p:nvPr/>
            </p:nvSpPr>
            <p:spPr bwMode="auto">
              <a:xfrm>
                <a:off x="835025" y="5551655"/>
                <a:ext cx="42863" cy="98425"/>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34" name="Rectangle 416">
                <a:extLst>
                  <a:ext uri="{FF2B5EF4-FFF2-40B4-BE49-F238E27FC236}">
                    <a16:creationId xmlns:a16="http://schemas.microsoft.com/office/drawing/2014/main" id="{46C2EA2B-5BE9-4C7A-BE20-03A6EA29620F}"/>
                  </a:ext>
                </a:extLst>
              </p:cNvPr>
              <p:cNvSpPr>
                <a:spLocks noChangeArrowheads="1"/>
              </p:cNvSpPr>
              <p:nvPr/>
            </p:nvSpPr>
            <p:spPr bwMode="auto">
              <a:xfrm>
                <a:off x="923925" y="5551655"/>
                <a:ext cx="42863" cy="98425"/>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35" name="Rectangle 417">
                <a:extLst>
                  <a:ext uri="{FF2B5EF4-FFF2-40B4-BE49-F238E27FC236}">
                    <a16:creationId xmlns:a16="http://schemas.microsoft.com/office/drawing/2014/main" id="{C400C5B1-5D63-4562-BAC9-AA679891CB29}"/>
                  </a:ext>
                </a:extLst>
              </p:cNvPr>
              <p:cNvSpPr>
                <a:spLocks noChangeArrowheads="1"/>
              </p:cNvSpPr>
              <p:nvPr/>
            </p:nvSpPr>
            <p:spPr bwMode="auto">
              <a:xfrm>
                <a:off x="654050" y="5692942"/>
                <a:ext cx="42863" cy="101600"/>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36" name="Rectangle 418">
                <a:extLst>
                  <a:ext uri="{FF2B5EF4-FFF2-40B4-BE49-F238E27FC236}">
                    <a16:creationId xmlns:a16="http://schemas.microsoft.com/office/drawing/2014/main" id="{5909B49A-FA6F-4886-A4AC-4967C96F6C59}"/>
                  </a:ext>
                </a:extLst>
              </p:cNvPr>
              <p:cNvSpPr>
                <a:spLocks noChangeArrowheads="1"/>
              </p:cNvSpPr>
              <p:nvPr/>
            </p:nvSpPr>
            <p:spPr bwMode="auto">
              <a:xfrm>
                <a:off x="744538" y="5692942"/>
                <a:ext cx="42863" cy="101600"/>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37" name="Rectangle 419">
                <a:extLst>
                  <a:ext uri="{FF2B5EF4-FFF2-40B4-BE49-F238E27FC236}">
                    <a16:creationId xmlns:a16="http://schemas.microsoft.com/office/drawing/2014/main" id="{6B1A74CF-8E27-44EE-9940-93331424D904}"/>
                  </a:ext>
                </a:extLst>
              </p:cNvPr>
              <p:cNvSpPr>
                <a:spLocks noChangeArrowheads="1"/>
              </p:cNvSpPr>
              <p:nvPr/>
            </p:nvSpPr>
            <p:spPr bwMode="auto">
              <a:xfrm>
                <a:off x="835025" y="5692942"/>
                <a:ext cx="42863" cy="101600"/>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38" name="Rectangle 420">
                <a:extLst>
                  <a:ext uri="{FF2B5EF4-FFF2-40B4-BE49-F238E27FC236}">
                    <a16:creationId xmlns:a16="http://schemas.microsoft.com/office/drawing/2014/main" id="{FE32835E-2D24-4A98-B546-FC89CF92D430}"/>
                  </a:ext>
                </a:extLst>
              </p:cNvPr>
              <p:cNvSpPr>
                <a:spLocks noChangeArrowheads="1"/>
              </p:cNvSpPr>
              <p:nvPr/>
            </p:nvSpPr>
            <p:spPr bwMode="auto">
              <a:xfrm>
                <a:off x="923925" y="5692942"/>
                <a:ext cx="42863" cy="101600"/>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39" name="Rectangle 421">
                <a:extLst>
                  <a:ext uri="{FF2B5EF4-FFF2-40B4-BE49-F238E27FC236}">
                    <a16:creationId xmlns:a16="http://schemas.microsoft.com/office/drawing/2014/main" id="{08C042F8-F92C-460D-8C25-9FC50524D87F}"/>
                  </a:ext>
                </a:extLst>
              </p:cNvPr>
              <p:cNvSpPr>
                <a:spLocks noChangeArrowheads="1"/>
              </p:cNvSpPr>
              <p:nvPr/>
            </p:nvSpPr>
            <p:spPr bwMode="auto">
              <a:xfrm>
                <a:off x="654050" y="5837405"/>
                <a:ext cx="42863" cy="96838"/>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40" name="Rectangle 422">
                <a:extLst>
                  <a:ext uri="{FF2B5EF4-FFF2-40B4-BE49-F238E27FC236}">
                    <a16:creationId xmlns:a16="http://schemas.microsoft.com/office/drawing/2014/main" id="{60D5B22F-7BFE-4899-AC7E-711FF91149CC}"/>
                  </a:ext>
                </a:extLst>
              </p:cNvPr>
              <p:cNvSpPr>
                <a:spLocks noChangeArrowheads="1"/>
              </p:cNvSpPr>
              <p:nvPr/>
            </p:nvSpPr>
            <p:spPr bwMode="auto">
              <a:xfrm>
                <a:off x="744538" y="5837405"/>
                <a:ext cx="42863" cy="9683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41" name="Rectangle 423">
                <a:extLst>
                  <a:ext uri="{FF2B5EF4-FFF2-40B4-BE49-F238E27FC236}">
                    <a16:creationId xmlns:a16="http://schemas.microsoft.com/office/drawing/2014/main" id="{3759FECA-E97F-4005-A91B-C04ED7055706}"/>
                  </a:ext>
                </a:extLst>
              </p:cNvPr>
              <p:cNvSpPr>
                <a:spLocks noChangeArrowheads="1"/>
              </p:cNvSpPr>
              <p:nvPr/>
            </p:nvSpPr>
            <p:spPr bwMode="auto">
              <a:xfrm>
                <a:off x="835025" y="5837405"/>
                <a:ext cx="42863" cy="9683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42" name="Rectangle 424">
                <a:extLst>
                  <a:ext uri="{FF2B5EF4-FFF2-40B4-BE49-F238E27FC236}">
                    <a16:creationId xmlns:a16="http://schemas.microsoft.com/office/drawing/2014/main" id="{F797DA9B-8F09-461C-B556-72E5B979CE29}"/>
                  </a:ext>
                </a:extLst>
              </p:cNvPr>
              <p:cNvSpPr>
                <a:spLocks noChangeArrowheads="1"/>
              </p:cNvSpPr>
              <p:nvPr/>
            </p:nvSpPr>
            <p:spPr bwMode="auto">
              <a:xfrm>
                <a:off x="923925" y="5837405"/>
                <a:ext cx="42863" cy="968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43" name="Rectangle 425">
                <a:extLst>
                  <a:ext uri="{FF2B5EF4-FFF2-40B4-BE49-F238E27FC236}">
                    <a16:creationId xmlns:a16="http://schemas.microsoft.com/office/drawing/2014/main" id="{547C553B-39DF-4A20-81D5-D214CDFB439B}"/>
                  </a:ext>
                </a:extLst>
              </p:cNvPr>
              <p:cNvSpPr>
                <a:spLocks noChangeArrowheads="1"/>
              </p:cNvSpPr>
              <p:nvPr/>
            </p:nvSpPr>
            <p:spPr bwMode="auto">
              <a:xfrm>
                <a:off x="654050" y="5981867"/>
                <a:ext cx="42863" cy="98425"/>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44" name="Rectangle 426">
                <a:extLst>
                  <a:ext uri="{FF2B5EF4-FFF2-40B4-BE49-F238E27FC236}">
                    <a16:creationId xmlns:a16="http://schemas.microsoft.com/office/drawing/2014/main" id="{71B40A49-9395-4312-AADB-24DEE5643B68}"/>
                  </a:ext>
                </a:extLst>
              </p:cNvPr>
              <p:cNvSpPr>
                <a:spLocks noChangeArrowheads="1"/>
              </p:cNvSpPr>
              <p:nvPr/>
            </p:nvSpPr>
            <p:spPr bwMode="auto">
              <a:xfrm>
                <a:off x="744538" y="5981867"/>
                <a:ext cx="42863" cy="984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45" name="Rectangle 427">
                <a:extLst>
                  <a:ext uri="{FF2B5EF4-FFF2-40B4-BE49-F238E27FC236}">
                    <a16:creationId xmlns:a16="http://schemas.microsoft.com/office/drawing/2014/main" id="{0B191EAB-D4EC-43F7-B065-AC8AE887933A}"/>
                  </a:ext>
                </a:extLst>
              </p:cNvPr>
              <p:cNvSpPr>
                <a:spLocks noChangeArrowheads="1"/>
              </p:cNvSpPr>
              <p:nvPr/>
            </p:nvSpPr>
            <p:spPr bwMode="auto">
              <a:xfrm>
                <a:off x="835025" y="5981867"/>
                <a:ext cx="42863" cy="98425"/>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46" name="Rectangle 428">
                <a:extLst>
                  <a:ext uri="{FF2B5EF4-FFF2-40B4-BE49-F238E27FC236}">
                    <a16:creationId xmlns:a16="http://schemas.microsoft.com/office/drawing/2014/main" id="{DBFFF3C2-D686-4A55-A713-A9FB75FB3F7C}"/>
                  </a:ext>
                </a:extLst>
              </p:cNvPr>
              <p:cNvSpPr>
                <a:spLocks noChangeArrowheads="1"/>
              </p:cNvSpPr>
              <p:nvPr/>
            </p:nvSpPr>
            <p:spPr bwMode="auto">
              <a:xfrm>
                <a:off x="923925" y="5981867"/>
                <a:ext cx="42863" cy="9842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47" name="Rectangle 429">
                <a:extLst>
                  <a:ext uri="{FF2B5EF4-FFF2-40B4-BE49-F238E27FC236}">
                    <a16:creationId xmlns:a16="http://schemas.microsoft.com/office/drawing/2014/main" id="{AA1DA405-C197-43CD-811D-42576BFFBFE3}"/>
                  </a:ext>
                </a:extLst>
              </p:cNvPr>
              <p:cNvSpPr>
                <a:spLocks noChangeArrowheads="1"/>
              </p:cNvSpPr>
              <p:nvPr/>
            </p:nvSpPr>
            <p:spPr bwMode="auto">
              <a:xfrm>
                <a:off x="654050" y="6123155"/>
                <a:ext cx="42863" cy="968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48" name="Rectangle 430">
                <a:extLst>
                  <a:ext uri="{FF2B5EF4-FFF2-40B4-BE49-F238E27FC236}">
                    <a16:creationId xmlns:a16="http://schemas.microsoft.com/office/drawing/2014/main" id="{92174D94-2B45-4F24-A562-E1A85E3B4D79}"/>
                  </a:ext>
                </a:extLst>
              </p:cNvPr>
              <p:cNvSpPr>
                <a:spLocks noChangeArrowheads="1"/>
              </p:cNvSpPr>
              <p:nvPr/>
            </p:nvSpPr>
            <p:spPr bwMode="auto">
              <a:xfrm>
                <a:off x="744538" y="6123155"/>
                <a:ext cx="42863" cy="968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49" name="Rectangle 431">
                <a:extLst>
                  <a:ext uri="{FF2B5EF4-FFF2-40B4-BE49-F238E27FC236}">
                    <a16:creationId xmlns:a16="http://schemas.microsoft.com/office/drawing/2014/main" id="{99FD93E7-0779-409C-9946-2D20621090F5}"/>
                  </a:ext>
                </a:extLst>
              </p:cNvPr>
              <p:cNvSpPr>
                <a:spLocks noChangeArrowheads="1"/>
              </p:cNvSpPr>
              <p:nvPr/>
            </p:nvSpPr>
            <p:spPr bwMode="auto">
              <a:xfrm>
                <a:off x="835025" y="6123155"/>
                <a:ext cx="42863" cy="9683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50" name="Rectangle 433">
                <a:extLst>
                  <a:ext uri="{FF2B5EF4-FFF2-40B4-BE49-F238E27FC236}">
                    <a16:creationId xmlns:a16="http://schemas.microsoft.com/office/drawing/2014/main" id="{7A280B35-034F-48AE-A2B2-7CAEEC178A33}"/>
                  </a:ext>
                </a:extLst>
              </p:cNvPr>
              <p:cNvSpPr>
                <a:spLocks noChangeArrowheads="1"/>
              </p:cNvSpPr>
              <p:nvPr/>
            </p:nvSpPr>
            <p:spPr bwMode="auto">
              <a:xfrm>
                <a:off x="923925" y="6123155"/>
                <a:ext cx="42863" cy="968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51" name="Rectangle 434">
                <a:extLst>
                  <a:ext uri="{FF2B5EF4-FFF2-40B4-BE49-F238E27FC236}">
                    <a16:creationId xmlns:a16="http://schemas.microsoft.com/office/drawing/2014/main" id="{82AA6A6B-0C3B-4447-9914-D8621726779F}"/>
                  </a:ext>
                </a:extLst>
              </p:cNvPr>
              <p:cNvSpPr>
                <a:spLocks noChangeArrowheads="1"/>
              </p:cNvSpPr>
              <p:nvPr/>
            </p:nvSpPr>
            <p:spPr bwMode="auto">
              <a:xfrm>
                <a:off x="654050" y="6267617"/>
                <a:ext cx="42863" cy="9842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52" name="Rectangle 435">
                <a:extLst>
                  <a:ext uri="{FF2B5EF4-FFF2-40B4-BE49-F238E27FC236}">
                    <a16:creationId xmlns:a16="http://schemas.microsoft.com/office/drawing/2014/main" id="{0D06CF38-A6A8-42A6-9B27-17004B36AC7E}"/>
                  </a:ext>
                </a:extLst>
              </p:cNvPr>
              <p:cNvSpPr>
                <a:spLocks noChangeArrowheads="1"/>
              </p:cNvSpPr>
              <p:nvPr/>
            </p:nvSpPr>
            <p:spPr bwMode="auto">
              <a:xfrm>
                <a:off x="744538" y="6267617"/>
                <a:ext cx="42863" cy="98425"/>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53" name="Rectangle 436">
                <a:extLst>
                  <a:ext uri="{FF2B5EF4-FFF2-40B4-BE49-F238E27FC236}">
                    <a16:creationId xmlns:a16="http://schemas.microsoft.com/office/drawing/2014/main" id="{120D9B69-0176-4ECE-B206-ECE0BCC94460}"/>
                  </a:ext>
                </a:extLst>
              </p:cNvPr>
              <p:cNvSpPr>
                <a:spLocks noChangeArrowheads="1"/>
              </p:cNvSpPr>
              <p:nvPr/>
            </p:nvSpPr>
            <p:spPr bwMode="auto">
              <a:xfrm>
                <a:off x="835025" y="6267617"/>
                <a:ext cx="42863" cy="98425"/>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54" name="Rectangle 437">
                <a:extLst>
                  <a:ext uri="{FF2B5EF4-FFF2-40B4-BE49-F238E27FC236}">
                    <a16:creationId xmlns:a16="http://schemas.microsoft.com/office/drawing/2014/main" id="{887CA86C-268F-4A55-94D1-521A1D949141}"/>
                  </a:ext>
                </a:extLst>
              </p:cNvPr>
              <p:cNvSpPr>
                <a:spLocks noChangeArrowheads="1"/>
              </p:cNvSpPr>
              <p:nvPr/>
            </p:nvSpPr>
            <p:spPr bwMode="auto">
              <a:xfrm>
                <a:off x="923925" y="6267617"/>
                <a:ext cx="42863" cy="9842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55" name="Rectangle 438">
                <a:extLst>
                  <a:ext uri="{FF2B5EF4-FFF2-40B4-BE49-F238E27FC236}">
                    <a16:creationId xmlns:a16="http://schemas.microsoft.com/office/drawing/2014/main" id="{DE87D82C-3FE2-4FB1-99CA-427508D03D77}"/>
                  </a:ext>
                </a:extLst>
              </p:cNvPr>
              <p:cNvSpPr>
                <a:spLocks noChangeArrowheads="1"/>
              </p:cNvSpPr>
              <p:nvPr/>
            </p:nvSpPr>
            <p:spPr bwMode="auto">
              <a:xfrm>
                <a:off x="654050" y="6408905"/>
                <a:ext cx="42863" cy="968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56" name="Rectangle 439">
                <a:extLst>
                  <a:ext uri="{FF2B5EF4-FFF2-40B4-BE49-F238E27FC236}">
                    <a16:creationId xmlns:a16="http://schemas.microsoft.com/office/drawing/2014/main" id="{37471E58-8C20-470E-B555-B2B496B7068C}"/>
                  </a:ext>
                </a:extLst>
              </p:cNvPr>
              <p:cNvSpPr>
                <a:spLocks noChangeArrowheads="1"/>
              </p:cNvSpPr>
              <p:nvPr/>
            </p:nvSpPr>
            <p:spPr bwMode="auto">
              <a:xfrm>
                <a:off x="744538" y="6408905"/>
                <a:ext cx="42863" cy="9683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57" name="Rectangle 440">
                <a:extLst>
                  <a:ext uri="{FF2B5EF4-FFF2-40B4-BE49-F238E27FC236}">
                    <a16:creationId xmlns:a16="http://schemas.microsoft.com/office/drawing/2014/main" id="{26EA1F9A-5436-4926-B89D-11FCEA457C79}"/>
                  </a:ext>
                </a:extLst>
              </p:cNvPr>
              <p:cNvSpPr>
                <a:spLocks noChangeArrowheads="1"/>
              </p:cNvSpPr>
              <p:nvPr/>
            </p:nvSpPr>
            <p:spPr bwMode="auto">
              <a:xfrm>
                <a:off x="835025" y="6408905"/>
                <a:ext cx="42863" cy="968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58" name="Rectangle 441">
                <a:extLst>
                  <a:ext uri="{FF2B5EF4-FFF2-40B4-BE49-F238E27FC236}">
                    <a16:creationId xmlns:a16="http://schemas.microsoft.com/office/drawing/2014/main" id="{158CF317-0FFF-4590-AA3C-65E95C3D4240}"/>
                  </a:ext>
                </a:extLst>
              </p:cNvPr>
              <p:cNvSpPr>
                <a:spLocks noChangeArrowheads="1"/>
              </p:cNvSpPr>
              <p:nvPr/>
            </p:nvSpPr>
            <p:spPr bwMode="auto">
              <a:xfrm>
                <a:off x="923925" y="6408905"/>
                <a:ext cx="42863" cy="968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59" name="Rectangle 442">
                <a:extLst>
                  <a:ext uri="{FF2B5EF4-FFF2-40B4-BE49-F238E27FC236}">
                    <a16:creationId xmlns:a16="http://schemas.microsoft.com/office/drawing/2014/main" id="{A5753AD4-CB61-4CEE-96F2-360340B62D91}"/>
                  </a:ext>
                </a:extLst>
              </p:cNvPr>
              <p:cNvSpPr>
                <a:spLocks noChangeArrowheads="1"/>
              </p:cNvSpPr>
              <p:nvPr/>
            </p:nvSpPr>
            <p:spPr bwMode="auto">
              <a:xfrm>
                <a:off x="654050" y="6553367"/>
                <a:ext cx="42863" cy="968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60" name="Rectangle 443">
                <a:extLst>
                  <a:ext uri="{FF2B5EF4-FFF2-40B4-BE49-F238E27FC236}">
                    <a16:creationId xmlns:a16="http://schemas.microsoft.com/office/drawing/2014/main" id="{9979D24E-970B-424B-83B2-354F38405F5E}"/>
                  </a:ext>
                </a:extLst>
              </p:cNvPr>
              <p:cNvSpPr>
                <a:spLocks noChangeArrowheads="1"/>
              </p:cNvSpPr>
              <p:nvPr/>
            </p:nvSpPr>
            <p:spPr bwMode="auto">
              <a:xfrm>
                <a:off x="744538" y="6553367"/>
                <a:ext cx="42863" cy="96838"/>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61" name="Rectangle 444">
                <a:extLst>
                  <a:ext uri="{FF2B5EF4-FFF2-40B4-BE49-F238E27FC236}">
                    <a16:creationId xmlns:a16="http://schemas.microsoft.com/office/drawing/2014/main" id="{089C7C73-482A-4955-B4D6-628F9B4E38FD}"/>
                  </a:ext>
                </a:extLst>
              </p:cNvPr>
              <p:cNvSpPr>
                <a:spLocks noChangeArrowheads="1"/>
              </p:cNvSpPr>
              <p:nvPr/>
            </p:nvSpPr>
            <p:spPr bwMode="auto">
              <a:xfrm>
                <a:off x="835025" y="6553367"/>
                <a:ext cx="42863" cy="9683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62" name="Rectangle 445">
                <a:extLst>
                  <a:ext uri="{FF2B5EF4-FFF2-40B4-BE49-F238E27FC236}">
                    <a16:creationId xmlns:a16="http://schemas.microsoft.com/office/drawing/2014/main" id="{B3FAFE2F-8928-4B6D-BE47-E353F88500A8}"/>
                  </a:ext>
                </a:extLst>
              </p:cNvPr>
              <p:cNvSpPr>
                <a:spLocks noChangeArrowheads="1"/>
              </p:cNvSpPr>
              <p:nvPr/>
            </p:nvSpPr>
            <p:spPr bwMode="auto">
              <a:xfrm>
                <a:off x="923925" y="6553367"/>
                <a:ext cx="42863" cy="96838"/>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63" name="Rectangle 446">
                <a:extLst>
                  <a:ext uri="{FF2B5EF4-FFF2-40B4-BE49-F238E27FC236}">
                    <a16:creationId xmlns:a16="http://schemas.microsoft.com/office/drawing/2014/main" id="{C792F361-D736-4F8F-A2EE-7B6AD3A02090}"/>
                  </a:ext>
                </a:extLst>
              </p:cNvPr>
              <p:cNvSpPr>
                <a:spLocks noChangeArrowheads="1"/>
              </p:cNvSpPr>
              <p:nvPr/>
            </p:nvSpPr>
            <p:spPr bwMode="auto">
              <a:xfrm>
                <a:off x="654050" y="6693067"/>
                <a:ext cx="42863" cy="98425"/>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64" name="Rectangle 447">
                <a:extLst>
                  <a:ext uri="{FF2B5EF4-FFF2-40B4-BE49-F238E27FC236}">
                    <a16:creationId xmlns:a16="http://schemas.microsoft.com/office/drawing/2014/main" id="{BAD61C33-7F95-4029-B101-103076FEEA53}"/>
                  </a:ext>
                </a:extLst>
              </p:cNvPr>
              <p:cNvSpPr>
                <a:spLocks noChangeArrowheads="1"/>
              </p:cNvSpPr>
              <p:nvPr/>
            </p:nvSpPr>
            <p:spPr bwMode="auto">
              <a:xfrm>
                <a:off x="744538" y="6693067"/>
                <a:ext cx="42863" cy="98425"/>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65" name="Rectangle 448">
                <a:extLst>
                  <a:ext uri="{FF2B5EF4-FFF2-40B4-BE49-F238E27FC236}">
                    <a16:creationId xmlns:a16="http://schemas.microsoft.com/office/drawing/2014/main" id="{A37F5224-3847-4BCA-9FC3-60ACDBA92FBC}"/>
                  </a:ext>
                </a:extLst>
              </p:cNvPr>
              <p:cNvSpPr>
                <a:spLocks noChangeArrowheads="1"/>
              </p:cNvSpPr>
              <p:nvPr/>
            </p:nvSpPr>
            <p:spPr bwMode="auto">
              <a:xfrm>
                <a:off x="835025" y="6693067"/>
                <a:ext cx="42863" cy="98425"/>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66" name="Rectangle 449">
                <a:extLst>
                  <a:ext uri="{FF2B5EF4-FFF2-40B4-BE49-F238E27FC236}">
                    <a16:creationId xmlns:a16="http://schemas.microsoft.com/office/drawing/2014/main" id="{89A22BDE-0D5E-4EE8-AE97-4FC2E1A9CF75}"/>
                  </a:ext>
                </a:extLst>
              </p:cNvPr>
              <p:cNvSpPr>
                <a:spLocks noChangeArrowheads="1"/>
              </p:cNvSpPr>
              <p:nvPr/>
            </p:nvSpPr>
            <p:spPr bwMode="auto">
              <a:xfrm>
                <a:off x="923925" y="6693067"/>
                <a:ext cx="42863" cy="98425"/>
              </a:xfrm>
              <a:prstGeom prst="rect">
                <a:avLst/>
              </a:prstGeom>
              <a:solidFill>
                <a:srgbClr val="E94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67" name="Line 450">
                <a:extLst>
                  <a:ext uri="{FF2B5EF4-FFF2-40B4-BE49-F238E27FC236}">
                    <a16:creationId xmlns:a16="http://schemas.microsoft.com/office/drawing/2014/main" id="{FEAE0C1B-3449-4AE2-8B59-F32222E265D7}"/>
                  </a:ext>
                </a:extLst>
              </p:cNvPr>
              <p:cNvSpPr>
                <a:spLocks noChangeShapeType="1"/>
              </p:cNvSpPr>
              <p:nvPr/>
            </p:nvSpPr>
            <p:spPr bwMode="auto">
              <a:xfrm>
                <a:off x="1530350" y="5895953"/>
                <a:ext cx="0" cy="993964"/>
              </a:xfrm>
              <a:prstGeom prst="line">
                <a:avLst/>
              </a:prstGeom>
              <a:noFill/>
              <a:ln w="26988" cap="flat">
                <a:solidFill>
                  <a:srgbClr val="E94025"/>
                </a:solidFill>
                <a:prstDash val="solid"/>
                <a:miter lim="800000"/>
                <a:headEnd/>
                <a:tailEnd/>
              </a:ln>
              <a:extLst>
                <a:ext uri="{909E8E84-426E-40DD-AFC4-6F175D3DCCD1}">
                  <a14:hiddenFill xmlns:a14="http://schemas.microsoft.com/office/drawing/2010/main">
                    <a:noFill/>
                  </a14:hiddenFill>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68" name="Line 451">
                <a:extLst>
                  <a:ext uri="{FF2B5EF4-FFF2-40B4-BE49-F238E27FC236}">
                    <a16:creationId xmlns:a16="http://schemas.microsoft.com/office/drawing/2014/main" id="{205DDF72-4DFD-43CE-8977-EC5C0AC36FB0}"/>
                  </a:ext>
                </a:extLst>
              </p:cNvPr>
              <p:cNvSpPr>
                <a:spLocks noChangeShapeType="1"/>
              </p:cNvSpPr>
              <p:nvPr/>
            </p:nvSpPr>
            <p:spPr bwMode="auto">
              <a:xfrm>
                <a:off x="1460500" y="5933517"/>
                <a:ext cx="0" cy="956399"/>
              </a:xfrm>
              <a:prstGeom prst="line">
                <a:avLst/>
              </a:prstGeom>
              <a:noFill/>
              <a:ln w="26988" cap="flat">
                <a:solidFill>
                  <a:srgbClr val="E94025"/>
                </a:solidFill>
                <a:prstDash val="solid"/>
                <a:miter lim="800000"/>
                <a:headEnd/>
                <a:tailEnd/>
              </a:ln>
              <a:extLst>
                <a:ext uri="{909E8E84-426E-40DD-AFC4-6F175D3DCCD1}">
                  <a14:hiddenFill xmlns:a14="http://schemas.microsoft.com/office/drawing/2010/main">
                    <a:noFill/>
                  </a14:hiddenFill>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69" name="Line 452">
                <a:extLst>
                  <a:ext uri="{FF2B5EF4-FFF2-40B4-BE49-F238E27FC236}">
                    <a16:creationId xmlns:a16="http://schemas.microsoft.com/office/drawing/2014/main" id="{3DA8CE7C-8FBF-441C-ABC3-C2C7CE4C6F13}"/>
                  </a:ext>
                </a:extLst>
              </p:cNvPr>
              <p:cNvSpPr>
                <a:spLocks noChangeShapeType="1"/>
              </p:cNvSpPr>
              <p:nvPr/>
            </p:nvSpPr>
            <p:spPr bwMode="auto">
              <a:xfrm>
                <a:off x="1389063" y="5992979"/>
                <a:ext cx="0" cy="896937"/>
              </a:xfrm>
              <a:prstGeom prst="line">
                <a:avLst/>
              </a:prstGeom>
              <a:noFill/>
              <a:ln w="26988" cap="flat">
                <a:solidFill>
                  <a:srgbClr val="E94025"/>
                </a:solidFill>
                <a:prstDash val="solid"/>
                <a:miter lim="800000"/>
                <a:headEnd/>
                <a:tailEnd/>
              </a:ln>
              <a:extLst>
                <a:ext uri="{909E8E84-426E-40DD-AFC4-6F175D3DCCD1}">
                  <a14:hiddenFill xmlns:a14="http://schemas.microsoft.com/office/drawing/2010/main">
                    <a:noFill/>
                  </a14:hiddenFill>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70" name="Line 453">
                <a:extLst>
                  <a:ext uri="{FF2B5EF4-FFF2-40B4-BE49-F238E27FC236}">
                    <a16:creationId xmlns:a16="http://schemas.microsoft.com/office/drawing/2014/main" id="{749F3B7A-E9AC-49A8-8F3E-08F3ACFC4F2A}"/>
                  </a:ext>
                </a:extLst>
              </p:cNvPr>
              <p:cNvSpPr>
                <a:spLocks noChangeShapeType="1"/>
              </p:cNvSpPr>
              <p:nvPr/>
            </p:nvSpPr>
            <p:spPr bwMode="auto">
              <a:xfrm>
                <a:off x="1316038" y="6040609"/>
                <a:ext cx="0" cy="849307"/>
              </a:xfrm>
              <a:prstGeom prst="line">
                <a:avLst/>
              </a:prstGeom>
              <a:noFill/>
              <a:ln w="26988" cap="flat">
                <a:solidFill>
                  <a:srgbClr val="E94025"/>
                </a:solidFill>
                <a:prstDash val="solid"/>
                <a:miter lim="800000"/>
                <a:headEnd/>
                <a:tailEnd/>
              </a:ln>
              <a:extLst>
                <a:ext uri="{909E8E84-426E-40DD-AFC4-6F175D3DCCD1}">
                  <a14:hiddenFill xmlns:a14="http://schemas.microsoft.com/office/drawing/2010/main">
                    <a:noFill/>
                  </a14:hiddenFill>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71" name="Line 454">
                <a:extLst>
                  <a:ext uri="{FF2B5EF4-FFF2-40B4-BE49-F238E27FC236}">
                    <a16:creationId xmlns:a16="http://schemas.microsoft.com/office/drawing/2014/main" id="{673934C7-9462-4D01-9F67-6D3B7EF8F17D}"/>
                  </a:ext>
                </a:extLst>
              </p:cNvPr>
              <p:cNvSpPr>
                <a:spLocks noChangeShapeType="1"/>
              </p:cNvSpPr>
              <p:nvPr/>
            </p:nvSpPr>
            <p:spPr bwMode="auto">
              <a:xfrm>
                <a:off x="1244600" y="6077149"/>
                <a:ext cx="0" cy="812768"/>
              </a:xfrm>
              <a:prstGeom prst="line">
                <a:avLst/>
              </a:prstGeom>
              <a:noFill/>
              <a:ln w="26988" cap="flat">
                <a:solidFill>
                  <a:srgbClr val="E94025"/>
                </a:solidFill>
                <a:prstDash val="solid"/>
                <a:miter lim="800000"/>
                <a:headEnd/>
                <a:tailEnd/>
              </a:ln>
              <a:extLst>
                <a:ext uri="{909E8E84-426E-40DD-AFC4-6F175D3DCCD1}">
                  <a14:hiddenFill xmlns:a14="http://schemas.microsoft.com/office/drawing/2010/main">
                    <a:noFill/>
                  </a14:hiddenFill>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72" name="Rectangle 455">
                <a:extLst>
                  <a:ext uri="{FF2B5EF4-FFF2-40B4-BE49-F238E27FC236}">
                    <a16:creationId xmlns:a16="http://schemas.microsoft.com/office/drawing/2014/main" id="{8AEC5264-ADDC-4FFF-A028-F009DD9B6D03}"/>
                  </a:ext>
                </a:extLst>
              </p:cNvPr>
              <p:cNvSpPr>
                <a:spLocks noChangeArrowheads="1"/>
              </p:cNvSpPr>
              <p:nvPr/>
            </p:nvSpPr>
            <p:spPr bwMode="auto">
              <a:xfrm>
                <a:off x="2786063" y="5915192"/>
                <a:ext cx="382588" cy="7778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73" name="Rectangle 456">
                <a:extLst>
                  <a:ext uri="{FF2B5EF4-FFF2-40B4-BE49-F238E27FC236}">
                    <a16:creationId xmlns:a16="http://schemas.microsoft.com/office/drawing/2014/main" id="{537F2F81-B931-48AE-AB17-355F28708678}"/>
                  </a:ext>
                </a:extLst>
              </p:cNvPr>
              <p:cNvSpPr>
                <a:spLocks noChangeArrowheads="1"/>
              </p:cNvSpPr>
              <p:nvPr/>
            </p:nvSpPr>
            <p:spPr bwMode="auto">
              <a:xfrm>
                <a:off x="2786063" y="6056480"/>
                <a:ext cx="382588" cy="82550"/>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74" name="Rectangle 457">
                <a:extLst>
                  <a:ext uri="{FF2B5EF4-FFF2-40B4-BE49-F238E27FC236}">
                    <a16:creationId xmlns:a16="http://schemas.microsoft.com/office/drawing/2014/main" id="{67B9CBB3-2706-420D-9526-C08FB68D97B6}"/>
                  </a:ext>
                </a:extLst>
              </p:cNvPr>
              <p:cNvSpPr>
                <a:spLocks noChangeArrowheads="1"/>
              </p:cNvSpPr>
              <p:nvPr/>
            </p:nvSpPr>
            <p:spPr bwMode="auto">
              <a:xfrm>
                <a:off x="2786063" y="6200942"/>
                <a:ext cx="382588" cy="7778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75" name="Rectangle 458">
                <a:extLst>
                  <a:ext uri="{FF2B5EF4-FFF2-40B4-BE49-F238E27FC236}">
                    <a16:creationId xmlns:a16="http://schemas.microsoft.com/office/drawing/2014/main" id="{2B442230-F4B9-4A26-865D-51366EA675A1}"/>
                  </a:ext>
                </a:extLst>
              </p:cNvPr>
              <p:cNvSpPr>
                <a:spLocks noChangeArrowheads="1"/>
              </p:cNvSpPr>
              <p:nvPr/>
            </p:nvSpPr>
            <p:spPr bwMode="auto">
              <a:xfrm>
                <a:off x="2786063" y="6342230"/>
                <a:ext cx="382588" cy="80963"/>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76" name="Rectangle 459">
                <a:extLst>
                  <a:ext uri="{FF2B5EF4-FFF2-40B4-BE49-F238E27FC236}">
                    <a16:creationId xmlns:a16="http://schemas.microsoft.com/office/drawing/2014/main" id="{E1F8B857-7492-40B6-8371-AF8423336B3A}"/>
                  </a:ext>
                </a:extLst>
              </p:cNvPr>
              <p:cNvSpPr>
                <a:spLocks noChangeArrowheads="1"/>
              </p:cNvSpPr>
              <p:nvPr/>
            </p:nvSpPr>
            <p:spPr bwMode="auto">
              <a:xfrm>
                <a:off x="2786063" y="6486692"/>
                <a:ext cx="382588" cy="7778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77" name="Rectangle 460">
                <a:extLst>
                  <a:ext uri="{FF2B5EF4-FFF2-40B4-BE49-F238E27FC236}">
                    <a16:creationId xmlns:a16="http://schemas.microsoft.com/office/drawing/2014/main" id="{959883A6-BDFE-455B-9FFE-A7507AE3E908}"/>
                  </a:ext>
                </a:extLst>
              </p:cNvPr>
              <p:cNvSpPr>
                <a:spLocks noChangeArrowheads="1"/>
              </p:cNvSpPr>
              <p:nvPr/>
            </p:nvSpPr>
            <p:spPr bwMode="auto">
              <a:xfrm>
                <a:off x="2786063" y="6627980"/>
                <a:ext cx="382588" cy="80963"/>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78" name="Rectangle 596">
                <a:extLst>
                  <a:ext uri="{FF2B5EF4-FFF2-40B4-BE49-F238E27FC236}">
                    <a16:creationId xmlns:a16="http://schemas.microsoft.com/office/drawing/2014/main" id="{254CF529-6148-47FB-8587-3AA10FA78826}"/>
                  </a:ext>
                </a:extLst>
              </p:cNvPr>
              <p:cNvSpPr>
                <a:spLocks noChangeArrowheads="1"/>
              </p:cNvSpPr>
              <p:nvPr/>
            </p:nvSpPr>
            <p:spPr bwMode="auto">
              <a:xfrm>
                <a:off x="1593850" y="6256505"/>
                <a:ext cx="276225" cy="527050"/>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grpSp>
        <p:grpSp>
          <p:nvGrpSpPr>
            <p:cNvPr id="18" name="Group 17">
              <a:extLst>
                <a:ext uri="{FF2B5EF4-FFF2-40B4-BE49-F238E27FC236}">
                  <a16:creationId xmlns:a16="http://schemas.microsoft.com/office/drawing/2014/main" id="{663687B7-EA6E-45E8-B1AA-5A303355C2BD}"/>
                </a:ext>
              </a:extLst>
            </p:cNvPr>
            <p:cNvGrpSpPr/>
            <p:nvPr/>
          </p:nvGrpSpPr>
          <p:grpSpPr>
            <a:xfrm>
              <a:off x="8123423" y="4888423"/>
              <a:ext cx="2089648" cy="1995776"/>
              <a:chOff x="6827041" y="4728361"/>
              <a:chExt cx="2360501" cy="2254461"/>
            </a:xfrm>
          </p:grpSpPr>
          <p:sp>
            <p:nvSpPr>
              <p:cNvPr id="191" name="Freeform 6">
                <a:extLst>
                  <a:ext uri="{FF2B5EF4-FFF2-40B4-BE49-F238E27FC236}">
                    <a16:creationId xmlns:a16="http://schemas.microsoft.com/office/drawing/2014/main" id="{B1FE95CA-0F9A-4717-802F-C4C7BFB6ECF6}"/>
                  </a:ext>
                </a:extLst>
              </p:cNvPr>
              <p:cNvSpPr>
                <a:spLocks/>
              </p:cNvSpPr>
              <p:nvPr/>
            </p:nvSpPr>
            <p:spPr bwMode="auto">
              <a:xfrm>
                <a:off x="7481850" y="4976714"/>
                <a:ext cx="733721" cy="302343"/>
              </a:xfrm>
              <a:custGeom>
                <a:avLst/>
                <a:gdLst>
                  <a:gd name="T0" fmla="*/ 349 w 391"/>
                  <a:gd name="T1" fmla="*/ 74 h 158"/>
                  <a:gd name="T2" fmla="*/ 342 w 391"/>
                  <a:gd name="T3" fmla="*/ 75 h 158"/>
                  <a:gd name="T4" fmla="*/ 263 w 391"/>
                  <a:gd name="T5" fmla="*/ 0 h 158"/>
                  <a:gd name="T6" fmla="*/ 186 w 391"/>
                  <a:gd name="T7" fmla="*/ 59 h 158"/>
                  <a:gd name="T8" fmla="*/ 145 w 391"/>
                  <a:gd name="T9" fmla="*/ 41 h 158"/>
                  <a:gd name="T10" fmla="*/ 86 w 391"/>
                  <a:gd name="T11" fmla="*/ 94 h 158"/>
                  <a:gd name="T12" fmla="*/ 59 w 391"/>
                  <a:gd name="T13" fmla="*/ 107 h 158"/>
                  <a:gd name="T14" fmla="*/ 32 w 391"/>
                  <a:gd name="T15" fmla="*/ 93 h 158"/>
                  <a:gd name="T16" fmla="*/ 0 w 391"/>
                  <a:gd name="T17" fmla="*/ 126 h 158"/>
                  <a:gd name="T18" fmla="*/ 32 w 391"/>
                  <a:gd name="T19" fmla="*/ 158 h 158"/>
                  <a:gd name="T20" fmla="*/ 41 w 391"/>
                  <a:gd name="T21" fmla="*/ 158 h 158"/>
                  <a:gd name="T22" fmla="*/ 148 w 391"/>
                  <a:gd name="T23" fmla="*/ 158 h 158"/>
                  <a:gd name="T24" fmla="*/ 208 w 391"/>
                  <a:gd name="T25" fmla="*/ 158 h 158"/>
                  <a:gd name="T26" fmla="*/ 351 w 391"/>
                  <a:gd name="T27" fmla="*/ 158 h 158"/>
                  <a:gd name="T28" fmla="*/ 351 w 391"/>
                  <a:gd name="T29" fmla="*/ 158 h 158"/>
                  <a:gd name="T30" fmla="*/ 391 w 391"/>
                  <a:gd name="T31" fmla="*/ 116 h 158"/>
                  <a:gd name="T32" fmla="*/ 349 w 391"/>
                  <a:gd name="T33" fmla="*/ 7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1" h="158">
                    <a:moveTo>
                      <a:pt x="349" y="74"/>
                    </a:moveTo>
                    <a:cubicBezTo>
                      <a:pt x="347" y="74"/>
                      <a:pt x="344" y="75"/>
                      <a:pt x="342" y="75"/>
                    </a:cubicBezTo>
                    <a:cubicBezTo>
                      <a:pt x="340" y="33"/>
                      <a:pt x="305" y="0"/>
                      <a:pt x="263" y="0"/>
                    </a:cubicBezTo>
                    <a:cubicBezTo>
                      <a:pt x="226" y="0"/>
                      <a:pt x="195" y="25"/>
                      <a:pt x="186" y="59"/>
                    </a:cubicBezTo>
                    <a:cubicBezTo>
                      <a:pt x="176" y="48"/>
                      <a:pt x="161" y="41"/>
                      <a:pt x="145" y="41"/>
                    </a:cubicBezTo>
                    <a:cubicBezTo>
                      <a:pt x="114" y="41"/>
                      <a:pt x="89" y="64"/>
                      <a:pt x="86" y="94"/>
                    </a:cubicBezTo>
                    <a:cubicBezTo>
                      <a:pt x="76" y="95"/>
                      <a:pt x="66" y="100"/>
                      <a:pt x="59" y="107"/>
                    </a:cubicBezTo>
                    <a:cubicBezTo>
                      <a:pt x="53" y="98"/>
                      <a:pt x="43" y="93"/>
                      <a:pt x="32" y="93"/>
                    </a:cubicBezTo>
                    <a:cubicBezTo>
                      <a:pt x="14" y="93"/>
                      <a:pt x="0" y="108"/>
                      <a:pt x="0" y="126"/>
                    </a:cubicBezTo>
                    <a:cubicBezTo>
                      <a:pt x="0" y="144"/>
                      <a:pt x="14" y="158"/>
                      <a:pt x="32" y="158"/>
                    </a:cubicBezTo>
                    <a:cubicBezTo>
                      <a:pt x="41" y="158"/>
                      <a:pt x="41" y="158"/>
                      <a:pt x="41" y="158"/>
                    </a:cubicBezTo>
                    <a:cubicBezTo>
                      <a:pt x="148" y="158"/>
                      <a:pt x="148" y="158"/>
                      <a:pt x="148" y="158"/>
                    </a:cubicBezTo>
                    <a:cubicBezTo>
                      <a:pt x="208" y="158"/>
                      <a:pt x="208" y="158"/>
                      <a:pt x="208" y="158"/>
                    </a:cubicBezTo>
                    <a:cubicBezTo>
                      <a:pt x="351" y="158"/>
                      <a:pt x="351" y="158"/>
                      <a:pt x="351" y="158"/>
                    </a:cubicBezTo>
                    <a:cubicBezTo>
                      <a:pt x="351" y="158"/>
                      <a:pt x="351" y="158"/>
                      <a:pt x="351" y="158"/>
                    </a:cubicBezTo>
                    <a:cubicBezTo>
                      <a:pt x="373" y="157"/>
                      <a:pt x="391" y="139"/>
                      <a:pt x="391" y="116"/>
                    </a:cubicBezTo>
                    <a:cubicBezTo>
                      <a:pt x="391" y="93"/>
                      <a:pt x="372" y="74"/>
                      <a:pt x="349" y="74"/>
                    </a:cubicBezTo>
                    <a:close/>
                  </a:path>
                </a:pathLst>
              </a:custGeom>
              <a:solidFill>
                <a:srgbClr val="6DC2E9"/>
              </a:solidFill>
              <a:ln>
                <a:noFill/>
              </a:ln>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192" name="Freeform 8">
                <a:extLst>
                  <a:ext uri="{FF2B5EF4-FFF2-40B4-BE49-F238E27FC236}">
                    <a16:creationId xmlns:a16="http://schemas.microsoft.com/office/drawing/2014/main" id="{A229F506-8D1F-4710-A9D1-653BE95A8AF4}"/>
                  </a:ext>
                </a:extLst>
              </p:cNvPr>
              <p:cNvSpPr>
                <a:spLocks/>
              </p:cNvSpPr>
              <p:nvPr/>
            </p:nvSpPr>
            <p:spPr bwMode="auto">
              <a:xfrm>
                <a:off x="6846010" y="5549777"/>
                <a:ext cx="420353" cy="240640"/>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50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6" y="48"/>
                      <a:pt x="187" y="43"/>
                      <a:pt x="187" y="37"/>
                    </a:cubicBezTo>
                    <a:cubicBezTo>
                      <a:pt x="187" y="16"/>
                      <a:pt x="171" y="0"/>
                      <a:pt x="150" y="0"/>
                    </a:cubicBezTo>
                    <a:cubicBezTo>
                      <a:pt x="131" y="0"/>
                      <a:pt x="116" y="14"/>
                      <a:pt x="114" y="32"/>
                    </a:cubicBezTo>
                    <a:cubicBezTo>
                      <a:pt x="107" y="25"/>
                      <a:pt x="97" y="20"/>
                      <a:pt x="86" y="20"/>
                    </a:cubicBezTo>
                    <a:cubicBezTo>
                      <a:pt x="67" y="20"/>
                      <a:pt x="51" y="36"/>
                      <a:pt x="50" y="55"/>
                    </a:cubicBezTo>
                    <a:cubicBezTo>
                      <a:pt x="46" y="54"/>
                      <a:pt x="41" y="53"/>
                      <a:pt x="37" y="53"/>
                    </a:cubicBezTo>
                    <a:cubicBezTo>
                      <a:pt x="17" y="53"/>
                      <a:pt x="0" y="69"/>
                      <a:pt x="0" y="90"/>
                    </a:cubicBezTo>
                    <a:cubicBezTo>
                      <a:pt x="0" y="110"/>
                      <a:pt x="17" y="126"/>
                      <a:pt x="37" y="126"/>
                    </a:cubicBezTo>
                    <a:cubicBezTo>
                      <a:pt x="187" y="126"/>
                      <a:pt x="187" y="126"/>
                      <a:pt x="187" y="126"/>
                    </a:cubicBezTo>
                    <a:cubicBezTo>
                      <a:pt x="207" y="126"/>
                      <a:pt x="224" y="110"/>
                      <a:pt x="224" y="90"/>
                    </a:cubicBezTo>
                    <a:cubicBezTo>
                      <a:pt x="224" y="69"/>
                      <a:pt x="207" y="53"/>
                      <a:pt x="187" y="53"/>
                    </a:cubicBezTo>
                    <a:close/>
                  </a:path>
                </a:pathLst>
              </a:custGeom>
              <a:solidFill>
                <a:srgbClr val="6DC2E9"/>
              </a:solidFill>
              <a:ln>
                <a:noFill/>
              </a:ln>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grpSp>
            <p:nvGrpSpPr>
              <p:cNvPr id="193" name="Group 192">
                <a:extLst>
                  <a:ext uri="{FF2B5EF4-FFF2-40B4-BE49-F238E27FC236}">
                    <a16:creationId xmlns:a16="http://schemas.microsoft.com/office/drawing/2014/main" id="{FD25C213-9A05-4D35-ADCB-D82AEAB9677A}"/>
                  </a:ext>
                </a:extLst>
              </p:cNvPr>
              <p:cNvGrpSpPr/>
              <p:nvPr/>
            </p:nvGrpSpPr>
            <p:grpSpPr>
              <a:xfrm>
                <a:off x="8652616" y="4728361"/>
                <a:ext cx="534926" cy="2254461"/>
                <a:chOff x="8652616" y="4728361"/>
                <a:chExt cx="534926" cy="2254461"/>
              </a:xfrm>
            </p:grpSpPr>
            <p:sp>
              <p:nvSpPr>
                <p:cNvPr id="246" name="Line 172">
                  <a:extLst>
                    <a:ext uri="{FF2B5EF4-FFF2-40B4-BE49-F238E27FC236}">
                      <a16:creationId xmlns:a16="http://schemas.microsoft.com/office/drawing/2014/main" id="{45236699-1F57-44C8-8674-4B12ADE8668E}"/>
                    </a:ext>
                  </a:extLst>
                </p:cNvPr>
                <p:cNvSpPr>
                  <a:spLocks noChangeShapeType="1"/>
                </p:cNvSpPr>
                <p:nvPr/>
              </p:nvSpPr>
              <p:spPr bwMode="auto">
                <a:xfrm>
                  <a:off x="8997852" y="4728361"/>
                  <a:ext cx="0" cy="514446"/>
                </a:xfrm>
                <a:prstGeom prst="line">
                  <a:avLst/>
                </a:prstGeom>
                <a:noFill/>
                <a:ln w="31750" cap="flat">
                  <a:solidFill>
                    <a:srgbClr val="2172B9"/>
                  </a:solidFill>
                  <a:prstDash val="solid"/>
                  <a:miter lim="800000"/>
                  <a:headEnd/>
                  <a:tailEnd/>
                </a:ln>
                <a:extLst>
                  <a:ext uri="{909E8E84-426E-40DD-AFC4-6F175D3DCCD1}">
                    <a14:hiddenFill xmlns:a14="http://schemas.microsoft.com/office/drawing/2010/main">
                      <a:noFill/>
                    </a14:hiddenFill>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247" name="Line 173">
                  <a:extLst>
                    <a:ext uri="{FF2B5EF4-FFF2-40B4-BE49-F238E27FC236}">
                      <a16:creationId xmlns:a16="http://schemas.microsoft.com/office/drawing/2014/main" id="{579A3839-C8BA-41CB-8539-1813C1F646C4}"/>
                    </a:ext>
                  </a:extLst>
                </p:cNvPr>
                <p:cNvSpPr>
                  <a:spLocks noChangeShapeType="1"/>
                </p:cNvSpPr>
                <p:nvPr/>
              </p:nvSpPr>
              <p:spPr bwMode="auto">
                <a:xfrm>
                  <a:off x="8842306" y="4728361"/>
                  <a:ext cx="0" cy="514446"/>
                </a:xfrm>
                <a:prstGeom prst="line">
                  <a:avLst/>
                </a:prstGeom>
                <a:noFill/>
                <a:ln w="31750" cap="flat">
                  <a:solidFill>
                    <a:srgbClr val="17244E"/>
                  </a:solidFill>
                  <a:prstDash val="solid"/>
                  <a:miter lim="800000"/>
                  <a:headEnd/>
                  <a:tailEnd/>
                </a:ln>
                <a:extLst>
                  <a:ext uri="{909E8E84-426E-40DD-AFC4-6F175D3DCCD1}">
                    <a14:hiddenFill xmlns:a14="http://schemas.microsoft.com/office/drawing/2010/main">
                      <a:noFill/>
                    </a14:hiddenFill>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248" name="Rectangle 174">
                  <a:extLst>
                    <a:ext uri="{FF2B5EF4-FFF2-40B4-BE49-F238E27FC236}">
                      <a16:creationId xmlns:a16="http://schemas.microsoft.com/office/drawing/2014/main" id="{1D149372-C77A-451E-BF0C-060C5F326013}"/>
                    </a:ext>
                  </a:extLst>
                </p:cNvPr>
                <p:cNvSpPr>
                  <a:spLocks noChangeArrowheads="1"/>
                </p:cNvSpPr>
                <p:nvPr/>
              </p:nvSpPr>
              <p:spPr bwMode="auto">
                <a:xfrm>
                  <a:off x="8652616" y="4990598"/>
                  <a:ext cx="534926" cy="1992224"/>
                </a:xfrm>
                <a:prstGeom prst="rect">
                  <a:avLst/>
                </a:prstGeom>
                <a:solidFill>
                  <a:srgbClr val="17244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249" name="Rectangle 175">
                  <a:extLst>
                    <a:ext uri="{FF2B5EF4-FFF2-40B4-BE49-F238E27FC236}">
                      <a16:creationId xmlns:a16="http://schemas.microsoft.com/office/drawing/2014/main" id="{9F14CDA4-1039-4AE0-B6CA-829541285391}"/>
                    </a:ext>
                  </a:extLst>
                </p:cNvPr>
                <p:cNvSpPr>
                  <a:spLocks noChangeArrowheads="1"/>
                </p:cNvSpPr>
                <p:nvPr/>
              </p:nvSpPr>
              <p:spPr bwMode="auto">
                <a:xfrm>
                  <a:off x="8652616" y="4990598"/>
                  <a:ext cx="131266" cy="1992224"/>
                </a:xfrm>
                <a:prstGeom prst="rect">
                  <a:avLst/>
                </a:prstGeom>
                <a:solidFill>
                  <a:srgbClr val="2172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grpSp>
          <p:sp>
            <p:nvSpPr>
              <p:cNvPr id="194" name="Rectangle 176">
                <a:extLst>
                  <a:ext uri="{FF2B5EF4-FFF2-40B4-BE49-F238E27FC236}">
                    <a16:creationId xmlns:a16="http://schemas.microsoft.com/office/drawing/2014/main" id="{DBADEF40-98ED-46D5-87E2-161E60693A76}"/>
                  </a:ext>
                </a:extLst>
              </p:cNvPr>
              <p:cNvSpPr>
                <a:spLocks noChangeArrowheads="1"/>
              </p:cNvSpPr>
              <p:nvPr/>
            </p:nvSpPr>
            <p:spPr bwMode="auto">
              <a:xfrm>
                <a:off x="7947729" y="5596054"/>
                <a:ext cx="536443" cy="1386767"/>
              </a:xfrm>
              <a:prstGeom prst="rect">
                <a:avLst/>
              </a:prstGeom>
              <a:solidFill>
                <a:srgbClr val="1EB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195" name="Rectangle 177">
                <a:extLst>
                  <a:ext uri="{FF2B5EF4-FFF2-40B4-BE49-F238E27FC236}">
                    <a16:creationId xmlns:a16="http://schemas.microsoft.com/office/drawing/2014/main" id="{AC297918-14CE-4A42-9612-3693F29E250D}"/>
                  </a:ext>
                </a:extLst>
              </p:cNvPr>
              <p:cNvSpPr>
                <a:spLocks noChangeArrowheads="1"/>
              </p:cNvSpPr>
              <p:nvPr/>
            </p:nvSpPr>
            <p:spPr bwMode="auto">
              <a:xfrm>
                <a:off x="8015258" y="5194987"/>
                <a:ext cx="401384" cy="401067"/>
              </a:xfrm>
              <a:prstGeom prst="rect">
                <a:avLst/>
              </a:prstGeom>
              <a:solidFill>
                <a:srgbClr val="1EB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196" name="Freeform 178">
                <a:extLst>
                  <a:ext uri="{FF2B5EF4-FFF2-40B4-BE49-F238E27FC236}">
                    <a16:creationId xmlns:a16="http://schemas.microsoft.com/office/drawing/2014/main" id="{8195FF3B-82A4-43D9-A26D-1E4AE5EE20BA}"/>
                  </a:ext>
                </a:extLst>
              </p:cNvPr>
              <p:cNvSpPr>
                <a:spLocks/>
              </p:cNvSpPr>
              <p:nvPr/>
            </p:nvSpPr>
            <p:spPr bwMode="auto">
              <a:xfrm>
                <a:off x="8112380" y="4927352"/>
                <a:ext cx="204865" cy="267635"/>
              </a:xfrm>
              <a:custGeom>
                <a:avLst/>
                <a:gdLst>
                  <a:gd name="T0" fmla="*/ 186 w 270"/>
                  <a:gd name="T1" fmla="*/ 0 h 347"/>
                  <a:gd name="T2" fmla="*/ 84 w 270"/>
                  <a:gd name="T3" fmla="*/ 0 h 347"/>
                  <a:gd name="T4" fmla="*/ 0 w 270"/>
                  <a:gd name="T5" fmla="*/ 347 h 347"/>
                  <a:gd name="T6" fmla="*/ 270 w 270"/>
                  <a:gd name="T7" fmla="*/ 347 h 347"/>
                  <a:gd name="T8" fmla="*/ 186 w 270"/>
                  <a:gd name="T9" fmla="*/ 0 h 347"/>
                </a:gdLst>
                <a:ahLst/>
                <a:cxnLst>
                  <a:cxn ang="0">
                    <a:pos x="T0" y="T1"/>
                  </a:cxn>
                  <a:cxn ang="0">
                    <a:pos x="T2" y="T3"/>
                  </a:cxn>
                  <a:cxn ang="0">
                    <a:pos x="T4" y="T5"/>
                  </a:cxn>
                  <a:cxn ang="0">
                    <a:pos x="T6" y="T7"/>
                  </a:cxn>
                  <a:cxn ang="0">
                    <a:pos x="T8" y="T9"/>
                  </a:cxn>
                </a:cxnLst>
                <a:rect l="0" t="0" r="r" b="b"/>
                <a:pathLst>
                  <a:path w="270" h="347">
                    <a:moveTo>
                      <a:pt x="186" y="0"/>
                    </a:moveTo>
                    <a:lnTo>
                      <a:pt x="84" y="0"/>
                    </a:lnTo>
                    <a:lnTo>
                      <a:pt x="0" y="347"/>
                    </a:lnTo>
                    <a:lnTo>
                      <a:pt x="270" y="347"/>
                    </a:lnTo>
                    <a:lnTo>
                      <a:pt x="186" y="0"/>
                    </a:lnTo>
                    <a:close/>
                  </a:path>
                </a:pathLst>
              </a:custGeom>
              <a:solidFill>
                <a:srgbClr val="1E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197" name="Rectangle 179">
                <a:extLst>
                  <a:ext uri="{FF2B5EF4-FFF2-40B4-BE49-F238E27FC236}">
                    <a16:creationId xmlns:a16="http://schemas.microsoft.com/office/drawing/2014/main" id="{41C4AC51-334D-43DC-9F09-22B8186582D9}"/>
                  </a:ext>
                </a:extLst>
              </p:cNvPr>
              <p:cNvSpPr>
                <a:spLocks noChangeArrowheads="1"/>
              </p:cNvSpPr>
              <p:nvPr/>
            </p:nvSpPr>
            <p:spPr bwMode="auto">
              <a:xfrm>
                <a:off x="8022087" y="5687837"/>
                <a:ext cx="56907" cy="1294984"/>
              </a:xfrm>
              <a:prstGeom prst="rect">
                <a:avLst/>
              </a:prstGeom>
              <a:solidFill>
                <a:srgbClr val="2172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198" name="Rectangle 180">
                <a:extLst>
                  <a:ext uri="{FF2B5EF4-FFF2-40B4-BE49-F238E27FC236}">
                    <a16:creationId xmlns:a16="http://schemas.microsoft.com/office/drawing/2014/main" id="{A62280CE-9A64-4FC3-B9A9-5DE842967E01}"/>
                  </a:ext>
                </a:extLst>
              </p:cNvPr>
              <p:cNvSpPr>
                <a:spLocks noChangeArrowheads="1"/>
              </p:cNvSpPr>
              <p:nvPr/>
            </p:nvSpPr>
            <p:spPr bwMode="auto">
              <a:xfrm>
                <a:off x="8132866" y="5687837"/>
                <a:ext cx="54631" cy="1294984"/>
              </a:xfrm>
              <a:prstGeom prst="rect">
                <a:avLst/>
              </a:prstGeom>
              <a:solidFill>
                <a:srgbClr val="2172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199" name="Rectangle 181">
                <a:extLst>
                  <a:ext uri="{FF2B5EF4-FFF2-40B4-BE49-F238E27FC236}">
                    <a16:creationId xmlns:a16="http://schemas.microsoft.com/office/drawing/2014/main" id="{757CA5EA-B691-4A6F-BBEF-3CCEE4B3E896}"/>
                  </a:ext>
                </a:extLst>
              </p:cNvPr>
              <p:cNvSpPr>
                <a:spLocks noChangeArrowheads="1"/>
              </p:cNvSpPr>
              <p:nvPr/>
            </p:nvSpPr>
            <p:spPr bwMode="auto">
              <a:xfrm>
                <a:off x="8242127" y="5687837"/>
                <a:ext cx="56148" cy="1294984"/>
              </a:xfrm>
              <a:prstGeom prst="rect">
                <a:avLst/>
              </a:prstGeom>
              <a:solidFill>
                <a:srgbClr val="2172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200" name="Rectangle 182">
                <a:extLst>
                  <a:ext uri="{FF2B5EF4-FFF2-40B4-BE49-F238E27FC236}">
                    <a16:creationId xmlns:a16="http://schemas.microsoft.com/office/drawing/2014/main" id="{B1910C6C-DD0B-4C1D-9F7B-6F2E7614ED85}"/>
                  </a:ext>
                </a:extLst>
              </p:cNvPr>
              <p:cNvSpPr>
                <a:spLocks noChangeArrowheads="1"/>
              </p:cNvSpPr>
              <p:nvPr/>
            </p:nvSpPr>
            <p:spPr bwMode="auto">
              <a:xfrm>
                <a:off x="8350630" y="5687837"/>
                <a:ext cx="56148" cy="1294984"/>
              </a:xfrm>
              <a:prstGeom prst="rect">
                <a:avLst/>
              </a:prstGeom>
              <a:solidFill>
                <a:srgbClr val="2172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201" name="Rectangle 183">
                <a:extLst>
                  <a:ext uri="{FF2B5EF4-FFF2-40B4-BE49-F238E27FC236}">
                    <a16:creationId xmlns:a16="http://schemas.microsoft.com/office/drawing/2014/main" id="{FC01FB66-D0C9-438F-B9DD-3BB9FBED5A15}"/>
                  </a:ext>
                </a:extLst>
              </p:cNvPr>
              <p:cNvSpPr>
                <a:spLocks noChangeArrowheads="1"/>
              </p:cNvSpPr>
              <p:nvPr/>
            </p:nvSpPr>
            <p:spPr bwMode="auto">
              <a:xfrm>
                <a:off x="8015258" y="5194987"/>
                <a:ext cx="401384" cy="41649"/>
              </a:xfrm>
              <a:prstGeom prst="rect">
                <a:avLst/>
              </a:prstGeom>
              <a:solidFill>
                <a:srgbClr val="90D7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202" name="Rectangle 184">
                <a:extLst>
                  <a:ext uri="{FF2B5EF4-FFF2-40B4-BE49-F238E27FC236}">
                    <a16:creationId xmlns:a16="http://schemas.microsoft.com/office/drawing/2014/main" id="{E856E846-8714-48B2-A341-A1AB0DE9D165}"/>
                  </a:ext>
                </a:extLst>
              </p:cNvPr>
              <p:cNvSpPr>
                <a:spLocks noChangeArrowheads="1"/>
              </p:cNvSpPr>
              <p:nvPr/>
            </p:nvSpPr>
            <p:spPr bwMode="auto">
              <a:xfrm>
                <a:off x="7947729" y="5553634"/>
                <a:ext cx="536443" cy="42421"/>
              </a:xfrm>
              <a:prstGeom prst="rect">
                <a:avLst/>
              </a:prstGeom>
              <a:solidFill>
                <a:srgbClr val="90D7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203" name="Rectangle 185">
                <a:extLst>
                  <a:ext uri="{FF2B5EF4-FFF2-40B4-BE49-F238E27FC236}">
                    <a16:creationId xmlns:a16="http://schemas.microsoft.com/office/drawing/2014/main" id="{4689517B-86A5-40EE-9E36-3FE0E25F9FD0}"/>
                  </a:ext>
                </a:extLst>
              </p:cNvPr>
              <p:cNvSpPr>
                <a:spLocks noChangeArrowheads="1"/>
              </p:cNvSpPr>
              <p:nvPr/>
            </p:nvSpPr>
            <p:spPr bwMode="auto">
              <a:xfrm>
                <a:off x="6827041" y="6451407"/>
                <a:ext cx="654810" cy="531414"/>
              </a:xfrm>
              <a:prstGeom prst="rect">
                <a:avLst/>
              </a:prstGeom>
              <a:solidFill>
                <a:srgbClr val="1570A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204" name="Freeform 186">
                <a:extLst>
                  <a:ext uri="{FF2B5EF4-FFF2-40B4-BE49-F238E27FC236}">
                    <a16:creationId xmlns:a16="http://schemas.microsoft.com/office/drawing/2014/main" id="{13A82434-4543-4207-B3B6-F3553944F2ED}"/>
                  </a:ext>
                </a:extLst>
              </p:cNvPr>
              <p:cNvSpPr>
                <a:spLocks/>
              </p:cNvSpPr>
              <p:nvPr/>
            </p:nvSpPr>
            <p:spPr bwMode="auto">
              <a:xfrm>
                <a:off x="7204144" y="5481134"/>
                <a:ext cx="555412" cy="1501688"/>
              </a:xfrm>
              <a:custGeom>
                <a:avLst/>
                <a:gdLst>
                  <a:gd name="T0" fmla="*/ 0 w 732"/>
                  <a:gd name="T1" fmla="*/ 0 h 1947"/>
                  <a:gd name="T2" fmla="*/ 732 w 732"/>
                  <a:gd name="T3" fmla="*/ 0 h 1947"/>
                  <a:gd name="T4" fmla="*/ 732 w 732"/>
                  <a:gd name="T5" fmla="*/ 1947 h 1947"/>
                  <a:gd name="T6" fmla="*/ 0 w 732"/>
                  <a:gd name="T7" fmla="*/ 1947 h 1947"/>
                  <a:gd name="T8" fmla="*/ 0 w 732"/>
                  <a:gd name="T9" fmla="*/ 1268 h 1947"/>
                  <a:gd name="T10" fmla="*/ 0 w 732"/>
                  <a:gd name="T11" fmla="*/ 0 h 1947"/>
                </a:gdLst>
                <a:ahLst/>
                <a:cxnLst>
                  <a:cxn ang="0">
                    <a:pos x="T0" y="T1"/>
                  </a:cxn>
                  <a:cxn ang="0">
                    <a:pos x="T2" y="T3"/>
                  </a:cxn>
                  <a:cxn ang="0">
                    <a:pos x="T4" y="T5"/>
                  </a:cxn>
                  <a:cxn ang="0">
                    <a:pos x="T6" y="T7"/>
                  </a:cxn>
                  <a:cxn ang="0">
                    <a:pos x="T8" y="T9"/>
                  </a:cxn>
                  <a:cxn ang="0">
                    <a:pos x="T10" y="T11"/>
                  </a:cxn>
                </a:cxnLst>
                <a:rect l="0" t="0" r="r" b="b"/>
                <a:pathLst>
                  <a:path w="732" h="1947">
                    <a:moveTo>
                      <a:pt x="0" y="0"/>
                    </a:moveTo>
                    <a:lnTo>
                      <a:pt x="732" y="0"/>
                    </a:lnTo>
                    <a:lnTo>
                      <a:pt x="732" y="1947"/>
                    </a:lnTo>
                    <a:lnTo>
                      <a:pt x="0" y="1947"/>
                    </a:lnTo>
                    <a:lnTo>
                      <a:pt x="0" y="1268"/>
                    </a:lnTo>
                    <a:lnTo>
                      <a:pt x="0" y="0"/>
                    </a:lnTo>
                    <a:close/>
                  </a:path>
                </a:pathLst>
              </a:custGeom>
              <a:solidFill>
                <a:srgbClr val="1570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205" name="Freeform 187">
                <a:extLst>
                  <a:ext uri="{FF2B5EF4-FFF2-40B4-BE49-F238E27FC236}">
                    <a16:creationId xmlns:a16="http://schemas.microsoft.com/office/drawing/2014/main" id="{054CE2C7-2471-4082-BAB8-2F90E8B735EF}"/>
                  </a:ext>
                </a:extLst>
              </p:cNvPr>
              <p:cNvSpPr>
                <a:spLocks/>
              </p:cNvSpPr>
              <p:nvPr/>
            </p:nvSpPr>
            <p:spPr bwMode="auto">
              <a:xfrm>
                <a:off x="6827041" y="6459120"/>
                <a:ext cx="377104" cy="523701"/>
              </a:xfrm>
              <a:custGeom>
                <a:avLst/>
                <a:gdLst>
                  <a:gd name="T0" fmla="*/ 0 w 497"/>
                  <a:gd name="T1" fmla="*/ 679 h 679"/>
                  <a:gd name="T2" fmla="*/ 497 w 497"/>
                  <a:gd name="T3" fmla="*/ 679 h 679"/>
                  <a:gd name="T4" fmla="*/ 497 w 497"/>
                  <a:gd name="T5" fmla="*/ 0 h 679"/>
                  <a:gd name="T6" fmla="*/ 0 w 497"/>
                  <a:gd name="T7" fmla="*/ 679 h 679"/>
                </a:gdLst>
                <a:ahLst/>
                <a:cxnLst>
                  <a:cxn ang="0">
                    <a:pos x="T0" y="T1"/>
                  </a:cxn>
                  <a:cxn ang="0">
                    <a:pos x="T2" y="T3"/>
                  </a:cxn>
                  <a:cxn ang="0">
                    <a:pos x="T4" y="T5"/>
                  </a:cxn>
                  <a:cxn ang="0">
                    <a:pos x="T6" y="T7"/>
                  </a:cxn>
                </a:cxnLst>
                <a:rect l="0" t="0" r="r" b="b"/>
                <a:pathLst>
                  <a:path w="497" h="679">
                    <a:moveTo>
                      <a:pt x="0" y="679"/>
                    </a:moveTo>
                    <a:lnTo>
                      <a:pt x="497" y="679"/>
                    </a:lnTo>
                    <a:lnTo>
                      <a:pt x="497" y="0"/>
                    </a:lnTo>
                    <a:lnTo>
                      <a:pt x="0" y="679"/>
                    </a:lnTo>
                    <a:close/>
                  </a:path>
                </a:pathLst>
              </a:custGeom>
              <a:solidFill>
                <a:srgbClr val="2A32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206" name="Rectangle 188">
                <a:extLst>
                  <a:ext uri="{FF2B5EF4-FFF2-40B4-BE49-F238E27FC236}">
                    <a16:creationId xmlns:a16="http://schemas.microsoft.com/office/drawing/2014/main" id="{4D231421-37B8-4929-A063-D30FD3A4CC99}"/>
                  </a:ext>
                </a:extLst>
              </p:cNvPr>
              <p:cNvSpPr>
                <a:spLocks noChangeArrowheads="1"/>
              </p:cNvSpPr>
              <p:nvPr/>
            </p:nvSpPr>
            <p:spPr bwMode="auto">
              <a:xfrm>
                <a:off x="7273950" y="5592198"/>
                <a:ext cx="53872" cy="1064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207" name="Rectangle 189">
                <a:extLst>
                  <a:ext uri="{FF2B5EF4-FFF2-40B4-BE49-F238E27FC236}">
                    <a16:creationId xmlns:a16="http://schemas.microsoft.com/office/drawing/2014/main" id="{41A4AD09-5F2B-473F-A5C0-519668ECE61B}"/>
                  </a:ext>
                </a:extLst>
              </p:cNvPr>
              <p:cNvSpPr>
                <a:spLocks noChangeArrowheads="1"/>
              </p:cNvSpPr>
              <p:nvPr/>
            </p:nvSpPr>
            <p:spPr bwMode="auto">
              <a:xfrm>
                <a:off x="7393834" y="5592198"/>
                <a:ext cx="54631" cy="106437"/>
              </a:xfrm>
              <a:prstGeom prst="rect">
                <a:avLst/>
              </a:prstGeom>
              <a:solidFill>
                <a:srgbClr val="2A32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208" name="Rectangle 190">
                <a:extLst>
                  <a:ext uri="{FF2B5EF4-FFF2-40B4-BE49-F238E27FC236}">
                    <a16:creationId xmlns:a16="http://schemas.microsoft.com/office/drawing/2014/main" id="{B5806E24-0CC4-42C3-B797-75F66E0EC69C}"/>
                  </a:ext>
                </a:extLst>
              </p:cNvPr>
              <p:cNvSpPr>
                <a:spLocks noChangeArrowheads="1"/>
              </p:cNvSpPr>
              <p:nvPr/>
            </p:nvSpPr>
            <p:spPr bwMode="auto">
              <a:xfrm>
                <a:off x="7513718" y="5592198"/>
                <a:ext cx="54631" cy="106437"/>
              </a:xfrm>
              <a:prstGeom prst="rect">
                <a:avLst/>
              </a:prstGeom>
              <a:solidFill>
                <a:srgbClr val="2A32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209" name="Rectangle 191">
                <a:extLst>
                  <a:ext uri="{FF2B5EF4-FFF2-40B4-BE49-F238E27FC236}">
                    <a16:creationId xmlns:a16="http://schemas.microsoft.com/office/drawing/2014/main" id="{7DCEA671-71A4-45A6-8C90-CF3EE3EC5D73}"/>
                  </a:ext>
                </a:extLst>
              </p:cNvPr>
              <p:cNvSpPr>
                <a:spLocks noChangeArrowheads="1"/>
              </p:cNvSpPr>
              <p:nvPr/>
            </p:nvSpPr>
            <p:spPr bwMode="auto">
              <a:xfrm>
                <a:off x="7634361" y="5592198"/>
                <a:ext cx="53872" cy="1064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210" name="Rectangle 192">
                <a:extLst>
                  <a:ext uri="{FF2B5EF4-FFF2-40B4-BE49-F238E27FC236}">
                    <a16:creationId xmlns:a16="http://schemas.microsoft.com/office/drawing/2014/main" id="{D4397508-BB45-4C80-A645-30B52D6376DB}"/>
                  </a:ext>
                </a:extLst>
              </p:cNvPr>
              <p:cNvSpPr>
                <a:spLocks noChangeArrowheads="1"/>
              </p:cNvSpPr>
              <p:nvPr/>
            </p:nvSpPr>
            <p:spPr bwMode="auto">
              <a:xfrm>
                <a:off x="7273950" y="5752625"/>
                <a:ext cx="53872" cy="1048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211" name="Rectangle 193">
                <a:extLst>
                  <a:ext uri="{FF2B5EF4-FFF2-40B4-BE49-F238E27FC236}">
                    <a16:creationId xmlns:a16="http://schemas.microsoft.com/office/drawing/2014/main" id="{DED97D8D-77BE-4416-8698-E9EFC38FE53B}"/>
                  </a:ext>
                </a:extLst>
              </p:cNvPr>
              <p:cNvSpPr>
                <a:spLocks noChangeArrowheads="1"/>
              </p:cNvSpPr>
              <p:nvPr/>
            </p:nvSpPr>
            <p:spPr bwMode="auto">
              <a:xfrm>
                <a:off x="7393834" y="5752625"/>
                <a:ext cx="54631" cy="1048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212" name="Rectangle 194">
                <a:extLst>
                  <a:ext uri="{FF2B5EF4-FFF2-40B4-BE49-F238E27FC236}">
                    <a16:creationId xmlns:a16="http://schemas.microsoft.com/office/drawing/2014/main" id="{797BF4B3-579E-4B76-95FF-E1D58BB18766}"/>
                  </a:ext>
                </a:extLst>
              </p:cNvPr>
              <p:cNvSpPr>
                <a:spLocks noChangeArrowheads="1"/>
              </p:cNvSpPr>
              <p:nvPr/>
            </p:nvSpPr>
            <p:spPr bwMode="auto">
              <a:xfrm>
                <a:off x="7513718" y="5752625"/>
                <a:ext cx="54631" cy="104894"/>
              </a:xfrm>
              <a:prstGeom prst="rect">
                <a:avLst/>
              </a:prstGeom>
              <a:solidFill>
                <a:srgbClr val="2A32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213" name="Rectangle 195">
                <a:extLst>
                  <a:ext uri="{FF2B5EF4-FFF2-40B4-BE49-F238E27FC236}">
                    <a16:creationId xmlns:a16="http://schemas.microsoft.com/office/drawing/2014/main" id="{470FC0D0-CD15-477D-A90B-BB701B229C0B}"/>
                  </a:ext>
                </a:extLst>
              </p:cNvPr>
              <p:cNvSpPr>
                <a:spLocks noChangeArrowheads="1"/>
              </p:cNvSpPr>
              <p:nvPr/>
            </p:nvSpPr>
            <p:spPr bwMode="auto">
              <a:xfrm>
                <a:off x="7634361" y="5752625"/>
                <a:ext cx="53872" cy="1048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214" name="Rectangle 196">
                <a:extLst>
                  <a:ext uri="{FF2B5EF4-FFF2-40B4-BE49-F238E27FC236}">
                    <a16:creationId xmlns:a16="http://schemas.microsoft.com/office/drawing/2014/main" id="{995EA41A-8BFE-44CE-8294-3C3B226E481E}"/>
                  </a:ext>
                </a:extLst>
              </p:cNvPr>
              <p:cNvSpPr>
                <a:spLocks noChangeArrowheads="1"/>
              </p:cNvSpPr>
              <p:nvPr/>
            </p:nvSpPr>
            <p:spPr bwMode="auto">
              <a:xfrm>
                <a:off x="7273950" y="5910738"/>
                <a:ext cx="53872" cy="105666"/>
              </a:xfrm>
              <a:prstGeom prst="rect">
                <a:avLst/>
              </a:prstGeom>
              <a:solidFill>
                <a:srgbClr val="2A32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215" name="Rectangle 197">
                <a:extLst>
                  <a:ext uri="{FF2B5EF4-FFF2-40B4-BE49-F238E27FC236}">
                    <a16:creationId xmlns:a16="http://schemas.microsoft.com/office/drawing/2014/main" id="{11AB3302-7E4D-44E7-9F60-18703F38CAF0}"/>
                  </a:ext>
                </a:extLst>
              </p:cNvPr>
              <p:cNvSpPr>
                <a:spLocks noChangeArrowheads="1"/>
              </p:cNvSpPr>
              <p:nvPr/>
            </p:nvSpPr>
            <p:spPr bwMode="auto">
              <a:xfrm>
                <a:off x="7393834" y="5910738"/>
                <a:ext cx="54631" cy="1056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216" name="Rectangle 198">
                <a:extLst>
                  <a:ext uri="{FF2B5EF4-FFF2-40B4-BE49-F238E27FC236}">
                    <a16:creationId xmlns:a16="http://schemas.microsoft.com/office/drawing/2014/main" id="{C75AF094-FD3B-44F3-A026-843A6B831E92}"/>
                  </a:ext>
                </a:extLst>
              </p:cNvPr>
              <p:cNvSpPr>
                <a:spLocks noChangeArrowheads="1"/>
              </p:cNvSpPr>
              <p:nvPr/>
            </p:nvSpPr>
            <p:spPr bwMode="auto">
              <a:xfrm>
                <a:off x="7513718" y="5910738"/>
                <a:ext cx="54631" cy="1056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217" name="Rectangle 199">
                <a:extLst>
                  <a:ext uri="{FF2B5EF4-FFF2-40B4-BE49-F238E27FC236}">
                    <a16:creationId xmlns:a16="http://schemas.microsoft.com/office/drawing/2014/main" id="{797F9805-9D98-42F4-96C6-74ADBC0E2D19}"/>
                  </a:ext>
                </a:extLst>
              </p:cNvPr>
              <p:cNvSpPr>
                <a:spLocks noChangeArrowheads="1"/>
              </p:cNvSpPr>
              <p:nvPr/>
            </p:nvSpPr>
            <p:spPr bwMode="auto">
              <a:xfrm>
                <a:off x="7634361" y="5910738"/>
                <a:ext cx="53872" cy="1056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218" name="Rectangle 200">
                <a:extLst>
                  <a:ext uri="{FF2B5EF4-FFF2-40B4-BE49-F238E27FC236}">
                    <a16:creationId xmlns:a16="http://schemas.microsoft.com/office/drawing/2014/main" id="{4AD7D954-3DBB-4D38-8DE5-6AFC63D3ECE7}"/>
                  </a:ext>
                </a:extLst>
              </p:cNvPr>
              <p:cNvSpPr>
                <a:spLocks noChangeArrowheads="1"/>
              </p:cNvSpPr>
              <p:nvPr/>
            </p:nvSpPr>
            <p:spPr bwMode="auto">
              <a:xfrm>
                <a:off x="7273950" y="6071165"/>
                <a:ext cx="53872" cy="1056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219" name="Rectangle 201">
                <a:extLst>
                  <a:ext uri="{FF2B5EF4-FFF2-40B4-BE49-F238E27FC236}">
                    <a16:creationId xmlns:a16="http://schemas.microsoft.com/office/drawing/2014/main" id="{1EF515B2-05E4-4E0B-AA96-57E6AD5096A4}"/>
                  </a:ext>
                </a:extLst>
              </p:cNvPr>
              <p:cNvSpPr>
                <a:spLocks noChangeArrowheads="1"/>
              </p:cNvSpPr>
              <p:nvPr/>
            </p:nvSpPr>
            <p:spPr bwMode="auto">
              <a:xfrm>
                <a:off x="7393834" y="6071165"/>
                <a:ext cx="54631" cy="105666"/>
              </a:xfrm>
              <a:prstGeom prst="rect">
                <a:avLst/>
              </a:prstGeom>
              <a:solidFill>
                <a:srgbClr val="2A32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220" name="Rectangle 202">
                <a:extLst>
                  <a:ext uri="{FF2B5EF4-FFF2-40B4-BE49-F238E27FC236}">
                    <a16:creationId xmlns:a16="http://schemas.microsoft.com/office/drawing/2014/main" id="{31A62911-489D-48C2-B7E6-5B7EFD023AF1}"/>
                  </a:ext>
                </a:extLst>
              </p:cNvPr>
              <p:cNvSpPr>
                <a:spLocks noChangeArrowheads="1"/>
              </p:cNvSpPr>
              <p:nvPr/>
            </p:nvSpPr>
            <p:spPr bwMode="auto">
              <a:xfrm>
                <a:off x="7513718" y="6071165"/>
                <a:ext cx="54631" cy="105666"/>
              </a:xfrm>
              <a:prstGeom prst="rect">
                <a:avLst/>
              </a:prstGeom>
              <a:solidFill>
                <a:srgbClr val="2A32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221" name="Rectangle 203">
                <a:extLst>
                  <a:ext uri="{FF2B5EF4-FFF2-40B4-BE49-F238E27FC236}">
                    <a16:creationId xmlns:a16="http://schemas.microsoft.com/office/drawing/2014/main" id="{5A2E6ACC-ABFC-4612-A737-194AD403DFF5}"/>
                  </a:ext>
                </a:extLst>
              </p:cNvPr>
              <p:cNvSpPr>
                <a:spLocks noChangeArrowheads="1"/>
              </p:cNvSpPr>
              <p:nvPr/>
            </p:nvSpPr>
            <p:spPr bwMode="auto">
              <a:xfrm>
                <a:off x="7634361" y="6071165"/>
                <a:ext cx="53872" cy="1056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222" name="Rectangle 204">
                <a:extLst>
                  <a:ext uri="{FF2B5EF4-FFF2-40B4-BE49-F238E27FC236}">
                    <a16:creationId xmlns:a16="http://schemas.microsoft.com/office/drawing/2014/main" id="{4E30CD65-BA0B-40EC-AC35-3BEB5C85AE85}"/>
                  </a:ext>
                </a:extLst>
              </p:cNvPr>
              <p:cNvSpPr>
                <a:spLocks noChangeArrowheads="1"/>
              </p:cNvSpPr>
              <p:nvPr/>
            </p:nvSpPr>
            <p:spPr bwMode="auto">
              <a:xfrm>
                <a:off x="7273950" y="6230049"/>
                <a:ext cx="53872" cy="1048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223" name="Rectangle 206">
                <a:extLst>
                  <a:ext uri="{FF2B5EF4-FFF2-40B4-BE49-F238E27FC236}">
                    <a16:creationId xmlns:a16="http://schemas.microsoft.com/office/drawing/2014/main" id="{8441A707-6EFF-42D0-BD63-6AACC390ECE4}"/>
                  </a:ext>
                </a:extLst>
              </p:cNvPr>
              <p:cNvSpPr>
                <a:spLocks noChangeArrowheads="1"/>
              </p:cNvSpPr>
              <p:nvPr/>
            </p:nvSpPr>
            <p:spPr bwMode="auto">
              <a:xfrm>
                <a:off x="7393834" y="6230049"/>
                <a:ext cx="54631" cy="1048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224" name="Rectangle 207">
                <a:extLst>
                  <a:ext uri="{FF2B5EF4-FFF2-40B4-BE49-F238E27FC236}">
                    <a16:creationId xmlns:a16="http://schemas.microsoft.com/office/drawing/2014/main" id="{36ACB79B-EF44-4C1E-BC22-140E6E1DD902}"/>
                  </a:ext>
                </a:extLst>
              </p:cNvPr>
              <p:cNvSpPr>
                <a:spLocks noChangeArrowheads="1"/>
              </p:cNvSpPr>
              <p:nvPr/>
            </p:nvSpPr>
            <p:spPr bwMode="auto">
              <a:xfrm>
                <a:off x="7513718" y="6230049"/>
                <a:ext cx="54631" cy="104894"/>
              </a:xfrm>
              <a:prstGeom prst="rect">
                <a:avLst/>
              </a:prstGeom>
              <a:solidFill>
                <a:srgbClr val="2A32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225" name="Rectangle 208">
                <a:extLst>
                  <a:ext uri="{FF2B5EF4-FFF2-40B4-BE49-F238E27FC236}">
                    <a16:creationId xmlns:a16="http://schemas.microsoft.com/office/drawing/2014/main" id="{77E71C67-D617-4A4B-8B9A-E092CFED9412}"/>
                  </a:ext>
                </a:extLst>
              </p:cNvPr>
              <p:cNvSpPr>
                <a:spLocks noChangeArrowheads="1"/>
              </p:cNvSpPr>
              <p:nvPr/>
            </p:nvSpPr>
            <p:spPr bwMode="auto">
              <a:xfrm>
                <a:off x="7634361" y="6230049"/>
                <a:ext cx="53872" cy="104894"/>
              </a:xfrm>
              <a:prstGeom prst="rect">
                <a:avLst/>
              </a:prstGeom>
              <a:solidFill>
                <a:srgbClr val="2A32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226" name="Rectangle 209">
                <a:extLst>
                  <a:ext uri="{FF2B5EF4-FFF2-40B4-BE49-F238E27FC236}">
                    <a16:creationId xmlns:a16="http://schemas.microsoft.com/office/drawing/2014/main" id="{EC8E03F8-2F94-47AA-89D5-13B8DCB9DC5B}"/>
                  </a:ext>
                </a:extLst>
              </p:cNvPr>
              <p:cNvSpPr>
                <a:spLocks noChangeArrowheads="1"/>
              </p:cNvSpPr>
              <p:nvPr/>
            </p:nvSpPr>
            <p:spPr bwMode="auto">
              <a:xfrm>
                <a:off x="7273950" y="6388162"/>
                <a:ext cx="53872" cy="107209"/>
              </a:xfrm>
              <a:prstGeom prst="rect">
                <a:avLst/>
              </a:prstGeom>
              <a:solidFill>
                <a:srgbClr val="2A32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227" name="Rectangle 210">
                <a:extLst>
                  <a:ext uri="{FF2B5EF4-FFF2-40B4-BE49-F238E27FC236}">
                    <a16:creationId xmlns:a16="http://schemas.microsoft.com/office/drawing/2014/main" id="{4784388E-ADC3-4149-B68D-FF90A3C88F1E}"/>
                  </a:ext>
                </a:extLst>
              </p:cNvPr>
              <p:cNvSpPr>
                <a:spLocks noChangeArrowheads="1"/>
              </p:cNvSpPr>
              <p:nvPr/>
            </p:nvSpPr>
            <p:spPr bwMode="auto">
              <a:xfrm>
                <a:off x="7393834" y="6388162"/>
                <a:ext cx="54631" cy="107209"/>
              </a:xfrm>
              <a:prstGeom prst="rect">
                <a:avLst/>
              </a:prstGeom>
              <a:solidFill>
                <a:srgbClr val="2A32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228" name="Rectangle 211">
                <a:extLst>
                  <a:ext uri="{FF2B5EF4-FFF2-40B4-BE49-F238E27FC236}">
                    <a16:creationId xmlns:a16="http://schemas.microsoft.com/office/drawing/2014/main" id="{6F12EB34-1E05-40E3-9B49-EFEC4B891C85}"/>
                  </a:ext>
                </a:extLst>
              </p:cNvPr>
              <p:cNvSpPr>
                <a:spLocks noChangeArrowheads="1"/>
              </p:cNvSpPr>
              <p:nvPr/>
            </p:nvSpPr>
            <p:spPr bwMode="auto">
              <a:xfrm>
                <a:off x="7513718" y="6388162"/>
                <a:ext cx="54631" cy="1072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229" name="Rectangle 212">
                <a:extLst>
                  <a:ext uri="{FF2B5EF4-FFF2-40B4-BE49-F238E27FC236}">
                    <a16:creationId xmlns:a16="http://schemas.microsoft.com/office/drawing/2014/main" id="{17216685-82EA-4CB9-A7C0-E49BEE6D6E1D}"/>
                  </a:ext>
                </a:extLst>
              </p:cNvPr>
              <p:cNvSpPr>
                <a:spLocks noChangeArrowheads="1"/>
              </p:cNvSpPr>
              <p:nvPr/>
            </p:nvSpPr>
            <p:spPr bwMode="auto">
              <a:xfrm>
                <a:off x="7634361" y="6388162"/>
                <a:ext cx="53872" cy="1072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230" name="Rectangle 213">
                <a:extLst>
                  <a:ext uri="{FF2B5EF4-FFF2-40B4-BE49-F238E27FC236}">
                    <a16:creationId xmlns:a16="http://schemas.microsoft.com/office/drawing/2014/main" id="{0A25C890-4F80-407C-9347-F9087478ADEE}"/>
                  </a:ext>
                </a:extLst>
              </p:cNvPr>
              <p:cNvSpPr>
                <a:spLocks noChangeArrowheads="1"/>
              </p:cNvSpPr>
              <p:nvPr/>
            </p:nvSpPr>
            <p:spPr bwMode="auto">
              <a:xfrm>
                <a:off x="7273950" y="6548589"/>
                <a:ext cx="53872" cy="105666"/>
              </a:xfrm>
              <a:prstGeom prst="rect">
                <a:avLst/>
              </a:prstGeom>
              <a:solidFill>
                <a:srgbClr val="2A32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231" name="Rectangle 214">
                <a:extLst>
                  <a:ext uri="{FF2B5EF4-FFF2-40B4-BE49-F238E27FC236}">
                    <a16:creationId xmlns:a16="http://schemas.microsoft.com/office/drawing/2014/main" id="{87D796E7-C11D-414E-BFD8-251BA7A059B7}"/>
                  </a:ext>
                </a:extLst>
              </p:cNvPr>
              <p:cNvSpPr>
                <a:spLocks noChangeArrowheads="1"/>
              </p:cNvSpPr>
              <p:nvPr/>
            </p:nvSpPr>
            <p:spPr bwMode="auto">
              <a:xfrm>
                <a:off x="7393834" y="6548589"/>
                <a:ext cx="54631" cy="1056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232" name="Rectangle 215">
                <a:extLst>
                  <a:ext uri="{FF2B5EF4-FFF2-40B4-BE49-F238E27FC236}">
                    <a16:creationId xmlns:a16="http://schemas.microsoft.com/office/drawing/2014/main" id="{82AF61E3-331A-4D02-838C-2825DC1AEF64}"/>
                  </a:ext>
                </a:extLst>
              </p:cNvPr>
              <p:cNvSpPr>
                <a:spLocks noChangeArrowheads="1"/>
              </p:cNvSpPr>
              <p:nvPr/>
            </p:nvSpPr>
            <p:spPr bwMode="auto">
              <a:xfrm>
                <a:off x="7513718" y="6548589"/>
                <a:ext cx="54631" cy="105666"/>
              </a:xfrm>
              <a:prstGeom prst="rect">
                <a:avLst/>
              </a:prstGeom>
              <a:solidFill>
                <a:srgbClr val="2A32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233" name="Rectangle 216">
                <a:extLst>
                  <a:ext uri="{FF2B5EF4-FFF2-40B4-BE49-F238E27FC236}">
                    <a16:creationId xmlns:a16="http://schemas.microsoft.com/office/drawing/2014/main" id="{66A17603-96FA-421D-A78F-B839420C0DC6}"/>
                  </a:ext>
                </a:extLst>
              </p:cNvPr>
              <p:cNvSpPr>
                <a:spLocks noChangeArrowheads="1"/>
              </p:cNvSpPr>
              <p:nvPr/>
            </p:nvSpPr>
            <p:spPr bwMode="auto">
              <a:xfrm>
                <a:off x="7634361" y="6548589"/>
                <a:ext cx="53872" cy="1056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234" name="Rectangle 217">
                <a:extLst>
                  <a:ext uri="{FF2B5EF4-FFF2-40B4-BE49-F238E27FC236}">
                    <a16:creationId xmlns:a16="http://schemas.microsoft.com/office/drawing/2014/main" id="{03EF3ECD-DA7E-4A96-8807-E4B0CCDF5847}"/>
                  </a:ext>
                </a:extLst>
              </p:cNvPr>
              <p:cNvSpPr>
                <a:spLocks noChangeArrowheads="1"/>
              </p:cNvSpPr>
              <p:nvPr/>
            </p:nvSpPr>
            <p:spPr bwMode="auto">
              <a:xfrm>
                <a:off x="6866496" y="6548589"/>
                <a:ext cx="54631" cy="105666"/>
              </a:xfrm>
              <a:prstGeom prst="rect">
                <a:avLst/>
              </a:prstGeom>
              <a:solidFill>
                <a:srgbClr val="2A32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235" name="Rectangle 218">
                <a:extLst>
                  <a:ext uri="{FF2B5EF4-FFF2-40B4-BE49-F238E27FC236}">
                    <a16:creationId xmlns:a16="http://schemas.microsoft.com/office/drawing/2014/main" id="{20D48438-F0B0-4B81-94EC-FDB6FB4FED35}"/>
                  </a:ext>
                </a:extLst>
              </p:cNvPr>
              <p:cNvSpPr>
                <a:spLocks noChangeArrowheads="1"/>
              </p:cNvSpPr>
              <p:nvPr/>
            </p:nvSpPr>
            <p:spPr bwMode="auto">
              <a:xfrm>
                <a:off x="6986380" y="6548589"/>
                <a:ext cx="54631" cy="1056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236" name="Rectangle 219">
                <a:extLst>
                  <a:ext uri="{FF2B5EF4-FFF2-40B4-BE49-F238E27FC236}">
                    <a16:creationId xmlns:a16="http://schemas.microsoft.com/office/drawing/2014/main" id="{8A49C42B-CC25-459F-B882-3E2B3F57C9B1}"/>
                  </a:ext>
                </a:extLst>
              </p:cNvPr>
              <p:cNvSpPr>
                <a:spLocks noChangeArrowheads="1"/>
              </p:cNvSpPr>
              <p:nvPr/>
            </p:nvSpPr>
            <p:spPr bwMode="auto">
              <a:xfrm>
                <a:off x="7107023" y="6548589"/>
                <a:ext cx="53872" cy="1056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237" name="Rectangle 220">
                <a:extLst>
                  <a:ext uri="{FF2B5EF4-FFF2-40B4-BE49-F238E27FC236}">
                    <a16:creationId xmlns:a16="http://schemas.microsoft.com/office/drawing/2014/main" id="{F8F79EA4-ED74-49CF-BCE5-50568599BEF2}"/>
                  </a:ext>
                </a:extLst>
              </p:cNvPr>
              <p:cNvSpPr>
                <a:spLocks noChangeArrowheads="1"/>
              </p:cNvSpPr>
              <p:nvPr/>
            </p:nvSpPr>
            <p:spPr bwMode="auto">
              <a:xfrm>
                <a:off x="6866496" y="6707473"/>
                <a:ext cx="54631" cy="1048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238" name="Rectangle 221">
                <a:extLst>
                  <a:ext uri="{FF2B5EF4-FFF2-40B4-BE49-F238E27FC236}">
                    <a16:creationId xmlns:a16="http://schemas.microsoft.com/office/drawing/2014/main" id="{BC255055-7D13-40F7-B039-01446A00B9A5}"/>
                  </a:ext>
                </a:extLst>
              </p:cNvPr>
              <p:cNvSpPr>
                <a:spLocks noChangeArrowheads="1"/>
              </p:cNvSpPr>
              <p:nvPr/>
            </p:nvSpPr>
            <p:spPr bwMode="auto">
              <a:xfrm>
                <a:off x="6986380" y="6707473"/>
                <a:ext cx="54631" cy="104894"/>
              </a:xfrm>
              <a:prstGeom prst="rect">
                <a:avLst/>
              </a:prstGeom>
              <a:solidFill>
                <a:srgbClr val="DA40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239" name="Rectangle 222">
                <a:extLst>
                  <a:ext uri="{FF2B5EF4-FFF2-40B4-BE49-F238E27FC236}">
                    <a16:creationId xmlns:a16="http://schemas.microsoft.com/office/drawing/2014/main" id="{1AAC644F-EDB2-4184-89F0-3B1E9B59463A}"/>
                  </a:ext>
                </a:extLst>
              </p:cNvPr>
              <p:cNvSpPr>
                <a:spLocks noChangeArrowheads="1"/>
              </p:cNvSpPr>
              <p:nvPr/>
            </p:nvSpPr>
            <p:spPr bwMode="auto">
              <a:xfrm>
                <a:off x="7107023" y="6707473"/>
                <a:ext cx="53872" cy="1048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240" name="Rectangle 223">
                <a:extLst>
                  <a:ext uri="{FF2B5EF4-FFF2-40B4-BE49-F238E27FC236}">
                    <a16:creationId xmlns:a16="http://schemas.microsoft.com/office/drawing/2014/main" id="{AD47645A-0812-4EB4-A17B-E7026D3A07AF}"/>
                  </a:ext>
                </a:extLst>
              </p:cNvPr>
              <p:cNvSpPr>
                <a:spLocks noChangeArrowheads="1"/>
              </p:cNvSpPr>
              <p:nvPr/>
            </p:nvSpPr>
            <p:spPr bwMode="auto">
              <a:xfrm>
                <a:off x="7273950" y="6707473"/>
                <a:ext cx="53872" cy="1048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241" name="Rectangle 224">
                <a:extLst>
                  <a:ext uri="{FF2B5EF4-FFF2-40B4-BE49-F238E27FC236}">
                    <a16:creationId xmlns:a16="http://schemas.microsoft.com/office/drawing/2014/main" id="{54BB53A9-3104-4F8D-8039-27B9A0443316}"/>
                  </a:ext>
                </a:extLst>
              </p:cNvPr>
              <p:cNvSpPr>
                <a:spLocks noChangeArrowheads="1"/>
              </p:cNvSpPr>
              <p:nvPr/>
            </p:nvSpPr>
            <p:spPr bwMode="auto">
              <a:xfrm>
                <a:off x="7393834" y="6707473"/>
                <a:ext cx="54631" cy="104894"/>
              </a:xfrm>
              <a:prstGeom prst="rect">
                <a:avLst/>
              </a:prstGeom>
              <a:solidFill>
                <a:srgbClr val="2A32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242" name="Rectangle 225">
                <a:extLst>
                  <a:ext uri="{FF2B5EF4-FFF2-40B4-BE49-F238E27FC236}">
                    <a16:creationId xmlns:a16="http://schemas.microsoft.com/office/drawing/2014/main" id="{563FCDDC-9E65-4A19-A66F-5D26AB4D5692}"/>
                  </a:ext>
                </a:extLst>
              </p:cNvPr>
              <p:cNvSpPr>
                <a:spLocks noChangeArrowheads="1"/>
              </p:cNvSpPr>
              <p:nvPr/>
            </p:nvSpPr>
            <p:spPr bwMode="auto">
              <a:xfrm>
                <a:off x="7513718" y="6707473"/>
                <a:ext cx="54631" cy="1048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243" name="Rectangle 226">
                <a:extLst>
                  <a:ext uri="{FF2B5EF4-FFF2-40B4-BE49-F238E27FC236}">
                    <a16:creationId xmlns:a16="http://schemas.microsoft.com/office/drawing/2014/main" id="{F9A54781-0678-4C92-A552-C0E94F970BC5}"/>
                  </a:ext>
                </a:extLst>
              </p:cNvPr>
              <p:cNvSpPr>
                <a:spLocks noChangeArrowheads="1"/>
              </p:cNvSpPr>
              <p:nvPr/>
            </p:nvSpPr>
            <p:spPr bwMode="auto">
              <a:xfrm>
                <a:off x="7634361" y="6707473"/>
                <a:ext cx="53872" cy="104894"/>
              </a:xfrm>
              <a:prstGeom prst="rect">
                <a:avLst/>
              </a:prstGeom>
              <a:solidFill>
                <a:srgbClr val="2A32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244" name="Rectangle 227">
                <a:extLst>
                  <a:ext uri="{FF2B5EF4-FFF2-40B4-BE49-F238E27FC236}">
                    <a16:creationId xmlns:a16="http://schemas.microsoft.com/office/drawing/2014/main" id="{9CF48A13-DA6A-431E-873C-EE03528929C6}"/>
                  </a:ext>
                </a:extLst>
              </p:cNvPr>
              <p:cNvSpPr>
                <a:spLocks noChangeArrowheads="1"/>
              </p:cNvSpPr>
              <p:nvPr/>
            </p:nvSpPr>
            <p:spPr bwMode="auto">
              <a:xfrm>
                <a:off x="7513718" y="5377782"/>
                <a:ext cx="174515" cy="103352"/>
              </a:xfrm>
              <a:prstGeom prst="rect">
                <a:avLst/>
              </a:prstGeom>
              <a:solidFill>
                <a:srgbClr val="1570A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245" name="Rectangle 228">
                <a:extLst>
                  <a:ext uri="{FF2B5EF4-FFF2-40B4-BE49-F238E27FC236}">
                    <a16:creationId xmlns:a16="http://schemas.microsoft.com/office/drawing/2014/main" id="{E4064C7B-D4C2-455F-BCF2-09F75E040B6A}"/>
                  </a:ext>
                </a:extLst>
              </p:cNvPr>
              <p:cNvSpPr>
                <a:spLocks noChangeArrowheads="1"/>
              </p:cNvSpPr>
              <p:nvPr/>
            </p:nvSpPr>
            <p:spPr bwMode="auto">
              <a:xfrm>
                <a:off x="7327822" y="5311451"/>
                <a:ext cx="35662" cy="169682"/>
              </a:xfrm>
              <a:prstGeom prst="rect">
                <a:avLst/>
              </a:prstGeom>
              <a:solidFill>
                <a:srgbClr val="2A32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grpSp>
        <p:grpSp>
          <p:nvGrpSpPr>
            <p:cNvPr id="19" name="Group 18">
              <a:extLst>
                <a:ext uri="{FF2B5EF4-FFF2-40B4-BE49-F238E27FC236}">
                  <a16:creationId xmlns:a16="http://schemas.microsoft.com/office/drawing/2014/main" id="{195D8A37-4CD1-4688-B040-97BACC898B5A}"/>
                </a:ext>
              </a:extLst>
            </p:cNvPr>
            <p:cNvGrpSpPr/>
            <p:nvPr/>
          </p:nvGrpSpPr>
          <p:grpSpPr>
            <a:xfrm>
              <a:off x="5311004" y="4907404"/>
              <a:ext cx="2341775" cy="1983144"/>
              <a:chOff x="3739016" y="5011381"/>
              <a:chExt cx="2341775" cy="1983144"/>
            </a:xfrm>
          </p:grpSpPr>
          <p:sp>
            <p:nvSpPr>
              <p:cNvPr id="27" name="Freeform 7">
                <a:extLst>
                  <a:ext uri="{FF2B5EF4-FFF2-40B4-BE49-F238E27FC236}">
                    <a16:creationId xmlns:a16="http://schemas.microsoft.com/office/drawing/2014/main" id="{D226D339-BDF7-4D2C-858F-CAD19AA8715E}"/>
                  </a:ext>
                </a:extLst>
              </p:cNvPr>
              <p:cNvSpPr>
                <a:spLocks/>
              </p:cNvSpPr>
              <p:nvPr/>
            </p:nvSpPr>
            <p:spPr bwMode="auto">
              <a:xfrm>
                <a:off x="4269351" y="5011381"/>
                <a:ext cx="626937" cy="259000"/>
              </a:xfrm>
              <a:custGeom>
                <a:avLst/>
                <a:gdLst>
                  <a:gd name="T0" fmla="*/ 349 w 391"/>
                  <a:gd name="T1" fmla="*/ 75 h 159"/>
                  <a:gd name="T2" fmla="*/ 342 w 391"/>
                  <a:gd name="T3" fmla="*/ 75 h 159"/>
                  <a:gd name="T4" fmla="*/ 263 w 391"/>
                  <a:gd name="T5" fmla="*/ 0 h 159"/>
                  <a:gd name="T6" fmla="*/ 187 w 391"/>
                  <a:gd name="T7" fmla="*/ 59 h 159"/>
                  <a:gd name="T8" fmla="*/ 145 w 391"/>
                  <a:gd name="T9" fmla="*/ 42 h 159"/>
                  <a:gd name="T10" fmla="*/ 87 w 391"/>
                  <a:gd name="T11" fmla="*/ 94 h 159"/>
                  <a:gd name="T12" fmla="*/ 59 w 391"/>
                  <a:gd name="T13" fmla="*/ 107 h 159"/>
                  <a:gd name="T14" fmla="*/ 32 w 391"/>
                  <a:gd name="T15" fmla="*/ 94 h 159"/>
                  <a:gd name="T16" fmla="*/ 0 w 391"/>
                  <a:gd name="T17" fmla="*/ 126 h 159"/>
                  <a:gd name="T18" fmla="*/ 32 w 391"/>
                  <a:gd name="T19" fmla="*/ 159 h 159"/>
                  <a:gd name="T20" fmla="*/ 42 w 391"/>
                  <a:gd name="T21" fmla="*/ 159 h 159"/>
                  <a:gd name="T22" fmla="*/ 148 w 391"/>
                  <a:gd name="T23" fmla="*/ 159 h 159"/>
                  <a:gd name="T24" fmla="*/ 208 w 391"/>
                  <a:gd name="T25" fmla="*/ 159 h 159"/>
                  <a:gd name="T26" fmla="*/ 352 w 391"/>
                  <a:gd name="T27" fmla="*/ 159 h 159"/>
                  <a:gd name="T28" fmla="*/ 352 w 391"/>
                  <a:gd name="T29" fmla="*/ 159 h 159"/>
                  <a:gd name="T30" fmla="*/ 391 w 391"/>
                  <a:gd name="T31" fmla="*/ 117 h 159"/>
                  <a:gd name="T32" fmla="*/ 349 w 391"/>
                  <a:gd name="T33" fmla="*/ 7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1" h="159">
                    <a:moveTo>
                      <a:pt x="349" y="75"/>
                    </a:moveTo>
                    <a:cubicBezTo>
                      <a:pt x="347" y="75"/>
                      <a:pt x="345" y="75"/>
                      <a:pt x="342" y="75"/>
                    </a:cubicBezTo>
                    <a:cubicBezTo>
                      <a:pt x="340" y="34"/>
                      <a:pt x="306" y="0"/>
                      <a:pt x="263" y="0"/>
                    </a:cubicBezTo>
                    <a:cubicBezTo>
                      <a:pt x="227" y="0"/>
                      <a:pt x="196" y="25"/>
                      <a:pt x="187" y="59"/>
                    </a:cubicBezTo>
                    <a:cubicBezTo>
                      <a:pt x="176" y="48"/>
                      <a:pt x="161" y="42"/>
                      <a:pt x="145" y="42"/>
                    </a:cubicBezTo>
                    <a:cubicBezTo>
                      <a:pt x="115" y="42"/>
                      <a:pt x="90" y="65"/>
                      <a:pt x="87" y="94"/>
                    </a:cubicBezTo>
                    <a:cubicBezTo>
                      <a:pt x="76" y="96"/>
                      <a:pt x="67" y="100"/>
                      <a:pt x="59" y="107"/>
                    </a:cubicBezTo>
                    <a:cubicBezTo>
                      <a:pt x="53" y="99"/>
                      <a:pt x="43" y="94"/>
                      <a:pt x="32" y="94"/>
                    </a:cubicBezTo>
                    <a:cubicBezTo>
                      <a:pt x="15" y="94"/>
                      <a:pt x="0" y="108"/>
                      <a:pt x="0" y="126"/>
                    </a:cubicBezTo>
                    <a:cubicBezTo>
                      <a:pt x="0" y="144"/>
                      <a:pt x="15" y="159"/>
                      <a:pt x="32" y="159"/>
                    </a:cubicBezTo>
                    <a:cubicBezTo>
                      <a:pt x="42" y="159"/>
                      <a:pt x="42" y="159"/>
                      <a:pt x="42" y="159"/>
                    </a:cubicBezTo>
                    <a:cubicBezTo>
                      <a:pt x="148" y="159"/>
                      <a:pt x="148" y="159"/>
                      <a:pt x="148" y="159"/>
                    </a:cubicBezTo>
                    <a:cubicBezTo>
                      <a:pt x="208" y="159"/>
                      <a:pt x="208" y="159"/>
                      <a:pt x="208" y="159"/>
                    </a:cubicBezTo>
                    <a:cubicBezTo>
                      <a:pt x="352" y="159"/>
                      <a:pt x="352" y="159"/>
                      <a:pt x="352" y="159"/>
                    </a:cubicBezTo>
                    <a:cubicBezTo>
                      <a:pt x="352" y="159"/>
                      <a:pt x="352" y="159"/>
                      <a:pt x="352" y="159"/>
                    </a:cubicBezTo>
                    <a:cubicBezTo>
                      <a:pt x="374" y="157"/>
                      <a:pt x="391" y="139"/>
                      <a:pt x="391" y="117"/>
                    </a:cubicBezTo>
                    <a:cubicBezTo>
                      <a:pt x="391" y="94"/>
                      <a:pt x="372" y="75"/>
                      <a:pt x="349" y="75"/>
                    </a:cubicBezTo>
                    <a:close/>
                  </a:path>
                </a:pathLst>
              </a:custGeom>
              <a:solidFill>
                <a:srgbClr val="6DC2E9"/>
              </a:solidFill>
              <a:ln>
                <a:noFill/>
              </a:ln>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28" name="Rectangle 9">
                <a:extLst>
                  <a:ext uri="{FF2B5EF4-FFF2-40B4-BE49-F238E27FC236}">
                    <a16:creationId xmlns:a16="http://schemas.microsoft.com/office/drawing/2014/main" id="{8290F9EF-A0EC-486F-A8BD-B107F83D6630}"/>
                  </a:ext>
                </a:extLst>
              </p:cNvPr>
              <p:cNvSpPr>
                <a:spLocks noChangeArrowheads="1"/>
              </p:cNvSpPr>
              <p:nvPr/>
            </p:nvSpPr>
            <p:spPr bwMode="auto">
              <a:xfrm>
                <a:off x="5602970" y="6021678"/>
                <a:ext cx="477821" cy="96877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29" name="Rectangle 10">
                <a:extLst>
                  <a:ext uri="{FF2B5EF4-FFF2-40B4-BE49-F238E27FC236}">
                    <a16:creationId xmlns:a16="http://schemas.microsoft.com/office/drawing/2014/main" id="{92D8FD7E-F926-43E5-BB64-9A1E3F67DB15}"/>
                  </a:ext>
                </a:extLst>
              </p:cNvPr>
              <p:cNvSpPr>
                <a:spLocks noChangeArrowheads="1"/>
              </p:cNvSpPr>
              <p:nvPr/>
            </p:nvSpPr>
            <p:spPr bwMode="auto">
              <a:xfrm>
                <a:off x="5978354" y="6090217"/>
                <a:ext cx="38252" cy="71176"/>
              </a:xfrm>
              <a:prstGeom prst="rect">
                <a:avLst/>
              </a:prstGeom>
              <a:solidFill>
                <a:srgbClr val="1EB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0" name="Rectangle 11">
                <a:extLst>
                  <a:ext uri="{FF2B5EF4-FFF2-40B4-BE49-F238E27FC236}">
                    <a16:creationId xmlns:a16="http://schemas.microsoft.com/office/drawing/2014/main" id="{76BA87DE-05A1-42E3-BB7D-A38C7C1DD04D}"/>
                  </a:ext>
                </a:extLst>
              </p:cNvPr>
              <p:cNvSpPr>
                <a:spLocks noChangeArrowheads="1"/>
              </p:cNvSpPr>
              <p:nvPr/>
            </p:nvSpPr>
            <p:spPr bwMode="auto">
              <a:xfrm>
                <a:off x="5873973" y="6090217"/>
                <a:ext cx="38900" cy="71176"/>
              </a:xfrm>
              <a:prstGeom prst="rect">
                <a:avLst/>
              </a:prstGeom>
              <a:solidFill>
                <a:srgbClr val="1EB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1" name="Rectangle 12">
                <a:extLst>
                  <a:ext uri="{FF2B5EF4-FFF2-40B4-BE49-F238E27FC236}">
                    <a16:creationId xmlns:a16="http://schemas.microsoft.com/office/drawing/2014/main" id="{88E4DAE0-1E04-4334-9759-10243FF1CD22}"/>
                  </a:ext>
                </a:extLst>
              </p:cNvPr>
              <p:cNvSpPr>
                <a:spLocks noChangeArrowheads="1"/>
              </p:cNvSpPr>
              <p:nvPr/>
            </p:nvSpPr>
            <p:spPr bwMode="auto">
              <a:xfrm>
                <a:off x="5770240" y="6090217"/>
                <a:ext cx="39549" cy="71176"/>
              </a:xfrm>
              <a:prstGeom prst="rect">
                <a:avLst/>
              </a:prstGeom>
              <a:solidFill>
                <a:srgbClr val="1EB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2" name="Rectangle 13">
                <a:extLst>
                  <a:ext uri="{FF2B5EF4-FFF2-40B4-BE49-F238E27FC236}">
                    <a16:creationId xmlns:a16="http://schemas.microsoft.com/office/drawing/2014/main" id="{892ABFA3-E045-451C-B3E3-C4DF12AA4362}"/>
                  </a:ext>
                </a:extLst>
              </p:cNvPr>
              <p:cNvSpPr>
                <a:spLocks noChangeArrowheads="1"/>
              </p:cNvSpPr>
              <p:nvPr/>
            </p:nvSpPr>
            <p:spPr bwMode="auto">
              <a:xfrm>
                <a:off x="5667155" y="6090217"/>
                <a:ext cx="38900" cy="71176"/>
              </a:xfrm>
              <a:prstGeom prst="rect">
                <a:avLst/>
              </a:prstGeom>
              <a:solidFill>
                <a:srgbClr val="1EB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3" name="Rectangle 14">
                <a:extLst>
                  <a:ext uri="{FF2B5EF4-FFF2-40B4-BE49-F238E27FC236}">
                    <a16:creationId xmlns:a16="http://schemas.microsoft.com/office/drawing/2014/main" id="{3351B710-9691-45EA-A1DC-8AA1ED5AEB58}"/>
                  </a:ext>
                </a:extLst>
              </p:cNvPr>
              <p:cNvSpPr>
                <a:spLocks noChangeArrowheads="1"/>
              </p:cNvSpPr>
              <p:nvPr/>
            </p:nvSpPr>
            <p:spPr bwMode="auto">
              <a:xfrm>
                <a:off x="5978354" y="6195663"/>
                <a:ext cx="38252" cy="71835"/>
              </a:xfrm>
              <a:prstGeom prst="rect">
                <a:avLst/>
              </a:prstGeom>
              <a:solidFill>
                <a:srgbClr val="1EB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4" name="Rectangle 15">
                <a:extLst>
                  <a:ext uri="{FF2B5EF4-FFF2-40B4-BE49-F238E27FC236}">
                    <a16:creationId xmlns:a16="http://schemas.microsoft.com/office/drawing/2014/main" id="{4610770B-6181-44DC-B359-4E0755F0D1D1}"/>
                  </a:ext>
                </a:extLst>
              </p:cNvPr>
              <p:cNvSpPr>
                <a:spLocks noChangeArrowheads="1"/>
              </p:cNvSpPr>
              <p:nvPr/>
            </p:nvSpPr>
            <p:spPr bwMode="auto">
              <a:xfrm>
                <a:off x="5873973" y="6195663"/>
                <a:ext cx="38900" cy="71835"/>
              </a:xfrm>
              <a:prstGeom prst="rect">
                <a:avLst/>
              </a:prstGeom>
              <a:solidFill>
                <a:srgbClr val="1EB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5" name="Rectangle 16">
                <a:extLst>
                  <a:ext uri="{FF2B5EF4-FFF2-40B4-BE49-F238E27FC236}">
                    <a16:creationId xmlns:a16="http://schemas.microsoft.com/office/drawing/2014/main" id="{893DEF25-4532-46BC-8E00-CF79C6A73553}"/>
                  </a:ext>
                </a:extLst>
              </p:cNvPr>
              <p:cNvSpPr>
                <a:spLocks noChangeArrowheads="1"/>
              </p:cNvSpPr>
              <p:nvPr/>
            </p:nvSpPr>
            <p:spPr bwMode="auto">
              <a:xfrm>
                <a:off x="5770240" y="6195663"/>
                <a:ext cx="39549" cy="71835"/>
              </a:xfrm>
              <a:prstGeom prst="rect">
                <a:avLst/>
              </a:prstGeom>
              <a:solidFill>
                <a:srgbClr val="1EB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6" name="Rectangle 17">
                <a:extLst>
                  <a:ext uri="{FF2B5EF4-FFF2-40B4-BE49-F238E27FC236}">
                    <a16:creationId xmlns:a16="http://schemas.microsoft.com/office/drawing/2014/main" id="{B3D68150-C265-405D-9F01-A346F69ADBB3}"/>
                  </a:ext>
                </a:extLst>
              </p:cNvPr>
              <p:cNvSpPr>
                <a:spLocks noChangeArrowheads="1"/>
              </p:cNvSpPr>
              <p:nvPr/>
            </p:nvSpPr>
            <p:spPr bwMode="auto">
              <a:xfrm>
                <a:off x="5667155" y="6195663"/>
                <a:ext cx="38900" cy="71835"/>
              </a:xfrm>
              <a:prstGeom prst="rect">
                <a:avLst/>
              </a:prstGeom>
              <a:solidFill>
                <a:srgbClr val="1EB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7" name="Rectangle 18">
                <a:extLst>
                  <a:ext uri="{FF2B5EF4-FFF2-40B4-BE49-F238E27FC236}">
                    <a16:creationId xmlns:a16="http://schemas.microsoft.com/office/drawing/2014/main" id="{4CC29654-22EC-4B8A-9748-4B7B6B70BEE6}"/>
                  </a:ext>
                </a:extLst>
              </p:cNvPr>
              <p:cNvSpPr>
                <a:spLocks noChangeArrowheads="1"/>
              </p:cNvSpPr>
              <p:nvPr/>
            </p:nvSpPr>
            <p:spPr bwMode="auto">
              <a:xfrm>
                <a:off x="5978354" y="6301767"/>
                <a:ext cx="38252" cy="71835"/>
              </a:xfrm>
              <a:prstGeom prst="rect">
                <a:avLst/>
              </a:prstGeom>
              <a:solidFill>
                <a:srgbClr val="1EB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8" name="Rectangle 19">
                <a:extLst>
                  <a:ext uri="{FF2B5EF4-FFF2-40B4-BE49-F238E27FC236}">
                    <a16:creationId xmlns:a16="http://schemas.microsoft.com/office/drawing/2014/main" id="{1E41B2C5-B3A1-4369-8C97-78F5A6F81B5C}"/>
                  </a:ext>
                </a:extLst>
              </p:cNvPr>
              <p:cNvSpPr>
                <a:spLocks noChangeArrowheads="1"/>
              </p:cNvSpPr>
              <p:nvPr/>
            </p:nvSpPr>
            <p:spPr bwMode="auto">
              <a:xfrm>
                <a:off x="5873973" y="6301767"/>
                <a:ext cx="38900" cy="71835"/>
              </a:xfrm>
              <a:prstGeom prst="rect">
                <a:avLst/>
              </a:prstGeom>
              <a:solidFill>
                <a:srgbClr val="1EB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39" name="Rectangle 20">
                <a:extLst>
                  <a:ext uri="{FF2B5EF4-FFF2-40B4-BE49-F238E27FC236}">
                    <a16:creationId xmlns:a16="http://schemas.microsoft.com/office/drawing/2014/main" id="{24B0FD2E-98FA-4428-9003-6391FFB65A4F}"/>
                  </a:ext>
                </a:extLst>
              </p:cNvPr>
              <p:cNvSpPr>
                <a:spLocks noChangeArrowheads="1"/>
              </p:cNvSpPr>
              <p:nvPr/>
            </p:nvSpPr>
            <p:spPr bwMode="auto">
              <a:xfrm>
                <a:off x="5770240" y="6301767"/>
                <a:ext cx="39549" cy="71835"/>
              </a:xfrm>
              <a:prstGeom prst="rect">
                <a:avLst/>
              </a:prstGeom>
              <a:solidFill>
                <a:srgbClr val="1EB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40" name="Rectangle 21">
                <a:extLst>
                  <a:ext uri="{FF2B5EF4-FFF2-40B4-BE49-F238E27FC236}">
                    <a16:creationId xmlns:a16="http://schemas.microsoft.com/office/drawing/2014/main" id="{B99C3E31-4D9A-44A7-AF43-13E6F3A15631}"/>
                  </a:ext>
                </a:extLst>
              </p:cNvPr>
              <p:cNvSpPr>
                <a:spLocks noChangeArrowheads="1"/>
              </p:cNvSpPr>
              <p:nvPr/>
            </p:nvSpPr>
            <p:spPr bwMode="auto">
              <a:xfrm>
                <a:off x="5667155" y="6301767"/>
                <a:ext cx="38900" cy="71835"/>
              </a:xfrm>
              <a:prstGeom prst="rect">
                <a:avLst/>
              </a:prstGeom>
              <a:solidFill>
                <a:srgbClr val="1EB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41" name="Rectangle 22">
                <a:extLst>
                  <a:ext uri="{FF2B5EF4-FFF2-40B4-BE49-F238E27FC236}">
                    <a16:creationId xmlns:a16="http://schemas.microsoft.com/office/drawing/2014/main" id="{B0EE3BB8-4765-4D83-BA75-EAFC9445B1C7}"/>
                  </a:ext>
                </a:extLst>
              </p:cNvPr>
              <p:cNvSpPr>
                <a:spLocks noChangeArrowheads="1"/>
              </p:cNvSpPr>
              <p:nvPr/>
            </p:nvSpPr>
            <p:spPr bwMode="auto">
              <a:xfrm>
                <a:off x="5978354" y="6407871"/>
                <a:ext cx="38252" cy="71835"/>
              </a:xfrm>
              <a:prstGeom prst="rect">
                <a:avLst/>
              </a:prstGeom>
              <a:solidFill>
                <a:srgbClr val="1EB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42" name="Rectangle 23">
                <a:extLst>
                  <a:ext uri="{FF2B5EF4-FFF2-40B4-BE49-F238E27FC236}">
                    <a16:creationId xmlns:a16="http://schemas.microsoft.com/office/drawing/2014/main" id="{FB068E82-ACF6-4911-8C15-5245BA1A4631}"/>
                  </a:ext>
                </a:extLst>
              </p:cNvPr>
              <p:cNvSpPr>
                <a:spLocks noChangeArrowheads="1"/>
              </p:cNvSpPr>
              <p:nvPr/>
            </p:nvSpPr>
            <p:spPr bwMode="auto">
              <a:xfrm>
                <a:off x="5873973" y="6407871"/>
                <a:ext cx="38900" cy="71835"/>
              </a:xfrm>
              <a:prstGeom prst="rect">
                <a:avLst/>
              </a:prstGeom>
              <a:solidFill>
                <a:srgbClr val="1EB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43" name="Rectangle 24">
                <a:extLst>
                  <a:ext uri="{FF2B5EF4-FFF2-40B4-BE49-F238E27FC236}">
                    <a16:creationId xmlns:a16="http://schemas.microsoft.com/office/drawing/2014/main" id="{E0380290-CBE3-4D67-841D-2CDF47932138}"/>
                  </a:ext>
                </a:extLst>
              </p:cNvPr>
              <p:cNvSpPr>
                <a:spLocks noChangeArrowheads="1"/>
              </p:cNvSpPr>
              <p:nvPr/>
            </p:nvSpPr>
            <p:spPr bwMode="auto">
              <a:xfrm>
                <a:off x="5770240" y="6407871"/>
                <a:ext cx="39549" cy="71835"/>
              </a:xfrm>
              <a:prstGeom prst="rect">
                <a:avLst/>
              </a:prstGeom>
              <a:solidFill>
                <a:srgbClr val="1EB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44" name="Rectangle 25">
                <a:extLst>
                  <a:ext uri="{FF2B5EF4-FFF2-40B4-BE49-F238E27FC236}">
                    <a16:creationId xmlns:a16="http://schemas.microsoft.com/office/drawing/2014/main" id="{97E12588-7F50-4F69-BA61-C0D8AEDE7EEE}"/>
                  </a:ext>
                </a:extLst>
              </p:cNvPr>
              <p:cNvSpPr>
                <a:spLocks noChangeArrowheads="1"/>
              </p:cNvSpPr>
              <p:nvPr/>
            </p:nvSpPr>
            <p:spPr bwMode="auto">
              <a:xfrm>
                <a:off x="5667155" y="6407871"/>
                <a:ext cx="38900" cy="71835"/>
              </a:xfrm>
              <a:prstGeom prst="rect">
                <a:avLst/>
              </a:prstGeom>
              <a:solidFill>
                <a:srgbClr val="1EB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45" name="Rectangle 26">
                <a:extLst>
                  <a:ext uri="{FF2B5EF4-FFF2-40B4-BE49-F238E27FC236}">
                    <a16:creationId xmlns:a16="http://schemas.microsoft.com/office/drawing/2014/main" id="{1927E6B4-AD6B-46A3-AAAE-0ACF6CAC3194}"/>
                  </a:ext>
                </a:extLst>
              </p:cNvPr>
              <p:cNvSpPr>
                <a:spLocks noChangeArrowheads="1"/>
              </p:cNvSpPr>
              <p:nvPr/>
            </p:nvSpPr>
            <p:spPr bwMode="auto">
              <a:xfrm>
                <a:off x="5978354" y="6513975"/>
                <a:ext cx="38252" cy="70517"/>
              </a:xfrm>
              <a:prstGeom prst="rect">
                <a:avLst/>
              </a:prstGeom>
              <a:solidFill>
                <a:srgbClr val="E842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46" name="Rectangle 27">
                <a:extLst>
                  <a:ext uri="{FF2B5EF4-FFF2-40B4-BE49-F238E27FC236}">
                    <a16:creationId xmlns:a16="http://schemas.microsoft.com/office/drawing/2014/main" id="{38E60605-DC49-4B78-A5BB-0BFEB8DFF947}"/>
                  </a:ext>
                </a:extLst>
              </p:cNvPr>
              <p:cNvSpPr>
                <a:spLocks noChangeArrowheads="1"/>
              </p:cNvSpPr>
              <p:nvPr/>
            </p:nvSpPr>
            <p:spPr bwMode="auto">
              <a:xfrm>
                <a:off x="5873973" y="6513975"/>
                <a:ext cx="38900" cy="70517"/>
              </a:xfrm>
              <a:prstGeom prst="rect">
                <a:avLst/>
              </a:prstGeom>
              <a:solidFill>
                <a:srgbClr val="E842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47" name="Rectangle 28">
                <a:extLst>
                  <a:ext uri="{FF2B5EF4-FFF2-40B4-BE49-F238E27FC236}">
                    <a16:creationId xmlns:a16="http://schemas.microsoft.com/office/drawing/2014/main" id="{785FA1D0-8CB1-4D9B-8C38-44A948421D8C}"/>
                  </a:ext>
                </a:extLst>
              </p:cNvPr>
              <p:cNvSpPr>
                <a:spLocks noChangeArrowheads="1"/>
              </p:cNvSpPr>
              <p:nvPr/>
            </p:nvSpPr>
            <p:spPr bwMode="auto">
              <a:xfrm>
                <a:off x="5770240" y="6513975"/>
                <a:ext cx="39549" cy="70517"/>
              </a:xfrm>
              <a:prstGeom prst="rect">
                <a:avLst/>
              </a:prstGeom>
              <a:solidFill>
                <a:srgbClr val="E842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48" name="Rectangle 29">
                <a:extLst>
                  <a:ext uri="{FF2B5EF4-FFF2-40B4-BE49-F238E27FC236}">
                    <a16:creationId xmlns:a16="http://schemas.microsoft.com/office/drawing/2014/main" id="{538C5CEA-4849-4150-9A50-784F9DA9689C}"/>
                  </a:ext>
                </a:extLst>
              </p:cNvPr>
              <p:cNvSpPr>
                <a:spLocks noChangeArrowheads="1"/>
              </p:cNvSpPr>
              <p:nvPr/>
            </p:nvSpPr>
            <p:spPr bwMode="auto">
              <a:xfrm>
                <a:off x="5667155" y="6513975"/>
                <a:ext cx="38900" cy="70517"/>
              </a:xfrm>
              <a:prstGeom prst="rect">
                <a:avLst/>
              </a:prstGeom>
              <a:solidFill>
                <a:srgbClr val="E842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49" name="Rectangle 30">
                <a:extLst>
                  <a:ext uri="{FF2B5EF4-FFF2-40B4-BE49-F238E27FC236}">
                    <a16:creationId xmlns:a16="http://schemas.microsoft.com/office/drawing/2014/main" id="{D85485B8-7BEC-4FB6-BDBB-09AD02F531C9}"/>
                  </a:ext>
                </a:extLst>
              </p:cNvPr>
              <p:cNvSpPr>
                <a:spLocks noChangeArrowheads="1"/>
              </p:cNvSpPr>
              <p:nvPr/>
            </p:nvSpPr>
            <p:spPr bwMode="auto">
              <a:xfrm>
                <a:off x="5978354" y="6618761"/>
                <a:ext cx="38252" cy="71835"/>
              </a:xfrm>
              <a:prstGeom prst="rect">
                <a:avLst/>
              </a:prstGeom>
              <a:solidFill>
                <a:srgbClr val="E842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50" name="Rectangle 31">
                <a:extLst>
                  <a:ext uri="{FF2B5EF4-FFF2-40B4-BE49-F238E27FC236}">
                    <a16:creationId xmlns:a16="http://schemas.microsoft.com/office/drawing/2014/main" id="{C9CF2ACA-74FB-4113-9B8B-8C8C828BB4D9}"/>
                  </a:ext>
                </a:extLst>
              </p:cNvPr>
              <p:cNvSpPr>
                <a:spLocks noChangeArrowheads="1"/>
              </p:cNvSpPr>
              <p:nvPr/>
            </p:nvSpPr>
            <p:spPr bwMode="auto">
              <a:xfrm>
                <a:off x="5873973" y="6618761"/>
                <a:ext cx="38900" cy="71835"/>
              </a:xfrm>
              <a:prstGeom prst="rect">
                <a:avLst/>
              </a:prstGeom>
              <a:solidFill>
                <a:srgbClr val="E842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51" name="Rectangle 32">
                <a:extLst>
                  <a:ext uri="{FF2B5EF4-FFF2-40B4-BE49-F238E27FC236}">
                    <a16:creationId xmlns:a16="http://schemas.microsoft.com/office/drawing/2014/main" id="{34344568-8431-49E3-AE42-F7AA5487C1D9}"/>
                  </a:ext>
                </a:extLst>
              </p:cNvPr>
              <p:cNvSpPr>
                <a:spLocks noChangeArrowheads="1"/>
              </p:cNvSpPr>
              <p:nvPr/>
            </p:nvSpPr>
            <p:spPr bwMode="auto">
              <a:xfrm>
                <a:off x="5770240" y="6618761"/>
                <a:ext cx="39549" cy="71835"/>
              </a:xfrm>
              <a:prstGeom prst="rect">
                <a:avLst/>
              </a:prstGeom>
              <a:solidFill>
                <a:srgbClr val="E842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52" name="Rectangle 33">
                <a:extLst>
                  <a:ext uri="{FF2B5EF4-FFF2-40B4-BE49-F238E27FC236}">
                    <a16:creationId xmlns:a16="http://schemas.microsoft.com/office/drawing/2014/main" id="{9D0C2CFB-FE2C-4B27-9418-23236F0E1456}"/>
                  </a:ext>
                </a:extLst>
              </p:cNvPr>
              <p:cNvSpPr>
                <a:spLocks noChangeArrowheads="1"/>
              </p:cNvSpPr>
              <p:nvPr/>
            </p:nvSpPr>
            <p:spPr bwMode="auto">
              <a:xfrm>
                <a:off x="5667155" y="6618761"/>
                <a:ext cx="38900" cy="71835"/>
              </a:xfrm>
              <a:prstGeom prst="rect">
                <a:avLst/>
              </a:prstGeom>
              <a:solidFill>
                <a:srgbClr val="E842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53" name="Rectangle 34">
                <a:extLst>
                  <a:ext uri="{FF2B5EF4-FFF2-40B4-BE49-F238E27FC236}">
                    <a16:creationId xmlns:a16="http://schemas.microsoft.com/office/drawing/2014/main" id="{A7E54A96-6CA5-40E3-8178-691B549B03E3}"/>
                  </a:ext>
                </a:extLst>
              </p:cNvPr>
              <p:cNvSpPr>
                <a:spLocks noChangeArrowheads="1"/>
              </p:cNvSpPr>
              <p:nvPr/>
            </p:nvSpPr>
            <p:spPr bwMode="auto">
              <a:xfrm>
                <a:off x="5978354" y="6724866"/>
                <a:ext cx="38252" cy="71835"/>
              </a:xfrm>
              <a:prstGeom prst="rect">
                <a:avLst/>
              </a:prstGeom>
              <a:solidFill>
                <a:srgbClr val="E842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54" name="Rectangle 35">
                <a:extLst>
                  <a:ext uri="{FF2B5EF4-FFF2-40B4-BE49-F238E27FC236}">
                    <a16:creationId xmlns:a16="http://schemas.microsoft.com/office/drawing/2014/main" id="{F6C1596B-0F9E-4C90-A817-C02AA0C1FF67}"/>
                  </a:ext>
                </a:extLst>
              </p:cNvPr>
              <p:cNvSpPr>
                <a:spLocks noChangeArrowheads="1"/>
              </p:cNvSpPr>
              <p:nvPr/>
            </p:nvSpPr>
            <p:spPr bwMode="auto">
              <a:xfrm>
                <a:off x="5873973" y="6724866"/>
                <a:ext cx="38900" cy="71835"/>
              </a:xfrm>
              <a:prstGeom prst="rect">
                <a:avLst/>
              </a:prstGeom>
              <a:solidFill>
                <a:srgbClr val="E842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55" name="Rectangle 36">
                <a:extLst>
                  <a:ext uri="{FF2B5EF4-FFF2-40B4-BE49-F238E27FC236}">
                    <a16:creationId xmlns:a16="http://schemas.microsoft.com/office/drawing/2014/main" id="{6B52B1D6-825A-4BE5-8110-911A4F92C4B8}"/>
                  </a:ext>
                </a:extLst>
              </p:cNvPr>
              <p:cNvSpPr>
                <a:spLocks noChangeArrowheads="1"/>
              </p:cNvSpPr>
              <p:nvPr/>
            </p:nvSpPr>
            <p:spPr bwMode="auto">
              <a:xfrm>
                <a:off x="5770240" y="6724866"/>
                <a:ext cx="39549" cy="71835"/>
              </a:xfrm>
              <a:prstGeom prst="rect">
                <a:avLst/>
              </a:prstGeom>
              <a:solidFill>
                <a:srgbClr val="E842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56" name="Rectangle 37">
                <a:extLst>
                  <a:ext uri="{FF2B5EF4-FFF2-40B4-BE49-F238E27FC236}">
                    <a16:creationId xmlns:a16="http://schemas.microsoft.com/office/drawing/2014/main" id="{F6ED1B85-DD6A-4A53-A4C9-CCC941846062}"/>
                  </a:ext>
                </a:extLst>
              </p:cNvPr>
              <p:cNvSpPr>
                <a:spLocks noChangeArrowheads="1"/>
              </p:cNvSpPr>
              <p:nvPr/>
            </p:nvSpPr>
            <p:spPr bwMode="auto">
              <a:xfrm>
                <a:off x="5667155" y="6724866"/>
                <a:ext cx="38900" cy="71835"/>
              </a:xfrm>
              <a:prstGeom prst="rect">
                <a:avLst/>
              </a:prstGeom>
              <a:solidFill>
                <a:srgbClr val="E842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57" name="Rectangle 38">
                <a:extLst>
                  <a:ext uri="{FF2B5EF4-FFF2-40B4-BE49-F238E27FC236}">
                    <a16:creationId xmlns:a16="http://schemas.microsoft.com/office/drawing/2014/main" id="{DDE69434-193D-4F4F-BE04-6EF576E078D3}"/>
                  </a:ext>
                </a:extLst>
              </p:cNvPr>
              <p:cNvSpPr>
                <a:spLocks noChangeArrowheads="1"/>
              </p:cNvSpPr>
              <p:nvPr/>
            </p:nvSpPr>
            <p:spPr bwMode="auto">
              <a:xfrm>
                <a:off x="5978354" y="6830971"/>
                <a:ext cx="38252" cy="71835"/>
              </a:xfrm>
              <a:prstGeom prst="rect">
                <a:avLst/>
              </a:prstGeom>
              <a:solidFill>
                <a:srgbClr val="E842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58" name="Rectangle 39">
                <a:extLst>
                  <a:ext uri="{FF2B5EF4-FFF2-40B4-BE49-F238E27FC236}">
                    <a16:creationId xmlns:a16="http://schemas.microsoft.com/office/drawing/2014/main" id="{B3EA3893-BB89-487C-8126-F110D0FE7787}"/>
                  </a:ext>
                </a:extLst>
              </p:cNvPr>
              <p:cNvSpPr>
                <a:spLocks noChangeArrowheads="1"/>
              </p:cNvSpPr>
              <p:nvPr/>
            </p:nvSpPr>
            <p:spPr bwMode="auto">
              <a:xfrm>
                <a:off x="5873973" y="6830971"/>
                <a:ext cx="38900" cy="71835"/>
              </a:xfrm>
              <a:prstGeom prst="rect">
                <a:avLst/>
              </a:prstGeom>
              <a:solidFill>
                <a:srgbClr val="E842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59" name="Rectangle 40">
                <a:extLst>
                  <a:ext uri="{FF2B5EF4-FFF2-40B4-BE49-F238E27FC236}">
                    <a16:creationId xmlns:a16="http://schemas.microsoft.com/office/drawing/2014/main" id="{083A7845-2782-4E3A-9E2F-679A4019873E}"/>
                  </a:ext>
                </a:extLst>
              </p:cNvPr>
              <p:cNvSpPr>
                <a:spLocks noChangeArrowheads="1"/>
              </p:cNvSpPr>
              <p:nvPr/>
            </p:nvSpPr>
            <p:spPr bwMode="auto">
              <a:xfrm>
                <a:off x="5770240" y="6830971"/>
                <a:ext cx="39549" cy="71835"/>
              </a:xfrm>
              <a:prstGeom prst="rect">
                <a:avLst/>
              </a:prstGeom>
              <a:solidFill>
                <a:srgbClr val="E842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60" name="Rectangle 41">
                <a:extLst>
                  <a:ext uri="{FF2B5EF4-FFF2-40B4-BE49-F238E27FC236}">
                    <a16:creationId xmlns:a16="http://schemas.microsoft.com/office/drawing/2014/main" id="{8C22E220-9822-4296-BF21-F89F1C7AD9D9}"/>
                  </a:ext>
                </a:extLst>
              </p:cNvPr>
              <p:cNvSpPr>
                <a:spLocks noChangeArrowheads="1"/>
              </p:cNvSpPr>
              <p:nvPr/>
            </p:nvSpPr>
            <p:spPr bwMode="auto">
              <a:xfrm>
                <a:off x="5667155" y="6830971"/>
                <a:ext cx="38900" cy="71835"/>
              </a:xfrm>
              <a:prstGeom prst="rect">
                <a:avLst/>
              </a:prstGeom>
              <a:solidFill>
                <a:srgbClr val="E842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61" name="Rectangle 42">
                <a:extLst>
                  <a:ext uri="{FF2B5EF4-FFF2-40B4-BE49-F238E27FC236}">
                    <a16:creationId xmlns:a16="http://schemas.microsoft.com/office/drawing/2014/main" id="{FBA46833-F8EF-4FA9-803C-130BBB9980A2}"/>
                  </a:ext>
                </a:extLst>
              </p:cNvPr>
              <p:cNvSpPr>
                <a:spLocks noChangeArrowheads="1"/>
              </p:cNvSpPr>
              <p:nvPr/>
            </p:nvSpPr>
            <p:spPr bwMode="auto">
              <a:xfrm>
                <a:off x="4581847" y="6496182"/>
                <a:ext cx="279432" cy="494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62" name="Rectangle 43">
                <a:extLst>
                  <a:ext uri="{FF2B5EF4-FFF2-40B4-BE49-F238E27FC236}">
                    <a16:creationId xmlns:a16="http://schemas.microsoft.com/office/drawing/2014/main" id="{71242B88-253F-4D12-B15B-8A482AB258C8}"/>
                  </a:ext>
                </a:extLst>
              </p:cNvPr>
              <p:cNvSpPr>
                <a:spLocks noChangeArrowheads="1"/>
              </p:cNvSpPr>
              <p:nvPr/>
            </p:nvSpPr>
            <p:spPr bwMode="auto">
              <a:xfrm>
                <a:off x="5405877" y="6231909"/>
                <a:ext cx="277486" cy="758547"/>
              </a:xfrm>
              <a:prstGeom prst="rect">
                <a:avLst/>
              </a:prstGeom>
              <a:solidFill>
                <a:srgbClr val="2172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63" name="Rectangle 44">
                <a:extLst>
                  <a:ext uri="{FF2B5EF4-FFF2-40B4-BE49-F238E27FC236}">
                    <a16:creationId xmlns:a16="http://schemas.microsoft.com/office/drawing/2014/main" id="{BAC356D4-3038-4B37-B01F-1C3C47F12606}"/>
                  </a:ext>
                </a:extLst>
              </p:cNvPr>
              <p:cNvSpPr>
                <a:spLocks noChangeArrowheads="1"/>
              </p:cNvSpPr>
              <p:nvPr/>
            </p:nvSpPr>
            <p:spPr bwMode="auto">
              <a:xfrm>
                <a:off x="4739392" y="6235205"/>
                <a:ext cx="468095" cy="380262"/>
              </a:xfrm>
              <a:prstGeom prst="rect">
                <a:avLst/>
              </a:prstGeom>
              <a:solidFill>
                <a:srgbClr val="4BC1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64" name="Freeform 45">
                <a:extLst>
                  <a:ext uri="{FF2B5EF4-FFF2-40B4-BE49-F238E27FC236}">
                    <a16:creationId xmlns:a16="http://schemas.microsoft.com/office/drawing/2014/main" id="{76B8959B-8F50-4019-830B-9FE53A481A1C}"/>
                  </a:ext>
                </a:extLst>
              </p:cNvPr>
              <p:cNvSpPr>
                <a:spLocks/>
              </p:cNvSpPr>
              <p:nvPr/>
            </p:nvSpPr>
            <p:spPr bwMode="auto">
              <a:xfrm>
                <a:off x="5008450" y="5539925"/>
                <a:ext cx="397428" cy="1450531"/>
              </a:xfrm>
              <a:custGeom>
                <a:avLst/>
                <a:gdLst>
                  <a:gd name="T0" fmla="*/ 0 w 613"/>
                  <a:gd name="T1" fmla="*/ 0 h 2201"/>
                  <a:gd name="T2" fmla="*/ 613 w 613"/>
                  <a:gd name="T3" fmla="*/ 0 h 2201"/>
                  <a:gd name="T4" fmla="*/ 613 w 613"/>
                  <a:gd name="T5" fmla="*/ 2201 h 2201"/>
                  <a:gd name="T6" fmla="*/ 0 w 613"/>
                  <a:gd name="T7" fmla="*/ 2201 h 2201"/>
                  <a:gd name="T8" fmla="*/ 0 w 613"/>
                  <a:gd name="T9" fmla="*/ 1434 h 2201"/>
                  <a:gd name="T10" fmla="*/ 0 w 613"/>
                  <a:gd name="T11" fmla="*/ 0 h 2201"/>
                </a:gdLst>
                <a:ahLst/>
                <a:cxnLst>
                  <a:cxn ang="0">
                    <a:pos x="T0" y="T1"/>
                  </a:cxn>
                  <a:cxn ang="0">
                    <a:pos x="T2" y="T3"/>
                  </a:cxn>
                  <a:cxn ang="0">
                    <a:pos x="T4" y="T5"/>
                  </a:cxn>
                  <a:cxn ang="0">
                    <a:pos x="T6" y="T7"/>
                  </a:cxn>
                  <a:cxn ang="0">
                    <a:pos x="T8" y="T9"/>
                  </a:cxn>
                  <a:cxn ang="0">
                    <a:pos x="T10" y="T11"/>
                  </a:cxn>
                </a:cxnLst>
                <a:rect l="0" t="0" r="r" b="b"/>
                <a:pathLst>
                  <a:path w="613" h="2201">
                    <a:moveTo>
                      <a:pt x="0" y="0"/>
                    </a:moveTo>
                    <a:lnTo>
                      <a:pt x="613" y="0"/>
                    </a:lnTo>
                    <a:lnTo>
                      <a:pt x="613" y="2201"/>
                    </a:lnTo>
                    <a:lnTo>
                      <a:pt x="0" y="2201"/>
                    </a:lnTo>
                    <a:lnTo>
                      <a:pt x="0" y="1434"/>
                    </a:lnTo>
                    <a:lnTo>
                      <a:pt x="0" y="0"/>
                    </a:lnTo>
                    <a:close/>
                  </a:path>
                </a:pathLst>
              </a:custGeom>
              <a:solidFill>
                <a:srgbClr val="4BC1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65" name="Freeform 46">
                <a:extLst>
                  <a:ext uri="{FF2B5EF4-FFF2-40B4-BE49-F238E27FC236}">
                    <a16:creationId xmlns:a16="http://schemas.microsoft.com/office/drawing/2014/main" id="{32D73EC8-CBA6-4FCF-BCC0-42207FFCED59}"/>
                  </a:ext>
                </a:extLst>
              </p:cNvPr>
              <p:cNvSpPr>
                <a:spLocks/>
              </p:cNvSpPr>
              <p:nvPr/>
            </p:nvSpPr>
            <p:spPr bwMode="auto">
              <a:xfrm>
                <a:off x="4739392" y="6239817"/>
                <a:ext cx="269058" cy="750639"/>
              </a:xfrm>
              <a:custGeom>
                <a:avLst/>
                <a:gdLst>
                  <a:gd name="T0" fmla="*/ 0 w 415"/>
                  <a:gd name="T1" fmla="*/ 570 h 1139"/>
                  <a:gd name="T2" fmla="*/ 0 w 415"/>
                  <a:gd name="T3" fmla="*/ 1139 h 1139"/>
                  <a:gd name="T4" fmla="*/ 415 w 415"/>
                  <a:gd name="T5" fmla="*/ 1139 h 1139"/>
                  <a:gd name="T6" fmla="*/ 415 w 415"/>
                  <a:gd name="T7" fmla="*/ 0 h 1139"/>
                  <a:gd name="T8" fmla="*/ 0 w 415"/>
                  <a:gd name="T9" fmla="*/ 570 h 1139"/>
                </a:gdLst>
                <a:ahLst/>
                <a:cxnLst>
                  <a:cxn ang="0">
                    <a:pos x="T0" y="T1"/>
                  </a:cxn>
                  <a:cxn ang="0">
                    <a:pos x="T2" y="T3"/>
                  </a:cxn>
                  <a:cxn ang="0">
                    <a:pos x="T4" y="T5"/>
                  </a:cxn>
                  <a:cxn ang="0">
                    <a:pos x="T6" y="T7"/>
                  </a:cxn>
                  <a:cxn ang="0">
                    <a:pos x="T8" y="T9"/>
                  </a:cxn>
                </a:cxnLst>
                <a:rect l="0" t="0" r="r" b="b"/>
                <a:pathLst>
                  <a:path w="415" h="1139">
                    <a:moveTo>
                      <a:pt x="0" y="570"/>
                    </a:moveTo>
                    <a:lnTo>
                      <a:pt x="0" y="1139"/>
                    </a:lnTo>
                    <a:lnTo>
                      <a:pt x="415" y="1139"/>
                    </a:lnTo>
                    <a:lnTo>
                      <a:pt x="415" y="0"/>
                    </a:lnTo>
                    <a:lnTo>
                      <a:pt x="0" y="57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66" name="Rectangle 47">
                <a:extLst>
                  <a:ext uri="{FF2B5EF4-FFF2-40B4-BE49-F238E27FC236}">
                    <a16:creationId xmlns:a16="http://schemas.microsoft.com/office/drawing/2014/main" id="{8E49EEF9-83CC-461C-BFF0-A31BA5E8B000}"/>
                  </a:ext>
                </a:extLst>
              </p:cNvPr>
              <p:cNvSpPr>
                <a:spLocks noChangeArrowheads="1"/>
              </p:cNvSpPr>
              <p:nvPr/>
            </p:nvSpPr>
            <p:spPr bwMode="auto">
              <a:xfrm>
                <a:off x="5058372" y="5619668"/>
                <a:ext cx="38252" cy="75129"/>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67" name="Rectangle 48">
                <a:extLst>
                  <a:ext uri="{FF2B5EF4-FFF2-40B4-BE49-F238E27FC236}">
                    <a16:creationId xmlns:a16="http://schemas.microsoft.com/office/drawing/2014/main" id="{CAD3056D-0EAC-4C5D-84CE-86055015F266}"/>
                  </a:ext>
                </a:extLst>
              </p:cNvPr>
              <p:cNvSpPr>
                <a:spLocks noChangeArrowheads="1"/>
              </p:cNvSpPr>
              <p:nvPr/>
            </p:nvSpPr>
            <p:spPr bwMode="auto">
              <a:xfrm>
                <a:off x="5144600" y="5619668"/>
                <a:ext cx="38900" cy="75129"/>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68" name="Rectangle 49">
                <a:extLst>
                  <a:ext uri="{FF2B5EF4-FFF2-40B4-BE49-F238E27FC236}">
                    <a16:creationId xmlns:a16="http://schemas.microsoft.com/office/drawing/2014/main" id="{7A95D4AB-DDDF-4F1A-90AF-E0191F5C132C}"/>
                  </a:ext>
                </a:extLst>
              </p:cNvPr>
              <p:cNvSpPr>
                <a:spLocks noChangeArrowheads="1"/>
              </p:cNvSpPr>
              <p:nvPr/>
            </p:nvSpPr>
            <p:spPr bwMode="auto">
              <a:xfrm>
                <a:off x="5229531" y="5619668"/>
                <a:ext cx="40196" cy="75129"/>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69" name="Rectangle 50">
                <a:extLst>
                  <a:ext uri="{FF2B5EF4-FFF2-40B4-BE49-F238E27FC236}">
                    <a16:creationId xmlns:a16="http://schemas.microsoft.com/office/drawing/2014/main" id="{CE5C0411-B406-4E1F-9D96-CDB236E4D771}"/>
                  </a:ext>
                </a:extLst>
              </p:cNvPr>
              <p:cNvSpPr>
                <a:spLocks noChangeArrowheads="1"/>
              </p:cNvSpPr>
              <p:nvPr/>
            </p:nvSpPr>
            <p:spPr bwMode="auto">
              <a:xfrm>
                <a:off x="5316407" y="5619668"/>
                <a:ext cx="38252" cy="75129"/>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70" name="Rectangle 51">
                <a:extLst>
                  <a:ext uri="{FF2B5EF4-FFF2-40B4-BE49-F238E27FC236}">
                    <a16:creationId xmlns:a16="http://schemas.microsoft.com/office/drawing/2014/main" id="{0637F8B8-2E21-4A0E-9F60-8EB1E8A4DFFC}"/>
                  </a:ext>
                </a:extLst>
              </p:cNvPr>
              <p:cNvSpPr>
                <a:spLocks noChangeArrowheads="1"/>
              </p:cNvSpPr>
              <p:nvPr/>
            </p:nvSpPr>
            <p:spPr bwMode="auto">
              <a:xfrm>
                <a:off x="5058372" y="5734340"/>
                <a:ext cx="38252" cy="75129"/>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71" name="Rectangle 52">
                <a:extLst>
                  <a:ext uri="{FF2B5EF4-FFF2-40B4-BE49-F238E27FC236}">
                    <a16:creationId xmlns:a16="http://schemas.microsoft.com/office/drawing/2014/main" id="{400C6921-A6F3-4355-925C-AB0F420B181B}"/>
                  </a:ext>
                </a:extLst>
              </p:cNvPr>
              <p:cNvSpPr>
                <a:spLocks noChangeArrowheads="1"/>
              </p:cNvSpPr>
              <p:nvPr/>
            </p:nvSpPr>
            <p:spPr bwMode="auto">
              <a:xfrm>
                <a:off x="5144600" y="5734340"/>
                <a:ext cx="38900" cy="75129"/>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72" name="Rectangle 53">
                <a:extLst>
                  <a:ext uri="{FF2B5EF4-FFF2-40B4-BE49-F238E27FC236}">
                    <a16:creationId xmlns:a16="http://schemas.microsoft.com/office/drawing/2014/main" id="{B9276554-7E6D-4D65-99DD-B8F9529389A2}"/>
                  </a:ext>
                </a:extLst>
              </p:cNvPr>
              <p:cNvSpPr>
                <a:spLocks noChangeArrowheads="1"/>
              </p:cNvSpPr>
              <p:nvPr/>
            </p:nvSpPr>
            <p:spPr bwMode="auto">
              <a:xfrm>
                <a:off x="5229531" y="5734340"/>
                <a:ext cx="40196" cy="75129"/>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73" name="Rectangle 54">
                <a:extLst>
                  <a:ext uri="{FF2B5EF4-FFF2-40B4-BE49-F238E27FC236}">
                    <a16:creationId xmlns:a16="http://schemas.microsoft.com/office/drawing/2014/main" id="{1DDEEDD2-F39F-4EE5-9D85-4B231D448562}"/>
                  </a:ext>
                </a:extLst>
              </p:cNvPr>
              <p:cNvSpPr>
                <a:spLocks noChangeArrowheads="1"/>
              </p:cNvSpPr>
              <p:nvPr/>
            </p:nvSpPr>
            <p:spPr bwMode="auto">
              <a:xfrm>
                <a:off x="5316407" y="5734340"/>
                <a:ext cx="38252" cy="75129"/>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74" name="Rectangle 55">
                <a:extLst>
                  <a:ext uri="{FF2B5EF4-FFF2-40B4-BE49-F238E27FC236}">
                    <a16:creationId xmlns:a16="http://schemas.microsoft.com/office/drawing/2014/main" id="{0FC751DF-6C8D-49D2-83EC-13C388DFE5FA}"/>
                  </a:ext>
                </a:extLst>
              </p:cNvPr>
              <p:cNvSpPr>
                <a:spLocks noChangeArrowheads="1"/>
              </p:cNvSpPr>
              <p:nvPr/>
            </p:nvSpPr>
            <p:spPr bwMode="auto">
              <a:xfrm>
                <a:off x="5058372" y="5848352"/>
                <a:ext cx="38252" cy="75129"/>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75" name="Rectangle 56">
                <a:extLst>
                  <a:ext uri="{FF2B5EF4-FFF2-40B4-BE49-F238E27FC236}">
                    <a16:creationId xmlns:a16="http://schemas.microsoft.com/office/drawing/2014/main" id="{689C1060-3F92-42BC-A9A3-D1117531A219}"/>
                  </a:ext>
                </a:extLst>
              </p:cNvPr>
              <p:cNvSpPr>
                <a:spLocks noChangeArrowheads="1"/>
              </p:cNvSpPr>
              <p:nvPr/>
            </p:nvSpPr>
            <p:spPr bwMode="auto">
              <a:xfrm>
                <a:off x="5144600" y="5848352"/>
                <a:ext cx="38900" cy="75129"/>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76" name="Rectangle 57">
                <a:extLst>
                  <a:ext uri="{FF2B5EF4-FFF2-40B4-BE49-F238E27FC236}">
                    <a16:creationId xmlns:a16="http://schemas.microsoft.com/office/drawing/2014/main" id="{9AC317D2-09AB-4080-B534-653F1CA85D01}"/>
                  </a:ext>
                </a:extLst>
              </p:cNvPr>
              <p:cNvSpPr>
                <a:spLocks noChangeArrowheads="1"/>
              </p:cNvSpPr>
              <p:nvPr/>
            </p:nvSpPr>
            <p:spPr bwMode="auto">
              <a:xfrm>
                <a:off x="5229531" y="5848352"/>
                <a:ext cx="40196" cy="75129"/>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77" name="Rectangle 58">
                <a:extLst>
                  <a:ext uri="{FF2B5EF4-FFF2-40B4-BE49-F238E27FC236}">
                    <a16:creationId xmlns:a16="http://schemas.microsoft.com/office/drawing/2014/main" id="{49EA2EC6-126C-410E-A428-7C54825296A5}"/>
                  </a:ext>
                </a:extLst>
              </p:cNvPr>
              <p:cNvSpPr>
                <a:spLocks noChangeArrowheads="1"/>
              </p:cNvSpPr>
              <p:nvPr/>
            </p:nvSpPr>
            <p:spPr bwMode="auto">
              <a:xfrm>
                <a:off x="5316407" y="5848352"/>
                <a:ext cx="38252" cy="75129"/>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78" name="Rectangle 59">
                <a:extLst>
                  <a:ext uri="{FF2B5EF4-FFF2-40B4-BE49-F238E27FC236}">
                    <a16:creationId xmlns:a16="http://schemas.microsoft.com/office/drawing/2014/main" id="{2752D450-D621-4EBF-8EA5-F647871E3CEB}"/>
                  </a:ext>
                </a:extLst>
              </p:cNvPr>
              <p:cNvSpPr>
                <a:spLocks noChangeArrowheads="1"/>
              </p:cNvSpPr>
              <p:nvPr/>
            </p:nvSpPr>
            <p:spPr bwMode="auto">
              <a:xfrm>
                <a:off x="5058372" y="5962366"/>
                <a:ext cx="38252" cy="75129"/>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79" name="Rectangle 60">
                <a:extLst>
                  <a:ext uri="{FF2B5EF4-FFF2-40B4-BE49-F238E27FC236}">
                    <a16:creationId xmlns:a16="http://schemas.microsoft.com/office/drawing/2014/main" id="{3F95E0C5-1D41-4066-AE30-21D7B85059EB}"/>
                  </a:ext>
                </a:extLst>
              </p:cNvPr>
              <p:cNvSpPr>
                <a:spLocks noChangeArrowheads="1"/>
              </p:cNvSpPr>
              <p:nvPr/>
            </p:nvSpPr>
            <p:spPr bwMode="auto">
              <a:xfrm>
                <a:off x="5144600" y="5962366"/>
                <a:ext cx="38900" cy="75129"/>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80" name="Rectangle 61">
                <a:extLst>
                  <a:ext uri="{FF2B5EF4-FFF2-40B4-BE49-F238E27FC236}">
                    <a16:creationId xmlns:a16="http://schemas.microsoft.com/office/drawing/2014/main" id="{537DAA71-9E59-4FA6-847C-6029F96A66A9}"/>
                  </a:ext>
                </a:extLst>
              </p:cNvPr>
              <p:cNvSpPr>
                <a:spLocks noChangeArrowheads="1"/>
              </p:cNvSpPr>
              <p:nvPr/>
            </p:nvSpPr>
            <p:spPr bwMode="auto">
              <a:xfrm>
                <a:off x="5229531" y="5962366"/>
                <a:ext cx="40196" cy="75129"/>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81" name="Rectangle 62">
                <a:extLst>
                  <a:ext uri="{FF2B5EF4-FFF2-40B4-BE49-F238E27FC236}">
                    <a16:creationId xmlns:a16="http://schemas.microsoft.com/office/drawing/2014/main" id="{76699AD7-FC19-4210-BFE1-4CAD107EE503}"/>
                  </a:ext>
                </a:extLst>
              </p:cNvPr>
              <p:cNvSpPr>
                <a:spLocks noChangeArrowheads="1"/>
              </p:cNvSpPr>
              <p:nvPr/>
            </p:nvSpPr>
            <p:spPr bwMode="auto">
              <a:xfrm>
                <a:off x="5316407" y="5962366"/>
                <a:ext cx="38252" cy="75129"/>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82" name="Rectangle 63">
                <a:extLst>
                  <a:ext uri="{FF2B5EF4-FFF2-40B4-BE49-F238E27FC236}">
                    <a16:creationId xmlns:a16="http://schemas.microsoft.com/office/drawing/2014/main" id="{0C15BDCC-BF28-43A2-85F8-68DFC3497651}"/>
                  </a:ext>
                </a:extLst>
              </p:cNvPr>
              <p:cNvSpPr>
                <a:spLocks noChangeArrowheads="1"/>
              </p:cNvSpPr>
              <p:nvPr/>
            </p:nvSpPr>
            <p:spPr bwMode="auto">
              <a:xfrm>
                <a:off x="5058372" y="6077037"/>
                <a:ext cx="38252" cy="75129"/>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83" name="Rectangle 64">
                <a:extLst>
                  <a:ext uri="{FF2B5EF4-FFF2-40B4-BE49-F238E27FC236}">
                    <a16:creationId xmlns:a16="http://schemas.microsoft.com/office/drawing/2014/main" id="{7EE87EBC-659D-4F5C-AA19-A1E9F9C79C7F}"/>
                  </a:ext>
                </a:extLst>
              </p:cNvPr>
              <p:cNvSpPr>
                <a:spLocks noChangeArrowheads="1"/>
              </p:cNvSpPr>
              <p:nvPr/>
            </p:nvSpPr>
            <p:spPr bwMode="auto">
              <a:xfrm>
                <a:off x="5144600" y="6077037"/>
                <a:ext cx="38900" cy="75129"/>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84" name="Rectangle 65">
                <a:extLst>
                  <a:ext uri="{FF2B5EF4-FFF2-40B4-BE49-F238E27FC236}">
                    <a16:creationId xmlns:a16="http://schemas.microsoft.com/office/drawing/2014/main" id="{1C38ACFE-4479-4018-AF07-E3A681220A4C}"/>
                  </a:ext>
                </a:extLst>
              </p:cNvPr>
              <p:cNvSpPr>
                <a:spLocks noChangeArrowheads="1"/>
              </p:cNvSpPr>
              <p:nvPr/>
            </p:nvSpPr>
            <p:spPr bwMode="auto">
              <a:xfrm>
                <a:off x="5229531" y="6077037"/>
                <a:ext cx="40196" cy="75129"/>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85" name="Rectangle 66">
                <a:extLst>
                  <a:ext uri="{FF2B5EF4-FFF2-40B4-BE49-F238E27FC236}">
                    <a16:creationId xmlns:a16="http://schemas.microsoft.com/office/drawing/2014/main" id="{815A04FB-41A1-44C8-A82D-61CFF227AB3B}"/>
                  </a:ext>
                </a:extLst>
              </p:cNvPr>
              <p:cNvSpPr>
                <a:spLocks noChangeArrowheads="1"/>
              </p:cNvSpPr>
              <p:nvPr/>
            </p:nvSpPr>
            <p:spPr bwMode="auto">
              <a:xfrm>
                <a:off x="5316407" y="6077037"/>
                <a:ext cx="38252" cy="75129"/>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86" name="Rectangle 67">
                <a:extLst>
                  <a:ext uri="{FF2B5EF4-FFF2-40B4-BE49-F238E27FC236}">
                    <a16:creationId xmlns:a16="http://schemas.microsoft.com/office/drawing/2014/main" id="{234CF5CF-0E8F-402E-8644-BA72BD02F87E}"/>
                  </a:ext>
                </a:extLst>
              </p:cNvPr>
              <p:cNvSpPr>
                <a:spLocks noChangeArrowheads="1"/>
              </p:cNvSpPr>
              <p:nvPr/>
            </p:nvSpPr>
            <p:spPr bwMode="auto">
              <a:xfrm>
                <a:off x="5058372" y="6189731"/>
                <a:ext cx="38252" cy="76448"/>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87" name="Rectangle 68">
                <a:extLst>
                  <a:ext uri="{FF2B5EF4-FFF2-40B4-BE49-F238E27FC236}">
                    <a16:creationId xmlns:a16="http://schemas.microsoft.com/office/drawing/2014/main" id="{F537634A-4C4D-4FBF-984A-763973C84121}"/>
                  </a:ext>
                </a:extLst>
              </p:cNvPr>
              <p:cNvSpPr>
                <a:spLocks noChangeArrowheads="1"/>
              </p:cNvSpPr>
              <p:nvPr/>
            </p:nvSpPr>
            <p:spPr bwMode="auto">
              <a:xfrm>
                <a:off x="5144600" y="6189731"/>
                <a:ext cx="38900" cy="76448"/>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88" name="Rectangle 69">
                <a:extLst>
                  <a:ext uri="{FF2B5EF4-FFF2-40B4-BE49-F238E27FC236}">
                    <a16:creationId xmlns:a16="http://schemas.microsoft.com/office/drawing/2014/main" id="{81B330DE-94E2-4CC2-A796-634F61EFF96B}"/>
                  </a:ext>
                </a:extLst>
              </p:cNvPr>
              <p:cNvSpPr>
                <a:spLocks noChangeArrowheads="1"/>
              </p:cNvSpPr>
              <p:nvPr/>
            </p:nvSpPr>
            <p:spPr bwMode="auto">
              <a:xfrm>
                <a:off x="5229531" y="6189731"/>
                <a:ext cx="40196" cy="76448"/>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89" name="Rectangle 70">
                <a:extLst>
                  <a:ext uri="{FF2B5EF4-FFF2-40B4-BE49-F238E27FC236}">
                    <a16:creationId xmlns:a16="http://schemas.microsoft.com/office/drawing/2014/main" id="{42555C39-9529-4D3C-B9D6-0733B922C12F}"/>
                  </a:ext>
                </a:extLst>
              </p:cNvPr>
              <p:cNvSpPr>
                <a:spLocks noChangeArrowheads="1"/>
              </p:cNvSpPr>
              <p:nvPr/>
            </p:nvSpPr>
            <p:spPr bwMode="auto">
              <a:xfrm>
                <a:off x="5316407" y="6189731"/>
                <a:ext cx="38252" cy="76448"/>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90" name="Rectangle 71">
                <a:extLst>
                  <a:ext uri="{FF2B5EF4-FFF2-40B4-BE49-F238E27FC236}">
                    <a16:creationId xmlns:a16="http://schemas.microsoft.com/office/drawing/2014/main" id="{0750AE0E-B3BB-4D2E-AA83-6CCE7DC59712}"/>
                  </a:ext>
                </a:extLst>
              </p:cNvPr>
              <p:cNvSpPr>
                <a:spLocks noChangeArrowheads="1"/>
              </p:cNvSpPr>
              <p:nvPr/>
            </p:nvSpPr>
            <p:spPr bwMode="auto">
              <a:xfrm>
                <a:off x="5058372" y="6303744"/>
                <a:ext cx="38252" cy="76448"/>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91" name="Rectangle 72">
                <a:extLst>
                  <a:ext uri="{FF2B5EF4-FFF2-40B4-BE49-F238E27FC236}">
                    <a16:creationId xmlns:a16="http://schemas.microsoft.com/office/drawing/2014/main" id="{85FDA86F-235B-455A-9440-547FD940DAEF}"/>
                  </a:ext>
                </a:extLst>
              </p:cNvPr>
              <p:cNvSpPr>
                <a:spLocks noChangeArrowheads="1"/>
              </p:cNvSpPr>
              <p:nvPr/>
            </p:nvSpPr>
            <p:spPr bwMode="auto">
              <a:xfrm>
                <a:off x="5144600" y="6303744"/>
                <a:ext cx="38900" cy="76448"/>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92" name="Rectangle 73">
                <a:extLst>
                  <a:ext uri="{FF2B5EF4-FFF2-40B4-BE49-F238E27FC236}">
                    <a16:creationId xmlns:a16="http://schemas.microsoft.com/office/drawing/2014/main" id="{D0FA78CC-3131-491A-9F24-9C785ACA5679}"/>
                  </a:ext>
                </a:extLst>
              </p:cNvPr>
              <p:cNvSpPr>
                <a:spLocks noChangeArrowheads="1"/>
              </p:cNvSpPr>
              <p:nvPr/>
            </p:nvSpPr>
            <p:spPr bwMode="auto">
              <a:xfrm>
                <a:off x="5229531" y="6303744"/>
                <a:ext cx="40196" cy="76448"/>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93" name="Rectangle 74">
                <a:extLst>
                  <a:ext uri="{FF2B5EF4-FFF2-40B4-BE49-F238E27FC236}">
                    <a16:creationId xmlns:a16="http://schemas.microsoft.com/office/drawing/2014/main" id="{8687ED13-D760-4EDE-999F-BBA964A61D11}"/>
                  </a:ext>
                </a:extLst>
              </p:cNvPr>
              <p:cNvSpPr>
                <a:spLocks noChangeArrowheads="1"/>
              </p:cNvSpPr>
              <p:nvPr/>
            </p:nvSpPr>
            <p:spPr bwMode="auto">
              <a:xfrm>
                <a:off x="5316407" y="6303744"/>
                <a:ext cx="38252" cy="76448"/>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94" name="Rectangle 75">
                <a:extLst>
                  <a:ext uri="{FF2B5EF4-FFF2-40B4-BE49-F238E27FC236}">
                    <a16:creationId xmlns:a16="http://schemas.microsoft.com/office/drawing/2014/main" id="{AD1BAB67-9F28-46FE-A5B7-00616D5E8227}"/>
                  </a:ext>
                </a:extLst>
              </p:cNvPr>
              <p:cNvSpPr>
                <a:spLocks noChangeArrowheads="1"/>
              </p:cNvSpPr>
              <p:nvPr/>
            </p:nvSpPr>
            <p:spPr bwMode="auto">
              <a:xfrm>
                <a:off x="5058372" y="6525838"/>
                <a:ext cx="38252" cy="76448"/>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95" name="Rectangle 76">
                <a:extLst>
                  <a:ext uri="{FF2B5EF4-FFF2-40B4-BE49-F238E27FC236}">
                    <a16:creationId xmlns:a16="http://schemas.microsoft.com/office/drawing/2014/main" id="{E878E969-64FD-45DA-B0C1-9CE1CCE68F06}"/>
                  </a:ext>
                </a:extLst>
              </p:cNvPr>
              <p:cNvSpPr>
                <a:spLocks noChangeArrowheads="1"/>
              </p:cNvSpPr>
              <p:nvPr/>
            </p:nvSpPr>
            <p:spPr bwMode="auto">
              <a:xfrm>
                <a:off x="5144600" y="6525838"/>
                <a:ext cx="38900" cy="76448"/>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96" name="Rectangle 77">
                <a:extLst>
                  <a:ext uri="{FF2B5EF4-FFF2-40B4-BE49-F238E27FC236}">
                    <a16:creationId xmlns:a16="http://schemas.microsoft.com/office/drawing/2014/main" id="{9B93F647-E298-47FA-9264-933E965CBA9A}"/>
                  </a:ext>
                </a:extLst>
              </p:cNvPr>
              <p:cNvSpPr>
                <a:spLocks noChangeArrowheads="1"/>
              </p:cNvSpPr>
              <p:nvPr/>
            </p:nvSpPr>
            <p:spPr bwMode="auto">
              <a:xfrm>
                <a:off x="5229531" y="6525838"/>
                <a:ext cx="40196" cy="76448"/>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97" name="Rectangle 78">
                <a:extLst>
                  <a:ext uri="{FF2B5EF4-FFF2-40B4-BE49-F238E27FC236}">
                    <a16:creationId xmlns:a16="http://schemas.microsoft.com/office/drawing/2014/main" id="{30A9129F-8A3D-4909-A289-5965B7AD275C}"/>
                  </a:ext>
                </a:extLst>
              </p:cNvPr>
              <p:cNvSpPr>
                <a:spLocks noChangeArrowheads="1"/>
              </p:cNvSpPr>
              <p:nvPr/>
            </p:nvSpPr>
            <p:spPr bwMode="auto">
              <a:xfrm>
                <a:off x="5316407" y="6525838"/>
                <a:ext cx="38252" cy="76448"/>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98" name="Rectangle 79">
                <a:extLst>
                  <a:ext uri="{FF2B5EF4-FFF2-40B4-BE49-F238E27FC236}">
                    <a16:creationId xmlns:a16="http://schemas.microsoft.com/office/drawing/2014/main" id="{54767A15-0332-4FA6-9B31-6D0D9BF54E53}"/>
                  </a:ext>
                </a:extLst>
              </p:cNvPr>
              <p:cNvSpPr>
                <a:spLocks noChangeArrowheads="1"/>
              </p:cNvSpPr>
              <p:nvPr/>
            </p:nvSpPr>
            <p:spPr bwMode="auto">
              <a:xfrm>
                <a:off x="5058372" y="6409848"/>
                <a:ext cx="38252" cy="76448"/>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99" name="Rectangle 80">
                <a:extLst>
                  <a:ext uri="{FF2B5EF4-FFF2-40B4-BE49-F238E27FC236}">
                    <a16:creationId xmlns:a16="http://schemas.microsoft.com/office/drawing/2014/main" id="{36A9B17E-E042-420E-889F-05323F327D9E}"/>
                  </a:ext>
                </a:extLst>
              </p:cNvPr>
              <p:cNvSpPr>
                <a:spLocks noChangeArrowheads="1"/>
              </p:cNvSpPr>
              <p:nvPr/>
            </p:nvSpPr>
            <p:spPr bwMode="auto">
              <a:xfrm>
                <a:off x="5144600" y="6409848"/>
                <a:ext cx="38900" cy="76448"/>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100" name="Rectangle 81">
                <a:extLst>
                  <a:ext uri="{FF2B5EF4-FFF2-40B4-BE49-F238E27FC236}">
                    <a16:creationId xmlns:a16="http://schemas.microsoft.com/office/drawing/2014/main" id="{F5CC16D2-8A5F-46F1-A3CB-8139BCFD1B40}"/>
                  </a:ext>
                </a:extLst>
              </p:cNvPr>
              <p:cNvSpPr>
                <a:spLocks noChangeArrowheads="1"/>
              </p:cNvSpPr>
              <p:nvPr/>
            </p:nvSpPr>
            <p:spPr bwMode="auto">
              <a:xfrm>
                <a:off x="5229531" y="6409848"/>
                <a:ext cx="40196" cy="76448"/>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101" name="Rectangle 82">
                <a:extLst>
                  <a:ext uri="{FF2B5EF4-FFF2-40B4-BE49-F238E27FC236}">
                    <a16:creationId xmlns:a16="http://schemas.microsoft.com/office/drawing/2014/main" id="{10EBB0DB-708C-442C-B657-9AC0C7F92CD0}"/>
                  </a:ext>
                </a:extLst>
              </p:cNvPr>
              <p:cNvSpPr>
                <a:spLocks noChangeArrowheads="1"/>
              </p:cNvSpPr>
              <p:nvPr/>
            </p:nvSpPr>
            <p:spPr bwMode="auto">
              <a:xfrm>
                <a:off x="5316407" y="6409848"/>
                <a:ext cx="38252" cy="76448"/>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102" name="Rectangle 83">
                <a:extLst>
                  <a:ext uri="{FF2B5EF4-FFF2-40B4-BE49-F238E27FC236}">
                    <a16:creationId xmlns:a16="http://schemas.microsoft.com/office/drawing/2014/main" id="{7D619E8D-4481-4B29-878F-072DC2947B2E}"/>
                  </a:ext>
                </a:extLst>
              </p:cNvPr>
              <p:cNvSpPr>
                <a:spLocks noChangeArrowheads="1"/>
              </p:cNvSpPr>
              <p:nvPr/>
            </p:nvSpPr>
            <p:spPr bwMode="auto">
              <a:xfrm>
                <a:off x="5058372" y="6643146"/>
                <a:ext cx="38252" cy="75129"/>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103" name="Rectangle 84">
                <a:extLst>
                  <a:ext uri="{FF2B5EF4-FFF2-40B4-BE49-F238E27FC236}">
                    <a16:creationId xmlns:a16="http://schemas.microsoft.com/office/drawing/2014/main" id="{EE32B7F0-2243-4F2E-8587-E6003A4F1673}"/>
                  </a:ext>
                </a:extLst>
              </p:cNvPr>
              <p:cNvSpPr>
                <a:spLocks noChangeArrowheads="1"/>
              </p:cNvSpPr>
              <p:nvPr/>
            </p:nvSpPr>
            <p:spPr bwMode="auto">
              <a:xfrm>
                <a:off x="5144600" y="6643146"/>
                <a:ext cx="38900" cy="75129"/>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104" name="Rectangle 85">
                <a:extLst>
                  <a:ext uri="{FF2B5EF4-FFF2-40B4-BE49-F238E27FC236}">
                    <a16:creationId xmlns:a16="http://schemas.microsoft.com/office/drawing/2014/main" id="{04E79E90-ABEC-4149-BAFC-2FA452D51708}"/>
                  </a:ext>
                </a:extLst>
              </p:cNvPr>
              <p:cNvSpPr>
                <a:spLocks noChangeArrowheads="1"/>
              </p:cNvSpPr>
              <p:nvPr/>
            </p:nvSpPr>
            <p:spPr bwMode="auto">
              <a:xfrm>
                <a:off x="5229531" y="6643146"/>
                <a:ext cx="40196" cy="75129"/>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105" name="Rectangle 86">
                <a:extLst>
                  <a:ext uri="{FF2B5EF4-FFF2-40B4-BE49-F238E27FC236}">
                    <a16:creationId xmlns:a16="http://schemas.microsoft.com/office/drawing/2014/main" id="{4C904304-248A-48D4-98E4-F72DB67390AC}"/>
                  </a:ext>
                </a:extLst>
              </p:cNvPr>
              <p:cNvSpPr>
                <a:spLocks noChangeArrowheads="1"/>
              </p:cNvSpPr>
              <p:nvPr/>
            </p:nvSpPr>
            <p:spPr bwMode="auto">
              <a:xfrm>
                <a:off x="5316407" y="6643146"/>
                <a:ext cx="38252" cy="75129"/>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106" name="Rectangle 87">
                <a:extLst>
                  <a:ext uri="{FF2B5EF4-FFF2-40B4-BE49-F238E27FC236}">
                    <a16:creationId xmlns:a16="http://schemas.microsoft.com/office/drawing/2014/main" id="{10E0892B-C9C5-4E5A-9C8A-C2DB107E3D00}"/>
                  </a:ext>
                </a:extLst>
              </p:cNvPr>
              <p:cNvSpPr>
                <a:spLocks noChangeArrowheads="1"/>
              </p:cNvSpPr>
              <p:nvPr/>
            </p:nvSpPr>
            <p:spPr bwMode="auto">
              <a:xfrm>
                <a:off x="5058372" y="6759135"/>
                <a:ext cx="38252" cy="75129"/>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107" name="Rectangle 88">
                <a:extLst>
                  <a:ext uri="{FF2B5EF4-FFF2-40B4-BE49-F238E27FC236}">
                    <a16:creationId xmlns:a16="http://schemas.microsoft.com/office/drawing/2014/main" id="{8E501949-FDA5-40CA-9919-91B3979D0D51}"/>
                  </a:ext>
                </a:extLst>
              </p:cNvPr>
              <p:cNvSpPr>
                <a:spLocks noChangeArrowheads="1"/>
              </p:cNvSpPr>
              <p:nvPr/>
            </p:nvSpPr>
            <p:spPr bwMode="auto">
              <a:xfrm>
                <a:off x="5144600" y="6759135"/>
                <a:ext cx="38900" cy="75129"/>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108" name="Rectangle 89">
                <a:extLst>
                  <a:ext uri="{FF2B5EF4-FFF2-40B4-BE49-F238E27FC236}">
                    <a16:creationId xmlns:a16="http://schemas.microsoft.com/office/drawing/2014/main" id="{8522857B-C811-4528-8F38-BCFD3A65D3A1}"/>
                  </a:ext>
                </a:extLst>
              </p:cNvPr>
              <p:cNvSpPr>
                <a:spLocks noChangeArrowheads="1"/>
              </p:cNvSpPr>
              <p:nvPr/>
            </p:nvSpPr>
            <p:spPr bwMode="auto">
              <a:xfrm>
                <a:off x="5229531" y="6759135"/>
                <a:ext cx="40196" cy="75129"/>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109" name="Rectangle 90">
                <a:extLst>
                  <a:ext uri="{FF2B5EF4-FFF2-40B4-BE49-F238E27FC236}">
                    <a16:creationId xmlns:a16="http://schemas.microsoft.com/office/drawing/2014/main" id="{0C61CFFA-AE26-48BE-9F04-F145A31FAB17}"/>
                  </a:ext>
                </a:extLst>
              </p:cNvPr>
              <p:cNvSpPr>
                <a:spLocks noChangeArrowheads="1"/>
              </p:cNvSpPr>
              <p:nvPr/>
            </p:nvSpPr>
            <p:spPr bwMode="auto">
              <a:xfrm>
                <a:off x="5316407" y="6759135"/>
                <a:ext cx="38252" cy="75129"/>
              </a:xfrm>
              <a:prstGeom prst="rect">
                <a:avLst/>
              </a:prstGeom>
              <a:solidFill>
                <a:srgbClr val="E842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110" name="Rectangle 91">
                <a:extLst>
                  <a:ext uri="{FF2B5EF4-FFF2-40B4-BE49-F238E27FC236}">
                    <a16:creationId xmlns:a16="http://schemas.microsoft.com/office/drawing/2014/main" id="{4F8BBD5B-EC62-45A7-B87A-8F5507D6F0F4}"/>
                  </a:ext>
                </a:extLst>
              </p:cNvPr>
              <p:cNvSpPr>
                <a:spLocks noChangeArrowheads="1"/>
              </p:cNvSpPr>
              <p:nvPr/>
            </p:nvSpPr>
            <p:spPr bwMode="auto">
              <a:xfrm>
                <a:off x="5058372" y="6875125"/>
                <a:ext cx="38252" cy="76448"/>
              </a:xfrm>
              <a:prstGeom prst="rect">
                <a:avLst/>
              </a:prstGeom>
              <a:solidFill>
                <a:srgbClr val="E842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111" name="Rectangle 92">
                <a:extLst>
                  <a:ext uri="{FF2B5EF4-FFF2-40B4-BE49-F238E27FC236}">
                    <a16:creationId xmlns:a16="http://schemas.microsoft.com/office/drawing/2014/main" id="{DE343179-7CBB-47FC-9A1A-E3FBC5DB25EF}"/>
                  </a:ext>
                </a:extLst>
              </p:cNvPr>
              <p:cNvSpPr>
                <a:spLocks noChangeArrowheads="1"/>
              </p:cNvSpPr>
              <p:nvPr/>
            </p:nvSpPr>
            <p:spPr bwMode="auto">
              <a:xfrm>
                <a:off x="5144600" y="6875125"/>
                <a:ext cx="38900" cy="76448"/>
              </a:xfrm>
              <a:prstGeom prst="rect">
                <a:avLst/>
              </a:prstGeom>
              <a:solidFill>
                <a:srgbClr val="E842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112" name="Rectangle 93">
                <a:extLst>
                  <a:ext uri="{FF2B5EF4-FFF2-40B4-BE49-F238E27FC236}">
                    <a16:creationId xmlns:a16="http://schemas.microsoft.com/office/drawing/2014/main" id="{0FB3986C-D4FF-42FB-B662-D32D12184BEB}"/>
                  </a:ext>
                </a:extLst>
              </p:cNvPr>
              <p:cNvSpPr>
                <a:spLocks noChangeArrowheads="1"/>
              </p:cNvSpPr>
              <p:nvPr/>
            </p:nvSpPr>
            <p:spPr bwMode="auto">
              <a:xfrm>
                <a:off x="5229531" y="6875125"/>
                <a:ext cx="40196" cy="76448"/>
              </a:xfrm>
              <a:prstGeom prst="rect">
                <a:avLst/>
              </a:prstGeom>
              <a:solidFill>
                <a:srgbClr val="E842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113" name="Rectangle 94">
                <a:extLst>
                  <a:ext uri="{FF2B5EF4-FFF2-40B4-BE49-F238E27FC236}">
                    <a16:creationId xmlns:a16="http://schemas.microsoft.com/office/drawing/2014/main" id="{DCCED233-025C-44D6-AE25-B63E91123C9B}"/>
                  </a:ext>
                </a:extLst>
              </p:cNvPr>
              <p:cNvSpPr>
                <a:spLocks noChangeArrowheads="1"/>
              </p:cNvSpPr>
              <p:nvPr/>
            </p:nvSpPr>
            <p:spPr bwMode="auto">
              <a:xfrm>
                <a:off x="5316407" y="6875125"/>
                <a:ext cx="38252" cy="76448"/>
              </a:xfrm>
              <a:prstGeom prst="rect">
                <a:avLst/>
              </a:prstGeom>
              <a:solidFill>
                <a:srgbClr val="E842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114" name="Rectangle 95">
                <a:extLst>
                  <a:ext uri="{FF2B5EF4-FFF2-40B4-BE49-F238E27FC236}">
                    <a16:creationId xmlns:a16="http://schemas.microsoft.com/office/drawing/2014/main" id="{33F3859E-5123-47FD-8A5F-BDB61BBF5683}"/>
                  </a:ext>
                </a:extLst>
              </p:cNvPr>
              <p:cNvSpPr>
                <a:spLocks noChangeArrowheads="1"/>
              </p:cNvSpPr>
              <p:nvPr/>
            </p:nvSpPr>
            <p:spPr bwMode="auto">
              <a:xfrm>
                <a:off x="4766622" y="6303744"/>
                <a:ext cx="39549" cy="76448"/>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115" name="Rectangle 96">
                <a:extLst>
                  <a:ext uri="{FF2B5EF4-FFF2-40B4-BE49-F238E27FC236}">
                    <a16:creationId xmlns:a16="http://schemas.microsoft.com/office/drawing/2014/main" id="{E7C1C89D-78F8-4C21-8A99-94E0009E59DC}"/>
                  </a:ext>
                </a:extLst>
              </p:cNvPr>
              <p:cNvSpPr>
                <a:spLocks noChangeArrowheads="1"/>
              </p:cNvSpPr>
              <p:nvPr/>
            </p:nvSpPr>
            <p:spPr bwMode="auto">
              <a:xfrm>
                <a:off x="4852850" y="6303744"/>
                <a:ext cx="38900" cy="76448"/>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116" name="Rectangle 97">
                <a:extLst>
                  <a:ext uri="{FF2B5EF4-FFF2-40B4-BE49-F238E27FC236}">
                    <a16:creationId xmlns:a16="http://schemas.microsoft.com/office/drawing/2014/main" id="{F87FB60A-A6E1-46FD-8AF9-9931A173A20D}"/>
                  </a:ext>
                </a:extLst>
              </p:cNvPr>
              <p:cNvSpPr>
                <a:spLocks noChangeArrowheads="1"/>
              </p:cNvSpPr>
              <p:nvPr/>
            </p:nvSpPr>
            <p:spPr bwMode="auto">
              <a:xfrm>
                <a:off x="4937782" y="6303744"/>
                <a:ext cx="40196" cy="76448"/>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117" name="Rectangle 98">
                <a:extLst>
                  <a:ext uri="{FF2B5EF4-FFF2-40B4-BE49-F238E27FC236}">
                    <a16:creationId xmlns:a16="http://schemas.microsoft.com/office/drawing/2014/main" id="{2BBB0CC4-3B8C-40D0-86D4-45A36AE1DFA6}"/>
                  </a:ext>
                </a:extLst>
              </p:cNvPr>
              <p:cNvSpPr>
                <a:spLocks noChangeArrowheads="1"/>
              </p:cNvSpPr>
              <p:nvPr/>
            </p:nvSpPr>
            <p:spPr bwMode="auto">
              <a:xfrm>
                <a:off x="4766622" y="6417757"/>
                <a:ext cx="39549" cy="77107"/>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118" name="Rectangle 99">
                <a:extLst>
                  <a:ext uri="{FF2B5EF4-FFF2-40B4-BE49-F238E27FC236}">
                    <a16:creationId xmlns:a16="http://schemas.microsoft.com/office/drawing/2014/main" id="{DADF9D2C-2021-4590-AAFB-4ED51681C0CC}"/>
                  </a:ext>
                </a:extLst>
              </p:cNvPr>
              <p:cNvSpPr>
                <a:spLocks noChangeArrowheads="1"/>
              </p:cNvSpPr>
              <p:nvPr/>
            </p:nvSpPr>
            <p:spPr bwMode="auto">
              <a:xfrm>
                <a:off x="4852850" y="6417757"/>
                <a:ext cx="38900" cy="77107"/>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119" name="Rectangle 100">
                <a:extLst>
                  <a:ext uri="{FF2B5EF4-FFF2-40B4-BE49-F238E27FC236}">
                    <a16:creationId xmlns:a16="http://schemas.microsoft.com/office/drawing/2014/main" id="{959C9E50-EB7F-4467-8FB1-690AF3C19686}"/>
                  </a:ext>
                </a:extLst>
              </p:cNvPr>
              <p:cNvSpPr>
                <a:spLocks noChangeArrowheads="1"/>
              </p:cNvSpPr>
              <p:nvPr/>
            </p:nvSpPr>
            <p:spPr bwMode="auto">
              <a:xfrm>
                <a:off x="4937782" y="6417757"/>
                <a:ext cx="40196" cy="77107"/>
              </a:xfrm>
              <a:prstGeom prst="rect">
                <a:avLst/>
              </a:prstGeom>
              <a:solidFill>
                <a:srgbClr val="4BC1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120" name="Rectangle 101">
                <a:extLst>
                  <a:ext uri="{FF2B5EF4-FFF2-40B4-BE49-F238E27FC236}">
                    <a16:creationId xmlns:a16="http://schemas.microsoft.com/office/drawing/2014/main" id="{5D6CFC77-7894-409C-AD3D-269A9133B3E6}"/>
                  </a:ext>
                </a:extLst>
              </p:cNvPr>
              <p:cNvSpPr>
                <a:spLocks noChangeArrowheads="1"/>
              </p:cNvSpPr>
              <p:nvPr/>
            </p:nvSpPr>
            <p:spPr bwMode="auto">
              <a:xfrm>
                <a:off x="4766622" y="6523861"/>
                <a:ext cx="39549" cy="77107"/>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121" name="Rectangle 102">
                <a:extLst>
                  <a:ext uri="{FF2B5EF4-FFF2-40B4-BE49-F238E27FC236}">
                    <a16:creationId xmlns:a16="http://schemas.microsoft.com/office/drawing/2014/main" id="{5ABCAADC-50CE-449B-8832-D5390A89B007}"/>
                  </a:ext>
                </a:extLst>
              </p:cNvPr>
              <p:cNvSpPr>
                <a:spLocks noChangeArrowheads="1"/>
              </p:cNvSpPr>
              <p:nvPr/>
            </p:nvSpPr>
            <p:spPr bwMode="auto">
              <a:xfrm>
                <a:off x="4852850" y="6523861"/>
                <a:ext cx="38900" cy="77107"/>
              </a:xfrm>
              <a:prstGeom prst="rect">
                <a:avLst/>
              </a:prstGeom>
              <a:solidFill>
                <a:srgbClr val="4BC1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122" name="Rectangle 103">
                <a:extLst>
                  <a:ext uri="{FF2B5EF4-FFF2-40B4-BE49-F238E27FC236}">
                    <a16:creationId xmlns:a16="http://schemas.microsoft.com/office/drawing/2014/main" id="{5418ACAA-E734-4413-ADCB-F8D55BC392A0}"/>
                  </a:ext>
                </a:extLst>
              </p:cNvPr>
              <p:cNvSpPr>
                <a:spLocks noChangeArrowheads="1"/>
              </p:cNvSpPr>
              <p:nvPr/>
            </p:nvSpPr>
            <p:spPr bwMode="auto">
              <a:xfrm>
                <a:off x="4937782" y="6523861"/>
                <a:ext cx="40196" cy="77107"/>
              </a:xfrm>
              <a:prstGeom prst="rect">
                <a:avLst/>
              </a:prstGeom>
              <a:solidFill>
                <a:srgbClr val="4BC1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123" name="Rectangle 104">
                <a:extLst>
                  <a:ext uri="{FF2B5EF4-FFF2-40B4-BE49-F238E27FC236}">
                    <a16:creationId xmlns:a16="http://schemas.microsoft.com/office/drawing/2014/main" id="{1D17C97A-DFCC-42EF-BF3C-D85CDAD032BF}"/>
                  </a:ext>
                </a:extLst>
              </p:cNvPr>
              <p:cNvSpPr>
                <a:spLocks noChangeArrowheads="1"/>
              </p:cNvSpPr>
              <p:nvPr/>
            </p:nvSpPr>
            <p:spPr bwMode="auto">
              <a:xfrm>
                <a:off x="4766622" y="6629965"/>
                <a:ext cx="39549" cy="75129"/>
              </a:xfrm>
              <a:prstGeom prst="rect">
                <a:avLst/>
              </a:prstGeom>
              <a:solidFill>
                <a:srgbClr val="4BC1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124" name="Rectangle 105">
                <a:extLst>
                  <a:ext uri="{FF2B5EF4-FFF2-40B4-BE49-F238E27FC236}">
                    <a16:creationId xmlns:a16="http://schemas.microsoft.com/office/drawing/2014/main" id="{E71A241D-FB69-4926-B3E2-FA2A61893EF2}"/>
                  </a:ext>
                </a:extLst>
              </p:cNvPr>
              <p:cNvSpPr>
                <a:spLocks noChangeArrowheads="1"/>
              </p:cNvSpPr>
              <p:nvPr/>
            </p:nvSpPr>
            <p:spPr bwMode="auto">
              <a:xfrm>
                <a:off x="4852850" y="6629965"/>
                <a:ext cx="38900" cy="75129"/>
              </a:xfrm>
              <a:prstGeom prst="rect">
                <a:avLst/>
              </a:prstGeom>
              <a:solidFill>
                <a:srgbClr val="4BC1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125" name="Rectangle 106">
                <a:extLst>
                  <a:ext uri="{FF2B5EF4-FFF2-40B4-BE49-F238E27FC236}">
                    <a16:creationId xmlns:a16="http://schemas.microsoft.com/office/drawing/2014/main" id="{81E0F930-8F7D-4676-B139-232A24F83D02}"/>
                  </a:ext>
                </a:extLst>
              </p:cNvPr>
              <p:cNvSpPr>
                <a:spLocks noChangeArrowheads="1"/>
              </p:cNvSpPr>
              <p:nvPr/>
            </p:nvSpPr>
            <p:spPr bwMode="auto">
              <a:xfrm>
                <a:off x="4937782" y="6629965"/>
                <a:ext cx="40196" cy="75129"/>
              </a:xfrm>
              <a:prstGeom prst="rect">
                <a:avLst/>
              </a:prstGeom>
              <a:solidFill>
                <a:srgbClr val="4BC1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126" name="Rectangle 107">
                <a:extLst>
                  <a:ext uri="{FF2B5EF4-FFF2-40B4-BE49-F238E27FC236}">
                    <a16:creationId xmlns:a16="http://schemas.microsoft.com/office/drawing/2014/main" id="{862C7484-C72A-481C-AB71-57F8B278A8EA}"/>
                  </a:ext>
                </a:extLst>
              </p:cNvPr>
              <p:cNvSpPr>
                <a:spLocks noChangeArrowheads="1"/>
              </p:cNvSpPr>
              <p:nvPr/>
            </p:nvSpPr>
            <p:spPr bwMode="auto">
              <a:xfrm>
                <a:off x="4766622" y="6736070"/>
                <a:ext cx="39549" cy="75129"/>
              </a:xfrm>
              <a:prstGeom prst="rect">
                <a:avLst/>
              </a:prstGeom>
              <a:solidFill>
                <a:srgbClr val="4BC1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127" name="Rectangle 108">
                <a:extLst>
                  <a:ext uri="{FF2B5EF4-FFF2-40B4-BE49-F238E27FC236}">
                    <a16:creationId xmlns:a16="http://schemas.microsoft.com/office/drawing/2014/main" id="{F0A97166-ECD2-4642-A613-634E2B634B7B}"/>
                  </a:ext>
                </a:extLst>
              </p:cNvPr>
              <p:cNvSpPr>
                <a:spLocks noChangeArrowheads="1"/>
              </p:cNvSpPr>
              <p:nvPr/>
            </p:nvSpPr>
            <p:spPr bwMode="auto">
              <a:xfrm>
                <a:off x="4852850" y="6736070"/>
                <a:ext cx="38900" cy="75129"/>
              </a:xfrm>
              <a:prstGeom prst="rect">
                <a:avLst/>
              </a:prstGeom>
              <a:solidFill>
                <a:srgbClr val="4BC1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128" name="Rectangle 109">
                <a:extLst>
                  <a:ext uri="{FF2B5EF4-FFF2-40B4-BE49-F238E27FC236}">
                    <a16:creationId xmlns:a16="http://schemas.microsoft.com/office/drawing/2014/main" id="{3983DFF3-46E1-4A73-ACAD-9B7F74F49C28}"/>
                  </a:ext>
                </a:extLst>
              </p:cNvPr>
              <p:cNvSpPr>
                <a:spLocks noChangeArrowheads="1"/>
              </p:cNvSpPr>
              <p:nvPr/>
            </p:nvSpPr>
            <p:spPr bwMode="auto">
              <a:xfrm>
                <a:off x="4937782" y="6736070"/>
                <a:ext cx="40196" cy="75129"/>
              </a:xfrm>
              <a:prstGeom prst="rect">
                <a:avLst/>
              </a:prstGeom>
              <a:solidFill>
                <a:srgbClr val="4BC1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129" name="Rectangle 110">
                <a:extLst>
                  <a:ext uri="{FF2B5EF4-FFF2-40B4-BE49-F238E27FC236}">
                    <a16:creationId xmlns:a16="http://schemas.microsoft.com/office/drawing/2014/main" id="{322A18EA-E716-4701-B654-DF153246229A}"/>
                  </a:ext>
                </a:extLst>
              </p:cNvPr>
              <p:cNvSpPr>
                <a:spLocks noChangeArrowheads="1"/>
              </p:cNvSpPr>
              <p:nvPr/>
            </p:nvSpPr>
            <p:spPr bwMode="auto">
              <a:xfrm>
                <a:off x="4766622" y="6842173"/>
                <a:ext cx="39549" cy="75129"/>
              </a:xfrm>
              <a:prstGeom prst="rect">
                <a:avLst/>
              </a:prstGeom>
              <a:solidFill>
                <a:srgbClr val="4BC1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130" name="Rectangle 111">
                <a:extLst>
                  <a:ext uri="{FF2B5EF4-FFF2-40B4-BE49-F238E27FC236}">
                    <a16:creationId xmlns:a16="http://schemas.microsoft.com/office/drawing/2014/main" id="{3C525ABC-537F-4D35-A4BA-65BF586903F3}"/>
                  </a:ext>
                </a:extLst>
              </p:cNvPr>
              <p:cNvSpPr>
                <a:spLocks noChangeArrowheads="1"/>
              </p:cNvSpPr>
              <p:nvPr/>
            </p:nvSpPr>
            <p:spPr bwMode="auto">
              <a:xfrm>
                <a:off x="4852850" y="6842173"/>
                <a:ext cx="38900" cy="75129"/>
              </a:xfrm>
              <a:prstGeom prst="rect">
                <a:avLst/>
              </a:prstGeom>
              <a:solidFill>
                <a:srgbClr val="4BC1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131" name="Rectangle 112">
                <a:extLst>
                  <a:ext uri="{FF2B5EF4-FFF2-40B4-BE49-F238E27FC236}">
                    <a16:creationId xmlns:a16="http://schemas.microsoft.com/office/drawing/2014/main" id="{F89CBF04-38CD-4DD2-82DD-22314AD0F087}"/>
                  </a:ext>
                </a:extLst>
              </p:cNvPr>
              <p:cNvSpPr>
                <a:spLocks noChangeArrowheads="1"/>
              </p:cNvSpPr>
              <p:nvPr/>
            </p:nvSpPr>
            <p:spPr bwMode="auto">
              <a:xfrm>
                <a:off x="4937782" y="6842173"/>
                <a:ext cx="40196" cy="75129"/>
              </a:xfrm>
              <a:prstGeom prst="rect">
                <a:avLst/>
              </a:prstGeom>
              <a:solidFill>
                <a:srgbClr val="4BC1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132" name="Rectangle 113">
                <a:extLst>
                  <a:ext uri="{FF2B5EF4-FFF2-40B4-BE49-F238E27FC236}">
                    <a16:creationId xmlns:a16="http://schemas.microsoft.com/office/drawing/2014/main" id="{50CF49FF-CA5E-450B-BC88-70FB1534040B}"/>
                  </a:ext>
                </a:extLst>
              </p:cNvPr>
              <p:cNvSpPr>
                <a:spLocks noChangeArrowheads="1"/>
              </p:cNvSpPr>
              <p:nvPr/>
            </p:nvSpPr>
            <p:spPr bwMode="auto">
              <a:xfrm>
                <a:off x="5229531" y="5464796"/>
                <a:ext cx="125128" cy="75129"/>
              </a:xfrm>
              <a:prstGeom prst="rect">
                <a:avLst/>
              </a:prstGeom>
              <a:solidFill>
                <a:srgbClr val="4BC1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133" name="Rectangle 114">
                <a:extLst>
                  <a:ext uri="{FF2B5EF4-FFF2-40B4-BE49-F238E27FC236}">
                    <a16:creationId xmlns:a16="http://schemas.microsoft.com/office/drawing/2014/main" id="{29C3930D-29AA-444F-B066-A2E87122503C}"/>
                  </a:ext>
                </a:extLst>
              </p:cNvPr>
              <p:cNvSpPr>
                <a:spLocks noChangeArrowheads="1"/>
              </p:cNvSpPr>
              <p:nvPr/>
            </p:nvSpPr>
            <p:spPr bwMode="auto">
              <a:xfrm>
                <a:off x="5096622" y="5417345"/>
                <a:ext cx="25933" cy="122580"/>
              </a:xfrm>
              <a:prstGeom prst="rect">
                <a:avLst/>
              </a:prstGeom>
              <a:solidFill>
                <a:srgbClr val="4BC1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grpSp>
            <p:nvGrpSpPr>
              <p:cNvPr id="134" name="Group 133">
                <a:extLst>
                  <a:ext uri="{FF2B5EF4-FFF2-40B4-BE49-F238E27FC236}">
                    <a16:creationId xmlns:a16="http://schemas.microsoft.com/office/drawing/2014/main" id="{AB36D75D-5365-4D11-B0F8-2D5D6E47467A}"/>
                  </a:ext>
                </a:extLst>
              </p:cNvPr>
              <p:cNvGrpSpPr/>
              <p:nvPr/>
            </p:nvGrpSpPr>
            <p:grpSpPr>
              <a:xfrm>
                <a:off x="3739016" y="5399551"/>
                <a:ext cx="386406" cy="1590905"/>
                <a:chOff x="3384549" y="5127886"/>
                <a:chExt cx="452221" cy="1861877"/>
              </a:xfrm>
            </p:grpSpPr>
            <p:sp>
              <p:nvSpPr>
                <p:cNvPr id="147" name="Rectangle 116">
                  <a:extLst>
                    <a:ext uri="{FF2B5EF4-FFF2-40B4-BE49-F238E27FC236}">
                      <a16:creationId xmlns:a16="http://schemas.microsoft.com/office/drawing/2014/main" id="{D7C20695-B80D-46A4-A716-67BF9BEF3B44}"/>
                    </a:ext>
                  </a:extLst>
                </p:cNvPr>
                <p:cNvSpPr>
                  <a:spLocks noChangeArrowheads="1"/>
                </p:cNvSpPr>
                <p:nvPr/>
              </p:nvSpPr>
              <p:spPr bwMode="auto">
                <a:xfrm>
                  <a:off x="3384549" y="6145979"/>
                  <a:ext cx="183620" cy="843784"/>
                </a:xfrm>
                <a:prstGeom prst="rect">
                  <a:avLst/>
                </a:prstGeom>
                <a:solidFill>
                  <a:srgbClr val="A7DA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148" name="Rectangle 117">
                  <a:extLst>
                    <a:ext uri="{FF2B5EF4-FFF2-40B4-BE49-F238E27FC236}">
                      <a16:creationId xmlns:a16="http://schemas.microsoft.com/office/drawing/2014/main" id="{A2513E2C-8331-421F-A0B7-79AED5F598DF}"/>
                    </a:ext>
                  </a:extLst>
                </p:cNvPr>
                <p:cNvSpPr>
                  <a:spLocks noChangeArrowheads="1"/>
                </p:cNvSpPr>
                <p:nvPr/>
              </p:nvSpPr>
              <p:spPr bwMode="auto">
                <a:xfrm>
                  <a:off x="3474083" y="5664699"/>
                  <a:ext cx="362687" cy="1325064"/>
                </a:xfrm>
                <a:prstGeom prst="rect">
                  <a:avLst/>
                </a:prstGeom>
                <a:solidFill>
                  <a:srgbClr val="A7DA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149" name="Freeform 118">
                  <a:extLst>
                    <a:ext uri="{FF2B5EF4-FFF2-40B4-BE49-F238E27FC236}">
                      <a16:creationId xmlns:a16="http://schemas.microsoft.com/office/drawing/2014/main" id="{58ED579E-4689-41C6-B235-ED331C2A95AE}"/>
                    </a:ext>
                  </a:extLst>
                </p:cNvPr>
                <p:cNvSpPr>
                  <a:spLocks/>
                </p:cNvSpPr>
                <p:nvPr/>
              </p:nvSpPr>
              <p:spPr bwMode="auto">
                <a:xfrm>
                  <a:off x="3562099" y="5531267"/>
                  <a:ext cx="185896" cy="133432"/>
                </a:xfrm>
                <a:custGeom>
                  <a:avLst/>
                  <a:gdLst>
                    <a:gd name="T0" fmla="*/ 181 w 245"/>
                    <a:gd name="T1" fmla="*/ 0 h 173"/>
                    <a:gd name="T2" fmla="*/ 65 w 245"/>
                    <a:gd name="T3" fmla="*/ 0 h 173"/>
                    <a:gd name="T4" fmla="*/ 0 w 245"/>
                    <a:gd name="T5" fmla="*/ 173 h 173"/>
                    <a:gd name="T6" fmla="*/ 245 w 245"/>
                    <a:gd name="T7" fmla="*/ 173 h 173"/>
                    <a:gd name="T8" fmla="*/ 181 w 245"/>
                    <a:gd name="T9" fmla="*/ 0 h 173"/>
                  </a:gdLst>
                  <a:ahLst/>
                  <a:cxnLst>
                    <a:cxn ang="0">
                      <a:pos x="T0" y="T1"/>
                    </a:cxn>
                    <a:cxn ang="0">
                      <a:pos x="T2" y="T3"/>
                    </a:cxn>
                    <a:cxn ang="0">
                      <a:pos x="T4" y="T5"/>
                    </a:cxn>
                    <a:cxn ang="0">
                      <a:pos x="T6" y="T7"/>
                    </a:cxn>
                    <a:cxn ang="0">
                      <a:pos x="T8" y="T9"/>
                    </a:cxn>
                  </a:cxnLst>
                  <a:rect l="0" t="0" r="r" b="b"/>
                  <a:pathLst>
                    <a:path w="245" h="173">
                      <a:moveTo>
                        <a:pt x="181" y="0"/>
                      </a:moveTo>
                      <a:lnTo>
                        <a:pt x="65" y="0"/>
                      </a:lnTo>
                      <a:lnTo>
                        <a:pt x="0" y="173"/>
                      </a:lnTo>
                      <a:lnTo>
                        <a:pt x="245" y="173"/>
                      </a:lnTo>
                      <a:lnTo>
                        <a:pt x="181" y="0"/>
                      </a:lnTo>
                      <a:close/>
                    </a:path>
                  </a:pathLst>
                </a:custGeom>
                <a:solidFill>
                  <a:srgbClr val="A7DA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150" name="Rectangle 119">
                  <a:extLst>
                    <a:ext uri="{FF2B5EF4-FFF2-40B4-BE49-F238E27FC236}">
                      <a16:creationId xmlns:a16="http://schemas.microsoft.com/office/drawing/2014/main" id="{D5B8B80C-A780-4845-899C-E5A8A89679E8}"/>
                    </a:ext>
                  </a:extLst>
                </p:cNvPr>
                <p:cNvSpPr>
                  <a:spLocks noChangeArrowheads="1"/>
                </p:cNvSpPr>
                <p:nvPr/>
              </p:nvSpPr>
              <p:spPr bwMode="auto">
                <a:xfrm>
                  <a:off x="3639492" y="5127886"/>
                  <a:ext cx="31868" cy="461999"/>
                </a:xfrm>
                <a:prstGeom prst="rect">
                  <a:avLst/>
                </a:prstGeom>
                <a:solidFill>
                  <a:srgbClr val="A7DA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151" name="Rectangle 120">
                  <a:extLst>
                    <a:ext uri="{FF2B5EF4-FFF2-40B4-BE49-F238E27FC236}">
                      <a16:creationId xmlns:a16="http://schemas.microsoft.com/office/drawing/2014/main" id="{8750FEA5-1C17-477F-9FA4-B28A1B9B95FF}"/>
                    </a:ext>
                  </a:extLst>
                </p:cNvPr>
                <p:cNvSpPr>
                  <a:spLocks noChangeArrowheads="1"/>
                </p:cNvSpPr>
                <p:nvPr/>
              </p:nvSpPr>
              <p:spPr bwMode="auto">
                <a:xfrm>
                  <a:off x="3521126" y="5708662"/>
                  <a:ext cx="37938" cy="85613"/>
                </a:xfrm>
                <a:prstGeom prst="rect">
                  <a:avLst/>
                </a:prstGeom>
                <a:solidFill>
                  <a:srgbClr val="1EB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152" name="Rectangle 121">
                  <a:extLst>
                    <a:ext uri="{FF2B5EF4-FFF2-40B4-BE49-F238E27FC236}">
                      <a16:creationId xmlns:a16="http://schemas.microsoft.com/office/drawing/2014/main" id="{C0E7E82A-1BFF-47EF-9C5B-B36995C4E3E4}"/>
                    </a:ext>
                  </a:extLst>
                </p:cNvPr>
                <p:cNvSpPr>
                  <a:spLocks noChangeArrowheads="1"/>
                </p:cNvSpPr>
                <p:nvPr/>
              </p:nvSpPr>
              <p:spPr bwMode="auto">
                <a:xfrm>
                  <a:off x="3597761" y="5708662"/>
                  <a:ext cx="37938" cy="85613"/>
                </a:xfrm>
                <a:prstGeom prst="rect">
                  <a:avLst/>
                </a:prstGeom>
                <a:solidFill>
                  <a:srgbClr val="1EB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153" name="Rectangle 122">
                  <a:extLst>
                    <a:ext uri="{FF2B5EF4-FFF2-40B4-BE49-F238E27FC236}">
                      <a16:creationId xmlns:a16="http://schemas.microsoft.com/office/drawing/2014/main" id="{4FF0D30D-58D4-445E-B6A2-33B0AA2F5267}"/>
                    </a:ext>
                  </a:extLst>
                </p:cNvPr>
                <p:cNvSpPr>
                  <a:spLocks noChangeArrowheads="1"/>
                </p:cNvSpPr>
                <p:nvPr/>
              </p:nvSpPr>
              <p:spPr bwMode="auto">
                <a:xfrm>
                  <a:off x="3675154" y="5708662"/>
                  <a:ext cx="37179" cy="85613"/>
                </a:xfrm>
                <a:prstGeom prst="rect">
                  <a:avLst/>
                </a:prstGeom>
                <a:solidFill>
                  <a:srgbClr val="2172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154" name="Rectangle 123">
                  <a:extLst>
                    <a:ext uri="{FF2B5EF4-FFF2-40B4-BE49-F238E27FC236}">
                      <a16:creationId xmlns:a16="http://schemas.microsoft.com/office/drawing/2014/main" id="{9F1CD156-628D-4383-AC42-9C2D3F4431BC}"/>
                    </a:ext>
                  </a:extLst>
                </p:cNvPr>
                <p:cNvSpPr>
                  <a:spLocks noChangeArrowheads="1"/>
                </p:cNvSpPr>
                <p:nvPr/>
              </p:nvSpPr>
              <p:spPr bwMode="auto">
                <a:xfrm>
                  <a:off x="3751789" y="5708662"/>
                  <a:ext cx="37938" cy="85613"/>
                </a:xfrm>
                <a:prstGeom prst="rect">
                  <a:avLst/>
                </a:prstGeom>
                <a:solidFill>
                  <a:srgbClr val="1EB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155" name="Rectangle 124">
                  <a:extLst>
                    <a:ext uri="{FF2B5EF4-FFF2-40B4-BE49-F238E27FC236}">
                      <a16:creationId xmlns:a16="http://schemas.microsoft.com/office/drawing/2014/main" id="{FEC33666-5BA0-4D1E-9079-60121EF4CF5F}"/>
                    </a:ext>
                  </a:extLst>
                </p:cNvPr>
                <p:cNvSpPr>
                  <a:spLocks noChangeArrowheads="1"/>
                </p:cNvSpPr>
                <p:nvPr/>
              </p:nvSpPr>
              <p:spPr bwMode="auto">
                <a:xfrm>
                  <a:off x="3521126" y="5832839"/>
                  <a:ext cx="37938" cy="85613"/>
                </a:xfrm>
                <a:prstGeom prst="rect">
                  <a:avLst/>
                </a:prstGeom>
                <a:solidFill>
                  <a:srgbClr val="1EB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156" name="Rectangle 125">
                  <a:extLst>
                    <a:ext uri="{FF2B5EF4-FFF2-40B4-BE49-F238E27FC236}">
                      <a16:creationId xmlns:a16="http://schemas.microsoft.com/office/drawing/2014/main" id="{0E1B8FA4-0A2C-4022-A0E7-BC50C48248D0}"/>
                    </a:ext>
                  </a:extLst>
                </p:cNvPr>
                <p:cNvSpPr>
                  <a:spLocks noChangeArrowheads="1"/>
                </p:cNvSpPr>
                <p:nvPr/>
              </p:nvSpPr>
              <p:spPr bwMode="auto">
                <a:xfrm>
                  <a:off x="3597761" y="5832839"/>
                  <a:ext cx="37938" cy="85613"/>
                </a:xfrm>
                <a:prstGeom prst="rect">
                  <a:avLst/>
                </a:prstGeom>
                <a:solidFill>
                  <a:srgbClr val="2172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157" name="Rectangle 126">
                  <a:extLst>
                    <a:ext uri="{FF2B5EF4-FFF2-40B4-BE49-F238E27FC236}">
                      <a16:creationId xmlns:a16="http://schemas.microsoft.com/office/drawing/2014/main" id="{90A2EB5A-B5EE-400B-9298-1599C097CAB6}"/>
                    </a:ext>
                  </a:extLst>
                </p:cNvPr>
                <p:cNvSpPr>
                  <a:spLocks noChangeArrowheads="1"/>
                </p:cNvSpPr>
                <p:nvPr/>
              </p:nvSpPr>
              <p:spPr bwMode="auto">
                <a:xfrm>
                  <a:off x="3675154" y="5832839"/>
                  <a:ext cx="37179" cy="85613"/>
                </a:xfrm>
                <a:prstGeom prst="rect">
                  <a:avLst/>
                </a:prstGeom>
                <a:solidFill>
                  <a:srgbClr val="1EB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158" name="Rectangle 127">
                  <a:extLst>
                    <a:ext uri="{FF2B5EF4-FFF2-40B4-BE49-F238E27FC236}">
                      <a16:creationId xmlns:a16="http://schemas.microsoft.com/office/drawing/2014/main" id="{94EFBEB0-6C82-4EEC-9775-743398B1A853}"/>
                    </a:ext>
                  </a:extLst>
                </p:cNvPr>
                <p:cNvSpPr>
                  <a:spLocks noChangeArrowheads="1"/>
                </p:cNvSpPr>
                <p:nvPr/>
              </p:nvSpPr>
              <p:spPr bwMode="auto">
                <a:xfrm>
                  <a:off x="3751789" y="5832839"/>
                  <a:ext cx="37938" cy="85613"/>
                </a:xfrm>
                <a:prstGeom prst="rect">
                  <a:avLst/>
                </a:prstGeom>
                <a:solidFill>
                  <a:srgbClr val="1EB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159" name="Rectangle 128">
                  <a:extLst>
                    <a:ext uri="{FF2B5EF4-FFF2-40B4-BE49-F238E27FC236}">
                      <a16:creationId xmlns:a16="http://schemas.microsoft.com/office/drawing/2014/main" id="{76B29AC1-27C6-41A3-AE62-F43EFE5FC878}"/>
                    </a:ext>
                  </a:extLst>
                </p:cNvPr>
                <p:cNvSpPr>
                  <a:spLocks noChangeArrowheads="1"/>
                </p:cNvSpPr>
                <p:nvPr/>
              </p:nvSpPr>
              <p:spPr bwMode="auto">
                <a:xfrm>
                  <a:off x="3521126" y="5957015"/>
                  <a:ext cx="37938" cy="85613"/>
                </a:xfrm>
                <a:prstGeom prst="rect">
                  <a:avLst/>
                </a:prstGeom>
                <a:solidFill>
                  <a:srgbClr val="2172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160" name="Rectangle 129">
                  <a:extLst>
                    <a:ext uri="{FF2B5EF4-FFF2-40B4-BE49-F238E27FC236}">
                      <a16:creationId xmlns:a16="http://schemas.microsoft.com/office/drawing/2014/main" id="{2934267C-725A-407E-A033-418AAFE0D2E6}"/>
                    </a:ext>
                  </a:extLst>
                </p:cNvPr>
                <p:cNvSpPr>
                  <a:spLocks noChangeArrowheads="1"/>
                </p:cNvSpPr>
                <p:nvPr/>
              </p:nvSpPr>
              <p:spPr bwMode="auto">
                <a:xfrm>
                  <a:off x="3597761" y="5957015"/>
                  <a:ext cx="37938" cy="85613"/>
                </a:xfrm>
                <a:prstGeom prst="rect">
                  <a:avLst/>
                </a:prstGeom>
                <a:solidFill>
                  <a:srgbClr val="2172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161" name="Rectangle 130">
                  <a:extLst>
                    <a:ext uri="{FF2B5EF4-FFF2-40B4-BE49-F238E27FC236}">
                      <a16:creationId xmlns:a16="http://schemas.microsoft.com/office/drawing/2014/main" id="{C9DE5705-2E91-4AAB-931A-E6759299EDD5}"/>
                    </a:ext>
                  </a:extLst>
                </p:cNvPr>
                <p:cNvSpPr>
                  <a:spLocks noChangeArrowheads="1"/>
                </p:cNvSpPr>
                <p:nvPr/>
              </p:nvSpPr>
              <p:spPr bwMode="auto">
                <a:xfrm>
                  <a:off x="3675154" y="5957015"/>
                  <a:ext cx="37179" cy="85613"/>
                </a:xfrm>
                <a:prstGeom prst="rect">
                  <a:avLst/>
                </a:prstGeom>
                <a:solidFill>
                  <a:srgbClr val="1EB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162" name="Rectangle 131">
                  <a:extLst>
                    <a:ext uri="{FF2B5EF4-FFF2-40B4-BE49-F238E27FC236}">
                      <a16:creationId xmlns:a16="http://schemas.microsoft.com/office/drawing/2014/main" id="{7609D665-22A0-4275-AEBE-1BA21F7F79B3}"/>
                    </a:ext>
                  </a:extLst>
                </p:cNvPr>
                <p:cNvSpPr>
                  <a:spLocks noChangeArrowheads="1"/>
                </p:cNvSpPr>
                <p:nvPr/>
              </p:nvSpPr>
              <p:spPr bwMode="auto">
                <a:xfrm>
                  <a:off x="3751789" y="5957015"/>
                  <a:ext cx="37938" cy="85613"/>
                </a:xfrm>
                <a:prstGeom prst="rect">
                  <a:avLst/>
                </a:prstGeom>
                <a:solidFill>
                  <a:srgbClr val="2172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163" name="Rectangle 132">
                  <a:extLst>
                    <a:ext uri="{FF2B5EF4-FFF2-40B4-BE49-F238E27FC236}">
                      <a16:creationId xmlns:a16="http://schemas.microsoft.com/office/drawing/2014/main" id="{6EEA5CEE-8B98-4A49-BA8C-87F223D5D753}"/>
                    </a:ext>
                  </a:extLst>
                </p:cNvPr>
                <p:cNvSpPr>
                  <a:spLocks noChangeArrowheads="1"/>
                </p:cNvSpPr>
                <p:nvPr/>
              </p:nvSpPr>
              <p:spPr bwMode="auto">
                <a:xfrm>
                  <a:off x="3521126" y="6081192"/>
                  <a:ext cx="37938" cy="84070"/>
                </a:xfrm>
                <a:prstGeom prst="rect">
                  <a:avLst/>
                </a:prstGeom>
                <a:solidFill>
                  <a:srgbClr val="1EB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164" name="Rectangle 133">
                  <a:extLst>
                    <a:ext uri="{FF2B5EF4-FFF2-40B4-BE49-F238E27FC236}">
                      <a16:creationId xmlns:a16="http://schemas.microsoft.com/office/drawing/2014/main" id="{F09B0445-0931-4133-81D6-8C140B1D3D22}"/>
                    </a:ext>
                  </a:extLst>
                </p:cNvPr>
                <p:cNvSpPr>
                  <a:spLocks noChangeArrowheads="1"/>
                </p:cNvSpPr>
                <p:nvPr/>
              </p:nvSpPr>
              <p:spPr bwMode="auto">
                <a:xfrm>
                  <a:off x="3597761" y="6081192"/>
                  <a:ext cx="37938" cy="84070"/>
                </a:xfrm>
                <a:prstGeom prst="rect">
                  <a:avLst/>
                </a:prstGeom>
                <a:solidFill>
                  <a:srgbClr val="2172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165" name="Rectangle 134">
                  <a:extLst>
                    <a:ext uri="{FF2B5EF4-FFF2-40B4-BE49-F238E27FC236}">
                      <a16:creationId xmlns:a16="http://schemas.microsoft.com/office/drawing/2014/main" id="{AD60F072-CE12-4775-A088-EE631F57415B}"/>
                    </a:ext>
                  </a:extLst>
                </p:cNvPr>
                <p:cNvSpPr>
                  <a:spLocks noChangeArrowheads="1"/>
                </p:cNvSpPr>
                <p:nvPr/>
              </p:nvSpPr>
              <p:spPr bwMode="auto">
                <a:xfrm>
                  <a:off x="3675154" y="6081192"/>
                  <a:ext cx="37179" cy="84070"/>
                </a:xfrm>
                <a:prstGeom prst="rect">
                  <a:avLst/>
                </a:prstGeom>
                <a:solidFill>
                  <a:srgbClr val="2172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166" name="Rectangle 135">
                  <a:extLst>
                    <a:ext uri="{FF2B5EF4-FFF2-40B4-BE49-F238E27FC236}">
                      <a16:creationId xmlns:a16="http://schemas.microsoft.com/office/drawing/2014/main" id="{F3F5C42D-C1CC-4941-90AB-BD7F8803A9CD}"/>
                    </a:ext>
                  </a:extLst>
                </p:cNvPr>
                <p:cNvSpPr>
                  <a:spLocks noChangeArrowheads="1"/>
                </p:cNvSpPr>
                <p:nvPr/>
              </p:nvSpPr>
              <p:spPr bwMode="auto">
                <a:xfrm>
                  <a:off x="3751789" y="6081192"/>
                  <a:ext cx="37938" cy="84070"/>
                </a:xfrm>
                <a:prstGeom prst="rect">
                  <a:avLst/>
                </a:prstGeom>
                <a:solidFill>
                  <a:srgbClr val="1EB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167" name="Rectangle 136">
                  <a:extLst>
                    <a:ext uri="{FF2B5EF4-FFF2-40B4-BE49-F238E27FC236}">
                      <a16:creationId xmlns:a16="http://schemas.microsoft.com/office/drawing/2014/main" id="{467817E4-C43A-41BE-82CF-7C5DE93D91FF}"/>
                    </a:ext>
                  </a:extLst>
                </p:cNvPr>
                <p:cNvSpPr>
                  <a:spLocks noChangeArrowheads="1"/>
                </p:cNvSpPr>
                <p:nvPr/>
              </p:nvSpPr>
              <p:spPr bwMode="auto">
                <a:xfrm>
                  <a:off x="3521126" y="6203054"/>
                  <a:ext cx="37938" cy="86384"/>
                </a:xfrm>
                <a:prstGeom prst="rect">
                  <a:avLst/>
                </a:prstGeom>
                <a:solidFill>
                  <a:srgbClr val="1EB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168" name="Rectangle 137">
                  <a:extLst>
                    <a:ext uri="{FF2B5EF4-FFF2-40B4-BE49-F238E27FC236}">
                      <a16:creationId xmlns:a16="http://schemas.microsoft.com/office/drawing/2014/main" id="{DEF47782-664F-498D-BB66-A4F7A9CAA33F}"/>
                    </a:ext>
                  </a:extLst>
                </p:cNvPr>
                <p:cNvSpPr>
                  <a:spLocks noChangeArrowheads="1"/>
                </p:cNvSpPr>
                <p:nvPr/>
              </p:nvSpPr>
              <p:spPr bwMode="auto">
                <a:xfrm>
                  <a:off x="3597761" y="6203054"/>
                  <a:ext cx="37938" cy="86384"/>
                </a:xfrm>
                <a:prstGeom prst="rect">
                  <a:avLst/>
                </a:prstGeom>
                <a:solidFill>
                  <a:srgbClr val="2172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169" name="Rectangle 138">
                  <a:extLst>
                    <a:ext uri="{FF2B5EF4-FFF2-40B4-BE49-F238E27FC236}">
                      <a16:creationId xmlns:a16="http://schemas.microsoft.com/office/drawing/2014/main" id="{3773F676-F655-4A74-B1C8-6B30FDB4C4F1}"/>
                    </a:ext>
                  </a:extLst>
                </p:cNvPr>
                <p:cNvSpPr>
                  <a:spLocks noChangeArrowheads="1"/>
                </p:cNvSpPr>
                <p:nvPr/>
              </p:nvSpPr>
              <p:spPr bwMode="auto">
                <a:xfrm>
                  <a:off x="3675154" y="6203054"/>
                  <a:ext cx="37179" cy="86384"/>
                </a:xfrm>
                <a:prstGeom prst="rect">
                  <a:avLst/>
                </a:prstGeom>
                <a:solidFill>
                  <a:srgbClr val="1EB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170" name="Rectangle 139">
                  <a:extLst>
                    <a:ext uri="{FF2B5EF4-FFF2-40B4-BE49-F238E27FC236}">
                      <a16:creationId xmlns:a16="http://schemas.microsoft.com/office/drawing/2014/main" id="{1939AEEA-26A4-4CBE-8E86-E4DC2D30DD0A}"/>
                    </a:ext>
                  </a:extLst>
                </p:cNvPr>
                <p:cNvSpPr>
                  <a:spLocks noChangeArrowheads="1"/>
                </p:cNvSpPr>
                <p:nvPr/>
              </p:nvSpPr>
              <p:spPr bwMode="auto">
                <a:xfrm>
                  <a:off x="3751789" y="6203054"/>
                  <a:ext cx="37938" cy="86384"/>
                </a:xfrm>
                <a:prstGeom prst="rect">
                  <a:avLst/>
                </a:prstGeom>
                <a:solidFill>
                  <a:srgbClr val="1EB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171" name="Rectangle 140">
                  <a:extLst>
                    <a:ext uri="{FF2B5EF4-FFF2-40B4-BE49-F238E27FC236}">
                      <a16:creationId xmlns:a16="http://schemas.microsoft.com/office/drawing/2014/main" id="{09D1F878-8967-45DD-8217-4D4E6FF57D4E}"/>
                    </a:ext>
                  </a:extLst>
                </p:cNvPr>
                <p:cNvSpPr>
                  <a:spLocks noChangeArrowheads="1"/>
                </p:cNvSpPr>
                <p:nvPr/>
              </p:nvSpPr>
              <p:spPr bwMode="auto">
                <a:xfrm>
                  <a:off x="3521126" y="6327231"/>
                  <a:ext cx="37938" cy="86384"/>
                </a:xfrm>
                <a:prstGeom prst="rect">
                  <a:avLst/>
                </a:prstGeom>
                <a:solidFill>
                  <a:srgbClr val="1EB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172" name="Rectangle 141">
                  <a:extLst>
                    <a:ext uri="{FF2B5EF4-FFF2-40B4-BE49-F238E27FC236}">
                      <a16:creationId xmlns:a16="http://schemas.microsoft.com/office/drawing/2014/main" id="{49966677-388E-422A-B4DD-078B22F6779D}"/>
                    </a:ext>
                  </a:extLst>
                </p:cNvPr>
                <p:cNvSpPr>
                  <a:spLocks noChangeArrowheads="1"/>
                </p:cNvSpPr>
                <p:nvPr/>
              </p:nvSpPr>
              <p:spPr bwMode="auto">
                <a:xfrm>
                  <a:off x="3597761" y="6327231"/>
                  <a:ext cx="37938" cy="86384"/>
                </a:xfrm>
                <a:prstGeom prst="rect">
                  <a:avLst/>
                </a:prstGeom>
                <a:solidFill>
                  <a:srgbClr val="1EB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173" name="Rectangle 142">
                  <a:extLst>
                    <a:ext uri="{FF2B5EF4-FFF2-40B4-BE49-F238E27FC236}">
                      <a16:creationId xmlns:a16="http://schemas.microsoft.com/office/drawing/2014/main" id="{80CEA0EF-15C7-40E4-826D-FFCEF238FCAF}"/>
                    </a:ext>
                  </a:extLst>
                </p:cNvPr>
                <p:cNvSpPr>
                  <a:spLocks noChangeArrowheads="1"/>
                </p:cNvSpPr>
                <p:nvPr/>
              </p:nvSpPr>
              <p:spPr bwMode="auto">
                <a:xfrm>
                  <a:off x="3675154" y="6327231"/>
                  <a:ext cx="37179" cy="86384"/>
                </a:xfrm>
                <a:prstGeom prst="rect">
                  <a:avLst/>
                </a:prstGeom>
                <a:solidFill>
                  <a:srgbClr val="2172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174" name="Rectangle 143">
                  <a:extLst>
                    <a:ext uri="{FF2B5EF4-FFF2-40B4-BE49-F238E27FC236}">
                      <a16:creationId xmlns:a16="http://schemas.microsoft.com/office/drawing/2014/main" id="{1F880A39-4755-4956-8B8B-6A2110652CD0}"/>
                    </a:ext>
                  </a:extLst>
                </p:cNvPr>
                <p:cNvSpPr>
                  <a:spLocks noChangeArrowheads="1"/>
                </p:cNvSpPr>
                <p:nvPr/>
              </p:nvSpPr>
              <p:spPr bwMode="auto">
                <a:xfrm>
                  <a:off x="3751789" y="6327231"/>
                  <a:ext cx="37938" cy="86384"/>
                </a:xfrm>
                <a:prstGeom prst="rect">
                  <a:avLst/>
                </a:prstGeom>
                <a:solidFill>
                  <a:srgbClr val="1EB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175" name="Rectangle 144">
                  <a:extLst>
                    <a:ext uri="{FF2B5EF4-FFF2-40B4-BE49-F238E27FC236}">
                      <a16:creationId xmlns:a16="http://schemas.microsoft.com/office/drawing/2014/main" id="{5B40DF81-1BEE-44F1-86D9-87CBD52E4836}"/>
                    </a:ext>
                  </a:extLst>
                </p:cNvPr>
                <p:cNvSpPr>
                  <a:spLocks noChangeArrowheads="1"/>
                </p:cNvSpPr>
                <p:nvPr/>
              </p:nvSpPr>
              <p:spPr bwMode="auto">
                <a:xfrm>
                  <a:off x="3521126" y="6451407"/>
                  <a:ext cx="37938" cy="86384"/>
                </a:xfrm>
                <a:prstGeom prst="rect">
                  <a:avLst/>
                </a:prstGeom>
                <a:solidFill>
                  <a:srgbClr val="1EB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176" name="Rectangle 145">
                  <a:extLst>
                    <a:ext uri="{FF2B5EF4-FFF2-40B4-BE49-F238E27FC236}">
                      <a16:creationId xmlns:a16="http://schemas.microsoft.com/office/drawing/2014/main" id="{D07842CC-9455-4BB1-B42A-3E127B84E775}"/>
                    </a:ext>
                  </a:extLst>
                </p:cNvPr>
                <p:cNvSpPr>
                  <a:spLocks noChangeArrowheads="1"/>
                </p:cNvSpPr>
                <p:nvPr/>
              </p:nvSpPr>
              <p:spPr bwMode="auto">
                <a:xfrm>
                  <a:off x="3597761" y="6451407"/>
                  <a:ext cx="37938" cy="86384"/>
                </a:xfrm>
                <a:prstGeom prst="rect">
                  <a:avLst/>
                </a:prstGeom>
                <a:solidFill>
                  <a:srgbClr val="1EB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177" name="Rectangle 146">
                  <a:extLst>
                    <a:ext uri="{FF2B5EF4-FFF2-40B4-BE49-F238E27FC236}">
                      <a16:creationId xmlns:a16="http://schemas.microsoft.com/office/drawing/2014/main" id="{652CEA6E-657C-4FE1-9B5E-5FEC73AF0D4C}"/>
                    </a:ext>
                  </a:extLst>
                </p:cNvPr>
                <p:cNvSpPr>
                  <a:spLocks noChangeArrowheads="1"/>
                </p:cNvSpPr>
                <p:nvPr/>
              </p:nvSpPr>
              <p:spPr bwMode="auto">
                <a:xfrm>
                  <a:off x="3675154" y="6451407"/>
                  <a:ext cx="37179" cy="86384"/>
                </a:xfrm>
                <a:prstGeom prst="rect">
                  <a:avLst/>
                </a:prstGeom>
                <a:solidFill>
                  <a:srgbClr val="E842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178" name="Rectangle 147">
                  <a:extLst>
                    <a:ext uri="{FF2B5EF4-FFF2-40B4-BE49-F238E27FC236}">
                      <a16:creationId xmlns:a16="http://schemas.microsoft.com/office/drawing/2014/main" id="{8476325D-69A3-4E92-A814-40B204BA2226}"/>
                    </a:ext>
                  </a:extLst>
                </p:cNvPr>
                <p:cNvSpPr>
                  <a:spLocks noChangeArrowheads="1"/>
                </p:cNvSpPr>
                <p:nvPr/>
              </p:nvSpPr>
              <p:spPr bwMode="auto">
                <a:xfrm>
                  <a:off x="3751789" y="6451407"/>
                  <a:ext cx="37938" cy="86384"/>
                </a:xfrm>
                <a:prstGeom prst="rect">
                  <a:avLst/>
                </a:prstGeom>
                <a:solidFill>
                  <a:srgbClr val="E842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179" name="Rectangle 148">
                  <a:extLst>
                    <a:ext uri="{FF2B5EF4-FFF2-40B4-BE49-F238E27FC236}">
                      <a16:creationId xmlns:a16="http://schemas.microsoft.com/office/drawing/2014/main" id="{74D52A20-5BF9-492A-AE2A-481F4BBAA04F}"/>
                    </a:ext>
                  </a:extLst>
                </p:cNvPr>
                <p:cNvSpPr>
                  <a:spLocks noChangeArrowheads="1"/>
                </p:cNvSpPr>
                <p:nvPr/>
              </p:nvSpPr>
              <p:spPr bwMode="auto">
                <a:xfrm>
                  <a:off x="3521126" y="6575584"/>
                  <a:ext cx="37938" cy="86384"/>
                </a:xfrm>
                <a:prstGeom prst="rect">
                  <a:avLst/>
                </a:prstGeom>
                <a:solidFill>
                  <a:srgbClr val="E842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180" name="Rectangle 149">
                  <a:extLst>
                    <a:ext uri="{FF2B5EF4-FFF2-40B4-BE49-F238E27FC236}">
                      <a16:creationId xmlns:a16="http://schemas.microsoft.com/office/drawing/2014/main" id="{60E1C89A-2FD0-45DC-8E3A-2215BBFFD313}"/>
                    </a:ext>
                  </a:extLst>
                </p:cNvPr>
                <p:cNvSpPr>
                  <a:spLocks noChangeArrowheads="1"/>
                </p:cNvSpPr>
                <p:nvPr/>
              </p:nvSpPr>
              <p:spPr bwMode="auto">
                <a:xfrm>
                  <a:off x="3597761" y="6575584"/>
                  <a:ext cx="37938" cy="86384"/>
                </a:xfrm>
                <a:prstGeom prst="rect">
                  <a:avLst/>
                </a:prstGeom>
                <a:solidFill>
                  <a:srgbClr val="E842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181" name="Rectangle 150">
                  <a:extLst>
                    <a:ext uri="{FF2B5EF4-FFF2-40B4-BE49-F238E27FC236}">
                      <a16:creationId xmlns:a16="http://schemas.microsoft.com/office/drawing/2014/main" id="{FD66DE2F-8946-4DF1-96B1-E0C0315F87E2}"/>
                    </a:ext>
                  </a:extLst>
                </p:cNvPr>
                <p:cNvSpPr>
                  <a:spLocks noChangeArrowheads="1"/>
                </p:cNvSpPr>
                <p:nvPr/>
              </p:nvSpPr>
              <p:spPr bwMode="auto">
                <a:xfrm>
                  <a:off x="3675154" y="6575584"/>
                  <a:ext cx="37179" cy="86384"/>
                </a:xfrm>
                <a:prstGeom prst="rect">
                  <a:avLst/>
                </a:prstGeom>
                <a:solidFill>
                  <a:srgbClr val="E842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182" name="Rectangle 151">
                  <a:extLst>
                    <a:ext uri="{FF2B5EF4-FFF2-40B4-BE49-F238E27FC236}">
                      <a16:creationId xmlns:a16="http://schemas.microsoft.com/office/drawing/2014/main" id="{4B5C8AC0-1D9B-4D80-8F42-083C5CA15A24}"/>
                    </a:ext>
                  </a:extLst>
                </p:cNvPr>
                <p:cNvSpPr>
                  <a:spLocks noChangeArrowheads="1"/>
                </p:cNvSpPr>
                <p:nvPr/>
              </p:nvSpPr>
              <p:spPr bwMode="auto">
                <a:xfrm>
                  <a:off x="3751789" y="6575584"/>
                  <a:ext cx="37938" cy="86384"/>
                </a:xfrm>
                <a:prstGeom prst="rect">
                  <a:avLst/>
                </a:prstGeom>
                <a:solidFill>
                  <a:srgbClr val="E842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183" name="Rectangle 152">
                  <a:extLst>
                    <a:ext uri="{FF2B5EF4-FFF2-40B4-BE49-F238E27FC236}">
                      <a16:creationId xmlns:a16="http://schemas.microsoft.com/office/drawing/2014/main" id="{1A916C08-ABBC-42F7-B370-BD71E6287043}"/>
                    </a:ext>
                  </a:extLst>
                </p:cNvPr>
                <p:cNvSpPr>
                  <a:spLocks noChangeArrowheads="1"/>
                </p:cNvSpPr>
                <p:nvPr/>
              </p:nvSpPr>
              <p:spPr bwMode="auto">
                <a:xfrm>
                  <a:off x="3521126" y="6699761"/>
                  <a:ext cx="37938" cy="84070"/>
                </a:xfrm>
                <a:prstGeom prst="rect">
                  <a:avLst/>
                </a:prstGeom>
                <a:solidFill>
                  <a:srgbClr val="E842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184" name="Rectangle 153">
                  <a:extLst>
                    <a:ext uri="{FF2B5EF4-FFF2-40B4-BE49-F238E27FC236}">
                      <a16:creationId xmlns:a16="http://schemas.microsoft.com/office/drawing/2014/main" id="{F3B1B044-C555-430C-A720-49ACE9A76800}"/>
                    </a:ext>
                  </a:extLst>
                </p:cNvPr>
                <p:cNvSpPr>
                  <a:spLocks noChangeArrowheads="1"/>
                </p:cNvSpPr>
                <p:nvPr/>
              </p:nvSpPr>
              <p:spPr bwMode="auto">
                <a:xfrm>
                  <a:off x="3597761" y="6699761"/>
                  <a:ext cx="37938" cy="84070"/>
                </a:xfrm>
                <a:prstGeom prst="rect">
                  <a:avLst/>
                </a:prstGeom>
                <a:solidFill>
                  <a:srgbClr val="E842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185" name="Rectangle 154">
                  <a:extLst>
                    <a:ext uri="{FF2B5EF4-FFF2-40B4-BE49-F238E27FC236}">
                      <a16:creationId xmlns:a16="http://schemas.microsoft.com/office/drawing/2014/main" id="{E8CE2B0B-CBCC-4A6F-8C8A-7801F8E85891}"/>
                    </a:ext>
                  </a:extLst>
                </p:cNvPr>
                <p:cNvSpPr>
                  <a:spLocks noChangeArrowheads="1"/>
                </p:cNvSpPr>
                <p:nvPr/>
              </p:nvSpPr>
              <p:spPr bwMode="auto">
                <a:xfrm>
                  <a:off x="3675154" y="6699761"/>
                  <a:ext cx="37179" cy="84070"/>
                </a:xfrm>
                <a:prstGeom prst="rect">
                  <a:avLst/>
                </a:prstGeom>
                <a:solidFill>
                  <a:srgbClr val="E842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186" name="Rectangle 155">
                  <a:extLst>
                    <a:ext uri="{FF2B5EF4-FFF2-40B4-BE49-F238E27FC236}">
                      <a16:creationId xmlns:a16="http://schemas.microsoft.com/office/drawing/2014/main" id="{D8C70850-544E-4550-9E6D-82BBC8CD4E68}"/>
                    </a:ext>
                  </a:extLst>
                </p:cNvPr>
                <p:cNvSpPr>
                  <a:spLocks noChangeArrowheads="1"/>
                </p:cNvSpPr>
                <p:nvPr/>
              </p:nvSpPr>
              <p:spPr bwMode="auto">
                <a:xfrm>
                  <a:off x="3751789" y="6699761"/>
                  <a:ext cx="37938" cy="84070"/>
                </a:xfrm>
                <a:prstGeom prst="rect">
                  <a:avLst/>
                </a:prstGeom>
                <a:solidFill>
                  <a:srgbClr val="E842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187" name="Rectangle 156">
                  <a:extLst>
                    <a:ext uri="{FF2B5EF4-FFF2-40B4-BE49-F238E27FC236}">
                      <a16:creationId xmlns:a16="http://schemas.microsoft.com/office/drawing/2014/main" id="{E6EF8918-2268-4F1C-9308-7FBE7608B229}"/>
                    </a:ext>
                  </a:extLst>
                </p:cNvPr>
                <p:cNvSpPr>
                  <a:spLocks noChangeArrowheads="1"/>
                </p:cNvSpPr>
                <p:nvPr/>
              </p:nvSpPr>
              <p:spPr bwMode="auto">
                <a:xfrm>
                  <a:off x="3521126" y="6822394"/>
                  <a:ext cx="37938" cy="85613"/>
                </a:xfrm>
                <a:prstGeom prst="rect">
                  <a:avLst/>
                </a:prstGeom>
                <a:solidFill>
                  <a:srgbClr val="E842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188" name="Rectangle 157">
                  <a:extLst>
                    <a:ext uri="{FF2B5EF4-FFF2-40B4-BE49-F238E27FC236}">
                      <a16:creationId xmlns:a16="http://schemas.microsoft.com/office/drawing/2014/main" id="{DF85A9BC-1354-43E2-9B47-6B6C290EF696}"/>
                    </a:ext>
                  </a:extLst>
                </p:cNvPr>
                <p:cNvSpPr>
                  <a:spLocks noChangeArrowheads="1"/>
                </p:cNvSpPr>
                <p:nvPr/>
              </p:nvSpPr>
              <p:spPr bwMode="auto">
                <a:xfrm>
                  <a:off x="3597761" y="6822394"/>
                  <a:ext cx="37938" cy="85613"/>
                </a:xfrm>
                <a:prstGeom prst="rect">
                  <a:avLst/>
                </a:prstGeom>
                <a:solidFill>
                  <a:srgbClr val="E842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189" name="Rectangle 158">
                  <a:extLst>
                    <a:ext uri="{FF2B5EF4-FFF2-40B4-BE49-F238E27FC236}">
                      <a16:creationId xmlns:a16="http://schemas.microsoft.com/office/drawing/2014/main" id="{92A9FFEB-2C26-4E58-B9D3-32DAB8D7604F}"/>
                    </a:ext>
                  </a:extLst>
                </p:cNvPr>
                <p:cNvSpPr>
                  <a:spLocks noChangeArrowheads="1"/>
                </p:cNvSpPr>
                <p:nvPr/>
              </p:nvSpPr>
              <p:spPr bwMode="auto">
                <a:xfrm>
                  <a:off x="3675154" y="6822394"/>
                  <a:ext cx="37179" cy="85613"/>
                </a:xfrm>
                <a:prstGeom prst="rect">
                  <a:avLst/>
                </a:prstGeom>
                <a:solidFill>
                  <a:srgbClr val="E842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190" name="Rectangle 159">
                  <a:extLst>
                    <a:ext uri="{FF2B5EF4-FFF2-40B4-BE49-F238E27FC236}">
                      <a16:creationId xmlns:a16="http://schemas.microsoft.com/office/drawing/2014/main" id="{A9247619-0CB6-4A37-8C0C-3B384135BC87}"/>
                    </a:ext>
                  </a:extLst>
                </p:cNvPr>
                <p:cNvSpPr>
                  <a:spLocks noChangeArrowheads="1"/>
                </p:cNvSpPr>
                <p:nvPr/>
              </p:nvSpPr>
              <p:spPr bwMode="auto">
                <a:xfrm>
                  <a:off x="3751789" y="6822394"/>
                  <a:ext cx="37938" cy="85613"/>
                </a:xfrm>
                <a:prstGeom prst="rect">
                  <a:avLst/>
                </a:prstGeom>
                <a:solidFill>
                  <a:srgbClr val="E842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grpSp>
          <p:sp>
            <p:nvSpPr>
              <p:cNvPr id="135" name="Rectangle 165">
                <a:extLst>
                  <a:ext uri="{FF2B5EF4-FFF2-40B4-BE49-F238E27FC236}">
                    <a16:creationId xmlns:a16="http://schemas.microsoft.com/office/drawing/2014/main" id="{DF995398-89B0-4796-9CBC-8CFF1CBCC63F}"/>
                  </a:ext>
                </a:extLst>
              </p:cNvPr>
              <p:cNvSpPr>
                <a:spLocks noChangeArrowheads="1"/>
              </p:cNvSpPr>
              <p:nvPr/>
            </p:nvSpPr>
            <p:spPr bwMode="auto">
              <a:xfrm>
                <a:off x="5405877" y="6269474"/>
                <a:ext cx="277486" cy="60631"/>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136" name="Rectangle 166">
                <a:extLst>
                  <a:ext uri="{FF2B5EF4-FFF2-40B4-BE49-F238E27FC236}">
                    <a16:creationId xmlns:a16="http://schemas.microsoft.com/office/drawing/2014/main" id="{EAA0182C-66E8-4334-ADF6-5C6233BE27D2}"/>
                  </a:ext>
                </a:extLst>
              </p:cNvPr>
              <p:cNvSpPr>
                <a:spLocks noChangeArrowheads="1"/>
              </p:cNvSpPr>
              <p:nvPr/>
            </p:nvSpPr>
            <p:spPr bwMode="auto">
              <a:xfrm>
                <a:off x="5405877" y="6375579"/>
                <a:ext cx="277486" cy="59972"/>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137" name="Rectangle 167">
                <a:extLst>
                  <a:ext uri="{FF2B5EF4-FFF2-40B4-BE49-F238E27FC236}">
                    <a16:creationId xmlns:a16="http://schemas.microsoft.com/office/drawing/2014/main" id="{0AA21BF1-2049-4E98-A644-9097D228A661}"/>
                  </a:ext>
                </a:extLst>
              </p:cNvPr>
              <p:cNvSpPr>
                <a:spLocks noChangeArrowheads="1"/>
              </p:cNvSpPr>
              <p:nvPr/>
            </p:nvSpPr>
            <p:spPr bwMode="auto">
              <a:xfrm>
                <a:off x="5405877" y="6481683"/>
                <a:ext cx="277486" cy="59972"/>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138" name="Rectangle 168">
                <a:extLst>
                  <a:ext uri="{FF2B5EF4-FFF2-40B4-BE49-F238E27FC236}">
                    <a16:creationId xmlns:a16="http://schemas.microsoft.com/office/drawing/2014/main" id="{AD53B5BF-A255-47CF-8043-135781FF7C26}"/>
                  </a:ext>
                </a:extLst>
              </p:cNvPr>
              <p:cNvSpPr>
                <a:spLocks noChangeArrowheads="1"/>
              </p:cNvSpPr>
              <p:nvPr/>
            </p:nvSpPr>
            <p:spPr bwMode="auto">
              <a:xfrm>
                <a:off x="5405877" y="6587787"/>
                <a:ext cx="277486" cy="5865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139" name="Rectangle 169">
                <a:extLst>
                  <a:ext uri="{FF2B5EF4-FFF2-40B4-BE49-F238E27FC236}">
                    <a16:creationId xmlns:a16="http://schemas.microsoft.com/office/drawing/2014/main" id="{EA49CD53-CFDE-462E-879F-942E523C23BF}"/>
                  </a:ext>
                </a:extLst>
              </p:cNvPr>
              <p:cNvSpPr>
                <a:spLocks noChangeArrowheads="1"/>
              </p:cNvSpPr>
              <p:nvPr/>
            </p:nvSpPr>
            <p:spPr bwMode="auto">
              <a:xfrm>
                <a:off x="5405877" y="6693892"/>
                <a:ext cx="277486" cy="5865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140" name="Rectangle 170">
                <a:extLst>
                  <a:ext uri="{FF2B5EF4-FFF2-40B4-BE49-F238E27FC236}">
                    <a16:creationId xmlns:a16="http://schemas.microsoft.com/office/drawing/2014/main" id="{038CBB15-9077-4FA3-819A-FDEA6B3EA2F7}"/>
                  </a:ext>
                </a:extLst>
              </p:cNvPr>
              <p:cNvSpPr>
                <a:spLocks noChangeArrowheads="1"/>
              </p:cNvSpPr>
              <p:nvPr/>
            </p:nvSpPr>
            <p:spPr bwMode="auto">
              <a:xfrm>
                <a:off x="5405877" y="6799995"/>
                <a:ext cx="277486" cy="5865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141" name="Rectangle 171">
                <a:extLst>
                  <a:ext uri="{FF2B5EF4-FFF2-40B4-BE49-F238E27FC236}">
                    <a16:creationId xmlns:a16="http://schemas.microsoft.com/office/drawing/2014/main" id="{E0B4F2BE-6D9E-464D-9EE2-CB0702195458}"/>
                  </a:ext>
                </a:extLst>
              </p:cNvPr>
              <p:cNvSpPr>
                <a:spLocks noChangeArrowheads="1"/>
              </p:cNvSpPr>
              <p:nvPr/>
            </p:nvSpPr>
            <p:spPr bwMode="auto">
              <a:xfrm>
                <a:off x="5405877" y="6904123"/>
                <a:ext cx="277486" cy="60631"/>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grpSp>
            <p:nvGrpSpPr>
              <p:cNvPr id="142" name="Group 141">
                <a:extLst>
                  <a:ext uri="{FF2B5EF4-FFF2-40B4-BE49-F238E27FC236}">
                    <a16:creationId xmlns:a16="http://schemas.microsoft.com/office/drawing/2014/main" id="{EC97430C-5134-4268-8F86-74CED9C61DAF}"/>
                  </a:ext>
                </a:extLst>
              </p:cNvPr>
              <p:cNvGrpSpPr/>
              <p:nvPr/>
            </p:nvGrpSpPr>
            <p:grpSpPr>
              <a:xfrm>
                <a:off x="4205162" y="5629668"/>
                <a:ext cx="323846" cy="1364857"/>
                <a:chOff x="8652616" y="4728361"/>
                <a:chExt cx="534926" cy="2254461"/>
              </a:xfrm>
            </p:grpSpPr>
            <p:sp>
              <p:nvSpPr>
                <p:cNvPr id="143" name="Line 172">
                  <a:extLst>
                    <a:ext uri="{FF2B5EF4-FFF2-40B4-BE49-F238E27FC236}">
                      <a16:creationId xmlns:a16="http://schemas.microsoft.com/office/drawing/2014/main" id="{4884ED9E-B0CA-47CB-BD08-FF3D149BFEF5}"/>
                    </a:ext>
                  </a:extLst>
                </p:cNvPr>
                <p:cNvSpPr>
                  <a:spLocks noChangeShapeType="1"/>
                </p:cNvSpPr>
                <p:nvPr/>
              </p:nvSpPr>
              <p:spPr bwMode="auto">
                <a:xfrm>
                  <a:off x="8997852" y="4728361"/>
                  <a:ext cx="0" cy="514446"/>
                </a:xfrm>
                <a:prstGeom prst="line">
                  <a:avLst/>
                </a:prstGeom>
                <a:noFill/>
                <a:ln w="31750" cap="flat">
                  <a:solidFill>
                    <a:srgbClr val="2172B9"/>
                  </a:solidFill>
                  <a:prstDash val="solid"/>
                  <a:miter lim="800000"/>
                  <a:headEnd/>
                  <a:tailEnd/>
                </a:ln>
                <a:extLst>
                  <a:ext uri="{909E8E84-426E-40DD-AFC4-6F175D3DCCD1}">
                    <a14:hiddenFill xmlns:a14="http://schemas.microsoft.com/office/drawing/2010/main">
                      <a:noFill/>
                    </a14:hiddenFill>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144" name="Line 173">
                  <a:extLst>
                    <a:ext uri="{FF2B5EF4-FFF2-40B4-BE49-F238E27FC236}">
                      <a16:creationId xmlns:a16="http://schemas.microsoft.com/office/drawing/2014/main" id="{812FFDD1-09F0-447E-9FF9-10994A156184}"/>
                    </a:ext>
                  </a:extLst>
                </p:cNvPr>
                <p:cNvSpPr>
                  <a:spLocks noChangeShapeType="1"/>
                </p:cNvSpPr>
                <p:nvPr/>
              </p:nvSpPr>
              <p:spPr bwMode="auto">
                <a:xfrm>
                  <a:off x="8842306" y="4728361"/>
                  <a:ext cx="0" cy="514446"/>
                </a:xfrm>
                <a:prstGeom prst="line">
                  <a:avLst/>
                </a:prstGeom>
                <a:noFill/>
                <a:ln w="31750" cap="flat">
                  <a:solidFill>
                    <a:srgbClr val="17244E"/>
                  </a:solidFill>
                  <a:prstDash val="solid"/>
                  <a:miter lim="800000"/>
                  <a:headEnd/>
                  <a:tailEnd/>
                </a:ln>
                <a:extLst>
                  <a:ext uri="{909E8E84-426E-40DD-AFC4-6F175D3DCCD1}">
                    <a14:hiddenFill xmlns:a14="http://schemas.microsoft.com/office/drawing/2010/main">
                      <a:noFill/>
                    </a14:hiddenFill>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145" name="Rectangle 174">
                  <a:extLst>
                    <a:ext uri="{FF2B5EF4-FFF2-40B4-BE49-F238E27FC236}">
                      <a16:creationId xmlns:a16="http://schemas.microsoft.com/office/drawing/2014/main" id="{7D73AA10-00F6-4698-B329-36298DCBA694}"/>
                    </a:ext>
                  </a:extLst>
                </p:cNvPr>
                <p:cNvSpPr>
                  <a:spLocks noChangeArrowheads="1"/>
                </p:cNvSpPr>
                <p:nvPr/>
              </p:nvSpPr>
              <p:spPr bwMode="auto">
                <a:xfrm>
                  <a:off x="8652616" y="4990598"/>
                  <a:ext cx="534926" cy="1992224"/>
                </a:xfrm>
                <a:prstGeom prst="rect">
                  <a:avLst/>
                </a:prstGeom>
                <a:solidFill>
                  <a:srgbClr val="17244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146" name="Rectangle 175">
                  <a:extLst>
                    <a:ext uri="{FF2B5EF4-FFF2-40B4-BE49-F238E27FC236}">
                      <a16:creationId xmlns:a16="http://schemas.microsoft.com/office/drawing/2014/main" id="{541FF9F1-B954-438D-8A74-CD4AD6ACBFDD}"/>
                    </a:ext>
                  </a:extLst>
                </p:cNvPr>
                <p:cNvSpPr>
                  <a:spLocks noChangeArrowheads="1"/>
                </p:cNvSpPr>
                <p:nvPr/>
              </p:nvSpPr>
              <p:spPr bwMode="auto">
                <a:xfrm>
                  <a:off x="8652616" y="4990598"/>
                  <a:ext cx="131266" cy="1992224"/>
                </a:xfrm>
                <a:prstGeom prst="rect">
                  <a:avLst/>
                </a:prstGeom>
                <a:solidFill>
                  <a:srgbClr val="2172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grpSp>
        </p:grpSp>
        <p:sp>
          <p:nvSpPr>
            <p:cNvPr id="20" name="Rectangle 237">
              <a:extLst>
                <a:ext uri="{FF2B5EF4-FFF2-40B4-BE49-F238E27FC236}">
                  <a16:creationId xmlns:a16="http://schemas.microsoft.com/office/drawing/2014/main" id="{58C53412-C4BE-4542-A03D-EE13D81CA46C}"/>
                </a:ext>
              </a:extLst>
            </p:cNvPr>
            <p:cNvSpPr>
              <a:spLocks noChangeArrowheads="1"/>
            </p:cNvSpPr>
            <p:nvPr/>
          </p:nvSpPr>
          <p:spPr bwMode="auto">
            <a:xfrm>
              <a:off x="0" y="6884987"/>
              <a:ext cx="12436475" cy="109538"/>
            </a:xfrm>
            <a:prstGeom prst="rect">
              <a:avLst/>
            </a:prstGeom>
            <a:solidFill>
              <a:schemeClr val="tx1"/>
            </a:solidFill>
            <a:ln>
              <a:noFill/>
            </a:ln>
          </p:spPr>
          <p:txBody>
            <a:bodyPr vert="horz" wrap="square" lIns="67232" tIns="33616" rIns="67232" bIns="33616" numCol="1" anchor="t" anchorCtr="0" compatLnSpc="1">
              <a:prstTxWarp prst="textNoShape">
                <a:avLst/>
              </a:prstTxWarp>
            </a:bodyPr>
            <a:lstStyle/>
            <a:p>
              <a:pPr defTabSz="685870">
                <a:defRPr/>
              </a:pPr>
              <a:endParaRPr lang="en-IN" sz="1324">
                <a:solidFill>
                  <a:srgbClr val="505050"/>
                </a:solidFill>
                <a:latin typeface="Segoe UI"/>
              </a:endParaRPr>
            </a:p>
          </p:txBody>
        </p:sp>
        <p:sp>
          <p:nvSpPr>
            <p:cNvPr id="21" name="Rectangle 20">
              <a:extLst>
                <a:ext uri="{FF2B5EF4-FFF2-40B4-BE49-F238E27FC236}">
                  <a16:creationId xmlns:a16="http://schemas.microsoft.com/office/drawing/2014/main" id="{5849EE03-14CD-4615-BE46-064718BDDD21}"/>
                </a:ext>
              </a:extLst>
            </p:cNvPr>
            <p:cNvSpPr/>
            <p:nvPr/>
          </p:nvSpPr>
          <p:spPr bwMode="auto">
            <a:xfrm>
              <a:off x="11530326" y="5064292"/>
              <a:ext cx="822490" cy="101600"/>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72" fontAlgn="base">
                <a:lnSpc>
                  <a:spcPct val="90000"/>
                </a:lnSpc>
                <a:spcBef>
                  <a:spcPct val="0"/>
                </a:spcBef>
                <a:spcAft>
                  <a:spcPct val="0"/>
                </a:spcAft>
                <a:defRPr/>
              </a:pPr>
              <a:endParaRPr lang="en-IN" sz="1765">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2" name="Rectangle 21">
              <a:extLst>
                <a:ext uri="{FF2B5EF4-FFF2-40B4-BE49-F238E27FC236}">
                  <a16:creationId xmlns:a16="http://schemas.microsoft.com/office/drawing/2014/main" id="{CCB8754F-E65E-4B3F-AE6B-7E83BE9318E6}"/>
                </a:ext>
              </a:extLst>
            </p:cNvPr>
            <p:cNvSpPr/>
            <p:nvPr/>
          </p:nvSpPr>
          <p:spPr bwMode="auto">
            <a:xfrm>
              <a:off x="11530326" y="5207167"/>
              <a:ext cx="822490" cy="101600"/>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72" fontAlgn="base">
                <a:lnSpc>
                  <a:spcPct val="90000"/>
                </a:lnSpc>
                <a:spcBef>
                  <a:spcPct val="0"/>
                </a:spcBef>
                <a:spcAft>
                  <a:spcPct val="0"/>
                </a:spcAft>
                <a:defRPr/>
              </a:pPr>
              <a:endParaRPr lang="en-IN" sz="1765">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3" name="Rectangle 22">
              <a:extLst>
                <a:ext uri="{FF2B5EF4-FFF2-40B4-BE49-F238E27FC236}">
                  <a16:creationId xmlns:a16="http://schemas.microsoft.com/office/drawing/2014/main" id="{75718316-A22E-4D9D-AFE7-BA522A449E49}"/>
                </a:ext>
              </a:extLst>
            </p:cNvPr>
            <p:cNvSpPr/>
            <p:nvPr/>
          </p:nvSpPr>
          <p:spPr bwMode="auto">
            <a:xfrm>
              <a:off x="11530326" y="5350042"/>
              <a:ext cx="822490" cy="101600"/>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72" fontAlgn="base">
                <a:lnSpc>
                  <a:spcPct val="90000"/>
                </a:lnSpc>
                <a:spcBef>
                  <a:spcPct val="0"/>
                </a:spcBef>
                <a:spcAft>
                  <a:spcPct val="0"/>
                </a:spcAft>
                <a:defRPr/>
              </a:pPr>
              <a:endParaRPr lang="en-IN" sz="1765">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4" name="Rectangle 23">
              <a:extLst>
                <a:ext uri="{FF2B5EF4-FFF2-40B4-BE49-F238E27FC236}">
                  <a16:creationId xmlns:a16="http://schemas.microsoft.com/office/drawing/2014/main" id="{A3507A7D-2706-4F57-9CA1-2E948EAAAC6E}"/>
                </a:ext>
              </a:extLst>
            </p:cNvPr>
            <p:cNvSpPr/>
            <p:nvPr/>
          </p:nvSpPr>
          <p:spPr bwMode="auto">
            <a:xfrm>
              <a:off x="11530326" y="5492917"/>
              <a:ext cx="822490" cy="101600"/>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72" fontAlgn="base">
                <a:lnSpc>
                  <a:spcPct val="90000"/>
                </a:lnSpc>
                <a:spcBef>
                  <a:spcPct val="0"/>
                </a:spcBef>
                <a:spcAft>
                  <a:spcPct val="0"/>
                </a:spcAft>
                <a:defRPr/>
              </a:pPr>
              <a:endParaRPr lang="en-IN" sz="1765">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5" name="Rectangle 24">
              <a:extLst>
                <a:ext uri="{FF2B5EF4-FFF2-40B4-BE49-F238E27FC236}">
                  <a16:creationId xmlns:a16="http://schemas.microsoft.com/office/drawing/2014/main" id="{803EC65D-089D-4CA5-AC00-BCC11948E001}"/>
                </a:ext>
              </a:extLst>
            </p:cNvPr>
            <p:cNvSpPr/>
            <p:nvPr/>
          </p:nvSpPr>
          <p:spPr bwMode="auto">
            <a:xfrm>
              <a:off x="11530326" y="5635792"/>
              <a:ext cx="822490" cy="101600"/>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72" fontAlgn="base">
                <a:lnSpc>
                  <a:spcPct val="90000"/>
                </a:lnSpc>
                <a:spcBef>
                  <a:spcPct val="0"/>
                </a:spcBef>
                <a:spcAft>
                  <a:spcPct val="0"/>
                </a:spcAft>
                <a:defRPr/>
              </a:pPr>
              <a:endParaRPr lang="en-IN" sz="1765">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6" name="Rectangle 25">
              <a:extLst>
                <a:ext uri="{FF2B5EF4-FFF2-40B4-BE49-F238E27FC236}">
                  <a16:creationId xmlns:a16="http://schemas.microsoft.com/office/drawing/2014/main" id="{02AE72C0-62CA-44CC-8680-F0B3C73AE377}"/>
                </a:ext>
              </a:extLst>
            </p:cNvPr>
            <p:cNvSpPr/>
            <p:nvPr/>
          </p:nvSpPr>
          <p:spPr bwMode="auto">
            <a:xfrm>
              <a:off x="11530326" y="5778667"/>
              <a:ext cx="822490" cy="101600"/>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72" fontAlgn="base">
                <a:lnSpc>
                  <a:spcPct val="90000"/>
                </a:lnSpc>
                <a:spcBef>
                  <a:spcPct val="0"/>
                </a:spcBef>
                <a:spcAft>
                  <a:spcPct val="0"/>
                </a:spcAft>
                <a:defRPr/>
              </a:pPr>
              <a:endParaRPr lang="en-IN" sz="1765">
                <a:gradFill>
                  <a:gsLst>
                    <a:gs pos="0">
                      <a:srgbClr val="FFFFFF"/>
                    </a:gs>
                    <a:gs pos="100000">
                      <a:srgbClr val="FFFFFF"/>
                    </a:gs>
                  </a:gsLst>
                  <a:lin ang="5400000" scaled="0"/>
                </a:gradFill>
                <a:latin typeface="Segoe UI"/>
                <a:ea typeface="Segoe UI" pitchFamily="34" charset="0"/>
                <a:cs typeface="Segoe UI" pitchFamily="34" charset="0"/>
              </a:endParaRPr>
            </a:p>
          </p:txBody>
        </p:sp>
      </p:grpSp>
    </p:spTree>
    <p:extLst>
      <p:ext uri="{BB962C8B-B14F-4D97-AF65-F5344CB8AC3E}">
        <p14:creationId xmlns:p14="http://schemas.microsoft.com/office/powerpoint/2010/main" val="3829018467"/>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nl-NL">
                <a:cs typeface="Segoe UI"/>
              </a:rPr>
              <a:t>Git Flow – Supporting Branches</a:t>
            </a:r>
            <a:endParaRPr lang="en-US"/>
          </a:p>
        </p:txBody>
      </p:sp>
      <p:pic>
        <p:nvPicPr>
          <p:cNvPr id="4" name="Picture 7" descr="A picture containing text, hanging&#10;&#10;Description automatically generated">
            <a:extLst>
              <a:ext uri="{FF2B5EF4-FFF2-40B4-BE49-F238E27FC236}">
                <a16:creationId xmlns:a16="http://schemas.microsoft.com/office/drawing/2014/main" id="{61483222-3D18-44AC-AE56-84B6B75AF31C}"/>
              </a:ext>
            </a:extLst>
          </p:cNvPr>
          <p:cNvPicPr>
            <a:picLocks noChangeAspect="1"/>
          </p:cNvPicPr>
          <p:nvPr/>
        </p:nvPicPr>
        <p:blipFill>
          <a:blip r:embed="rId3"/>
          <a:stretch>
            <a:fillRect/>
          </a:stretch>
        </p:blipFill>
        <p:spPr>
          <a:xfrm>
            <a:off x="5538080" y="1120613"/>
            <a:ext cx="4173077" cy="5526683"/>
          </a:xfrm>
          <a:prstGeom prst="rect">
            <a:avLst/>
          </a:prstGeom>
        </p:spPr>
      </p:pic>
      <p:sp>
        <p:nvSpPr>
          <p:cNvPr id="6" name="Rectangle: Rounded Corners 5">
            <a:extLst>
              <a:ext uri="{FF2B5EF4-FFF2-40B4-BE49-F238E27FC236}">
                <a16:creationId xmlns:a16="http://schemas.microsoft.com/office/drawing/2014/main" id="{15E2FDDE-C484-46ED-B9E2-3B4FE5169523}"/>
              </a:ext>
            </a:extLst>
          </p:cNvPr>
          <p:cNvSpPr/>
          <p:nvPr/>
        </p:nvSpPr>
        <p:spPr bwMode="auto">
          <a:xfrm>
            <a:off x="6827820" y="3496193"/>
            <a:ext cx="1802308" cy="3151725"/>
          </a:xfrm>
          <a:prstGeom prst="roundRect">
            <a:avLst/>
          </a:prstGeom>
          <a:noFill/>
          <a:ln w="57150">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a:extLst>
              <a:ext uri="{FF2B5EF4-FFF2-40B4-BE49-F238E27FC236}">
                <a16:creationId xmlns:a16="http://schemas.microsoft.com/office/drawing/2014/main" id="{D1BCC756-DEF6-498A-A51E-423B8B2B4A6A}"/>
              </a:ext>
            </a:extLst>
          </p:cNvPr>
          <p:cNvSpPr txBox="1"/>
          <p:nvPr/>
        </p:nvSpPr>
        <p:spPr>
          <a:xfrm>
            <a:off x="435440" y="1749885"/>
            <a:ext cx="4821980" cy="6712607"/>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sz="2400">
                <a:solidFill>
                  <a:srgbClr val="505050"/>
                </a:solidFill>
                <a:cs typeface="Segoe UI"/>
              </a:rPr>
              <a:t>Feature branch used to develop features for an upcoming or distant release</a:t>
            </a:r>
          </a:p>
          <a:p>
            <a:pPr>
              <a:lnSpc>
                <a:spcPct val="90000"/>
              </a:lnSpc>
              <a:spcAft>
                <a:spcPts val="600"/>
              </a:spcAft>
            </a:pPr>
            <a:endParaRPr lang="en-US" sz="2400">
              <a:solidFill>
                <a:srgbClr val="505050"/>
              </a:solidFill>
              <a:ea typeface="+mn-lt"/>
              <a:cs typeface="+mn-lt"/>
            </a:endParaRPr>
          </a:p>
          <a:p>
            <a:pPr>
              <a:lnSpc>
                <a:spcPct val="90000"/>
              </a:lnSpc>
              <a:spcAft>
                <a:spcPts val="600"/>
              </a:spcAft>
            </a:pPr>
            <a:r>
              <a:rPr lang="en-US" sz="2400">
                <a:solidFill>
                  <a:srgbClr val="505050"/>
                </a:solidFill>
                <a:cs typeface="Segoe UI"/>
              </a:rPr>
              <a:t>Release branch used for QA and bug fixing purposes </a:t>
            </a:r>
            <a:r>
              <a:rPr lang="en-US" sz="2400">
                <a:solidFill>
                  <a:srgbClr val="505050"/>
                </a:solidFill>
                <a:ea typeface="+mn-lt"/>
                <a:cs typeface="+mn-lt"/>
              </a:rPr>
              <a:t>in support of an upcoming release</a:t>
            </a:r>
          </a:p>
          <a:p>
            <a:pPr>
              <a:lnSpc>
                <a:spcPct val="90000"/>
              </a:lnSpc>
              <a:spcAft>
                <a:spcPts val="600"/>
              </a:spcAft>
            </a:pPr>
            <a:endParaRPr lang="en-US" sz="2400">
              <a:solidFill>
                <a:srgbClr val="505050"/>
              </a:solidFill>
              <a:cs typeface="Segoe UI"/>
            </a:endParaRPr>
          </a:p>
          <a:p>
            <a:pPr>
              <a:lnSpc>
                <a:spcPct val="90000"/>
              </a:lnSpc>
              <a:spcAft>
                <a:spcPts val="600"/>
              </a:spcAft>
            </a:pPr>
            <a:r>
              <a:rPr lang="en-US" sz="2400">
                <a:solidFill>
                  <a:srgbClr val="505050"/>
                </a:solidFill>
                <a:cs typeface="Segoe UI"/>
              </a:rPr>
              <a:t>Hotfix branch used for critical bug </a:t>
            </a:r>
            <a:r>
              <a:rPr lang="en-US" sz="2400">
                <a:solidFill>
                  <a:srgbClr val="505050"/>
                </a:solidFill>
                <a:ea typeface="+mn-lt"/>
                <a:cs typeface="+mn-lt"/>
              </a:rPr>
              <a:t>fixes in production code</a:t>
            </a:r>
          </a:p>
          <a:p>
            <a:pPr>
              <a:lnSpc>
                <a:spcPct val="90000"/>
              </a:lnSpc>
              <a:spcAft>
                <a:spcPts val="600"/>
              </a:spcAft>
            </a:pPr>
            <a:endParaRPr lang="en-US" sz="2400">
              <a:solidFill>
                <a:srgbClr val="505050"/>
              </a:solidFill>
              <a:cs typeface="Segoe UI"/>
            </a:endParaRPr>
          </a:p>
          <a:p>
            <a:r>
              <a:rPr lang="en-US" sz="2400">
                <a:solidFill>
                  <a:srgbClr val="505050"/>
                </a:solidFill>
                <a:cs typeface="Segoe UI"/>
              </a:rPr>
              <a:t>All branches have a limited </a:t>
            </a:r>
            <a:endParaRPr lang="en-US" sz="2400">
              <a:solidFill>
                <a:srgbClr val="000000"/>
              </a:solidFill>
              <a:cs typeface="Segoe UI"/>
            </a:endParaRPr>
          </a:p>
          <a:p>
            <a:r>
              <a:rPr lang="en-US" sz="2400">
                <a:solidFill>
                  <a:srgbClr val="505050"/>
                </a:solidFill>
                <a:cs typeface="Segoe UI"/>
              </a:rPr>
              <a:t>lifespan</a:t>
            </a:r>
            <a:endParaRPr lang="en-US" sz="2400">
              <a:ea typeface="+mn-lt"/>
              <a:cs typeface="+mn-lt"/>
            </a:endParaRPr>
          </a:p>
          <a:p>
            <a:pPr>
              <a:lnSpc>
                <a:spcPct val="90000"/>
              </a:lnSpc>
              <a:spcAft>
                <a:spcPts val="600"/>
              </a:spcAft>
            </a:pPr>
            <a:endParaRPr lang="en-US" sz="2400">
              <a:solidFill>
                <a:srgbClr val="505050"/>
              </a:solidFill>
              <a:cs typeface="Segoe UI"/>
            </a:endParaRPr>
          </a:p>
          <a:p>
            <a:pPr>
              <a:lnSpc>
                <a:spcPct val="90000"/>
              </a:lnSpc>
              <a:spcAft>
                <a:spcPts val="600"/>
              </a:spcAft>
            </a:pPr>
            <a:endParaRPr lang="en-US" sz="2400">
              <a:solidFill>
                <a:srgbClr val="505050"/>
              </a:solidFill>
              <a:cs typeface="Segoe UI"/>
            </a:endParaRPr>
          </a:p>
          <a:p>
            <a:pPr>
              <a:lnSpc>
                <a:spcPct val="90000"/>
              </a:lnSpc>
              <a:spcAft>
                <a:spcPts val="600"/>
              </a:spcAft>
            </a:pPr>
            <a:endParaRPr lang="en-US" sz="2400">
              <a:solidFill>
                <a:srgbClr val="505050"/>
              </a:solidFill>
              <a:cs typeface="Segoe UI"/>
            </a:endParaRPr>
          </a:p>
          <a:p>
            <a:pPr>
              <a:lnSpc>
                <a:spcPct val="90000"/>
              </a:lnSpc>
              <a:spcAft>
                <a:spcPts val="600"/>
              </a:spcAft>
            </a:pPr>
            <a:endParaRPr lang="en-US" sz="2400">
              <a:solidFill>
                <a:srgbClr val="505050"/>
              </a:solidFill>
              <a:cs typeface="Segoe UI"/>
            </a:endParaRPr>
          </a:p>
        </p:txBody>
      </p:sp>
    </p:spTree>
    <p:extLst>
      <p:ext uri="{BB962C8B-B14F-4D97-AF65-F5344CB8AC3E}">
        <p14:creationId xmlns:p14="http://schemas.microsoft.com/office/powerpoint/2010/main" val="212793102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nl-NL">
                <a:cs typeface="Segoe UI"/>
              </a:rPr>
              <a:t>Git Flow – Supporting Branches</a:t>
            </a:r>
            <a:endParaRPr lang="en-US"/>
          </a:p>
        </p:txBody>
      </p:sp>
      <p:pic>
        <p:nvPicPr>
          <p:cNvPr id="4" name="Picture 7" descr="A picture containing text, hanging&#10;&#10;Description automatically generated">
            <a:extLst>
              <a:ext uri="{FF2B5EF4-FFF2-40B4-BE49-F238E27FC236}">
                <a16:creationId xmlns:a16="http://schemas.microsoft.com/office/drawing/2014/main" id="{61483222-3D18-44AC-AE56-84B6B75AF31C}"/>
              </a:ext>
            </a:extLst>
          </p:cNvPr>
          <p:cNvPicPr>
            <a:picLocks noChangeAspect="1"/>
          </p:cNvPicPr>
          <p:nvPr/>
        </p:nvPicPr>
        <p:blipFill>
          <a:blip r:embed="rId3"/>
          <a:stretch>
            <a:fillRect/>
          </a:stretch>
        </p:blipFill>
        <p:spPr>
          <a:xfrm>
            <a:off x="5538080" y="1120613"/>
            <a:ext cx="4173077" cy="5526683"/>
          </a:xfrm>
          <a:prstGeom prst="rect">
            <a:avLst/>
          </a:prstGeom>
        </p:spPr>
      </p:pic>
      <p:sp>
        <p:nvSpPr>
          <p:cNvPr id="6" name="Rectangle: Rounded Corners 5">
            <a:extLst>
              <a:ext uri="{FF2B5EF4-FFF2-40B4-BE49-F238E27FC236}">
                <a16:creationId xmlns:a16="http://schemas.microsoft.com/office/drawing/2014/main" id="{DDDB4AA3-FC78-42EE-BA33-B6CA54BFEDE6}"/>
              </a:ext>
            </a:extLst>
          </p:cNvPr>
          <p:cNvSpPr/>
          <p:nvPr/>
        </p:nvSpPr>
        <p:spPr bwMode="auto">
          <a:xfrm>
            <a:off x="6849270" y="1512949"/>
            <a:ext cx="2926606" cy="2154155"/>
          </a:xfrm>
          <a:prstGeom prst="roundRect">
            <a:avLst/>
          </a:prstGeom>
          <a:noFill/>
          <a:ln w="57150">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a:extLst>
              <a:ext uri="{FF2B5EF4-FFF2-40B4-BE49-F238E27FC236}">
                <a16:creationId xmlns:a16="http://schemas.microsoft.com/office/drawing/2014/main" id="{48AE2F1B-0ED0-45AF-B725-6B133EAFE6E0}"/>
              </a:ext>
            </a:extLst>
          </p:cNvPr>
          <p:cNvSpPr txBox="1"/>
          <p:nvPr/>
        </p:nvSpPr>
        <p:spPr>
          <a:xfrm>
            <a:off x="435440" y="1749885"/>
            <a:ext cx="4821980" cy="6712607"/>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sz="2400">
                <a:solidFill>
                  <a:srgbClr val="505050"/>
                </a:solidFill>
                <a:cs typeface="Segoe UI"/>
              </a:rPr>
              <a:t>Feature branch used to develop features for an upcoming or distant release</a:t>
            </a:r>
          </a:p>
          <a:p>
            <a:pPr>
              <a:lnSpc>
                <a:spcPct val="90000"/>
              </a:lnSpc>
              <a:spcAft>
                <a:spcPts val="600"/>
              </a:spcAft>
            </a:pPr>
            <a:endParaRPr lang="en-US" sz="2400">
              <a:solidFill>
                <a:srgbClr val="505050"/>
              </a:solidFill>
              <a:ea typeface="+mn-lt"/>
              <a:cs typeface="+mn-lt"/>
            </a:endParaRPr>
          </a:p>
          <a:p>
            <a:pPr>
              <a:lnSpc>
                <a:spcPct val="90000"/>
              </a:lnSpc>
              <a:spcAft>
                <a:spcPts val="600"/>
              </a:spcAft>
            </a:pPr>
            <a:r>
              <a:rPr lang="en-US" sz="2400">
                <a:solidFill>
                  <a:srgbClr val="505050"/>
                </a:solidFill>
                <a:cs typeface="Segoe UI"/>
              </a:rPr>
              <a:t>Release branch used for QA and bug fixing purposes </a:t>
            </a:r>
            <a:r>
              <a:rPr lang="en-US" sz="2400">
                <a:solidFill>
                  <a:srgbClr val="505050"/>
                </a:solidFill>
                <a:ea typeface="+mn-lt"/>
                <a:cs typeface="+mn-lt"/>
              </a:rPr>
              <a:t>in support of an upcoming release</a:t>
            </a:r>
          </a:p>
          <a:p>
            <a:pPr>
              <a:lnSpc>
                <a:spcPct val="90000"/>
              </a:lnSpc>
              <a:spcAft>
                <a:spcPts val="600"/>
              </a:spcAft>
            </a:pPr>
            <a:endParaRPr lang="en-US" sz="2400">
              <a:solidFill>
                <a:srgbClr val="505050"/>
              </a:solidFill>
              <a:cs typeface="Segoe UI"/>
            </a:endParaRPr>
          </a:p>
          <a:p>
            <a:pPr>
              <a:lnSpc>
                <a:spcPct val="90000"/>
              </a:lnSpc>
              <a:spcAft>
                <a:spcPts val="600"/>
              </a:spcAft>
            </a:pPr>
            <a:r>
              <a:rPr lang="en-US" sz="2400">
                <a:solidFill>
                  <a:srgbClr val="505050"/>
                </a:solidFill>
                <a:cs typeface="Segoe UI"/>
              </a:rPr>
              <a:t>Hotfix branch used for critical bug </a:t>
            </a:r>
            <a:r>
              <a:rPr lang="en-US" sz="2400">
                <a:solidFill>
                  <a:srgbClr val="505050"/>
                </a:solidFill>
                <a:ea typeface="+mn-lt"/>
                <a:cs typeface="+mn-lt"/>
              </a:rPr>
              <a:t>fixes in production code</a:t>
            </a:r>
          </a:p>
          <a:p>
            <a:pPr>
              <a:lnSpc>
                <a:spcPct val="90000"/>
              </a:lnSpc>
              <a:spcAft>
                <a:spcPts val="600"/>
              </a:spcAft>
            </a:pPr>
            <a:endParaRPr lang="en-US" sz="2400">
              <a:solidFill>
                <a:srgbClr val="505050"/>
              </a:solidFill>
              <a:cs typeface="Segoe UI"/>
            </a:endParaRPr>
          </a:p>
          <a:p>
            <a:r>
              <a:rPr lang="en-US" sz="2400">
                <a:solidFill>
                  <a:srgbClr val="505050"/>
                </a:solidFill>
                <a:cs typeface="Segoe UI"/>
              </a:rPr>
              <a:t>All branches have a limited </a:t>
            </a:r>
            <a:endParaRPr lang="en-US" sz="2400">
              <a:solidFill>
                <a:srgbClr val="000000"/>
              </a:solidFill>
              <a:cs typeface="Segoe UI"/>
            </a:endParaRPr>
          </a:p>
          <a:p>
            <a:r>
              <a:rPr lang="en-US" sz="2400">
                <a:solidFill>
                  <a:srgbClr val="505050"/>
                </a:solidFill>
                <a:cs typeface="Segoe UI"/>
              </a:rPr>
              <a:t>lifespan</a:t>
            </a:r>
            <a:endParaRPr lang="en-US" sz="2400">
              <a:ea typeface="+mn-lt"/>
              <a:cs typeface="+mn-lt"/>
            </a:endParaRPr>
          </a:p>
          <a:p>
            <a:pPr>
              <a:lnSpc>
                <a:spcPct val="90000"/>
              </a:lnSpc>
              <a:spcAft>
                <a:spcPts val="600"/>
              </a:spcAft>
            </a:pPr>
            <a:endParaRPr lang="en-US" sz="2400">
              <a:solidFill>
                <a:srgbClr val="505050"/>
              </a:solidFill>
              <a:cs typeface="Segoe UI"/>
            </a:endParaRPr>
          </a:p>
          <a:p>
            <a:pPr>
              <a:lnSpc>
                <a:spcPct val="90000"/>
              </a:lnSpc>
              <a:spcAft>
                <a:spcPts val="600"/>
              </a:spcAft>
            </a:pPr>
            <a:endParaRPr lang="en-US" sz="2400">
              <a:solidFill>
                <a:srgbClr val="505050"/>
              </a:solidFill>
              <a:cs typeface="Segoe UI"/>
            </a:endParaRPr>
          </a:p>
          <a:p>
            <a:pPr>
              <a:lnSpc>
                <a:spcPct val="90000"/>
              </a:lnSpc>
              <a:spcAft>
                <a:spcPts val="600"/>
              </a:spcAft>
            </a:pPr>
            <a:endParaRPr lang="en-US" sz="2400">
              <a:solidFill>
                <a:srgbClr val="505050"/>
              </a:solidFill>
              <a:cs typeface="Segoe UI"/>
            </a:endParaRPr>
          </a:p>
          <a:p>
            <a:pPr>
              <a:lnSpc>
                <a:spcPct val="90000"/>
              </a:lnSpc>
              <a:spcAft>
                <a:spcPts val="600"/>
              </a:spcAft>
            </a:pPr>
            <a:endParaRPr lang="en-US" sz="2400">
              <a:solidFill>
                <a:srgbClr val="505050"/>
              </a:solidFill>
              <a:cs typeface="Segoe UI"/>
            </a:endParaRPr>
          </a:p>
        </p:txBody>
      </p:sp>
    </p:spTree>
    <p:extLst>
      <p:ext uri="{BB962C8B-B14F-4D97-AF65-F5344CB8AC3E}">
        <p14:creationId xmlns:p14="http://schemas.microsoft.com/office/powerpoint/2010/main" val="100149502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ED302D-BE10-4C61-BDD5-46906EE85CFF}"/>
              </a:ext>
            </a:extLst>
          </p:cNvPr>
          <p:cNvSpPr>
            <a:spLocks noGrp="1"/>
          </p:cNvSpPr>
          <p:nvPr>
            <p:ph type="title"/>
          </p:nvPr>
        </p:nvSpPr>
        <p:spPr/>
        <p:txBody>
          <a:bodyPr/>
          <a:lstStyle/>
          <a:p>
            <a:r>
              <a:rPr lang="en-US">
                <a:cs typeface="Segoe UI"/>
              </a:rPr>
              <a:t>CI/CD</a:t>
            </a:r>
            <a:endParaRPr lang="en-US"/>
          </a:p>
        </p:txBody>
      </p:sp>
    </p:spTree>
    <p:extLst>
      <p:ext uri="{BB962C8B-B14F-4D97-AF65-F5344CB8AC3E}">
        <p14:creationId xmlns:p14="http://schemas.microsoft.com/office/powerpoint/2010/main" val="46980837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nl-NL" dirty="0">
                <a:cs typeface="Segoe UI"/>
              </a:rPr>
              <a:t>Continuous Integration</a:t>
            </a:r>
            <a:endParaRPr lang="en-US" dirty="0"/>
          </a:p>
        </p:txBody>
      </p:sp>
      <p:sp>
        <p:nvSpPr>
          <p:cNvPr id="10" name="TextBox 9">
            <a:extLst>
              <a:ext uri="{FF2B5EF4-FFF2-40B4-BE49-F238E27FC236}">
                <a16:creationId xmlns:a16="http://schemas.microsoft.com/office/drawing/2014/main" id="{48AE2F1B-0ED0-45AF-B725-6B133EAFE6E0}"/>
              </a:ext>
            </a:extLst>
          </p:cNvPr>
          <p:cNvSpPr txBox="1"/>
          <p:nvPr/>
        </p:nvSpPr>
        <p:spPr>
          <a:xfrm>
            <a:off x="434975" y="1196212"/>
            <a:ext cx="4821980" cy="3825663"/>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sz="2400" dirty="0">
                <a:solidFill>
                  <a:srgbClr val="505050"/>
                </a:solidFill>
                <a:cs typeface="Segoe UI"/>
              </a:rPr>
              <a:t>Prevent developers from stepping on each other’s code </a:t>
            </a:r>
          </a:p>
          <a:p>
            <a:pPr>
              <a:lnSpc>
                <a:spcPct val="90000"/>
              </a:lnSpc>
              <a:spcAft>
                <a:spcPts val="600"/>
              </a:spcAft>
            </a:pPr>
            <a:endParaRPr lang="en-US" sz="2400" dirty="0">
              <a:solidFill>
                <a:srgbClr val="505050"/>
              </a:solidFill>
              <a:cs typeface="Segoe UI"/>
            </a:endParaRPr>
          </a:p>
          <a:p>
            <a:pPr>
              <a:lnSpc>
                <a:spcPct val="90000"/>
              </a:lnSpc>
              <a:spcAft>
                <a:spcPts val="600"/>
              </a:spcAft>
            </a:pPr>
            <a:r>
              <a:rPr lang="en-US" sz="2400" dirty="0">
                <a:solidFill>
                  <a:srgbClr val="505050"/>
                </a:solidFill>
                <a:cs typeface="Segoe UI"/>
              </a:rPr>
              <a:t>Eliminate integration issues</a:t>
            </a:r>
          </a:p>
          <a:p>
            <a:pPr>
              <a:lnSpc>
                <a:spcPct val="90000"/>
              </a:lnSpc>
              <a:spcAft>
                <a:spcPts val="600"/>
              </a:spcAft>
            </a:pPr>
            <a:endParaRPr lang="en-US" sz="2400" dirty="0">
              <a:solidFill>
                <a:srgbClr val="505050"/>
              </a:solidFill>
              <a:cs typeface="Segoe UI"/>
            </a:endParaRPr>
          </a:p>
          <a:p>
            <a:pPr>
              <a:lnSpc>
                <a:spcPct val="90000"/>
              </a:lnSpc>
              <a:spcAft>
                <a:spcPts val="600"/>
              </a:spcAft>
            </a:pPr>
            <a:r>
              <a:rPr lang="en-US" sz="2400" b="1" dirty="0">
                <a:solidFill>
                  <a:srgbClr val="505050"/>
                </a:solidFill>
                <a:cs typeface="Segoe UI"/>
              </a:rPr>
              <a:t>Elements:</a:t>
            </a:r>
          </a:p>
          <a:p>
            <a:pPr marL="342900" indent="-342900">
              <a:lnSpc>
                <a:spcPct val="90000"/>
              </a:lnSpc>
              <a:spcAft>
                <a:spcPts val="600"/>
              </a:spcAft>
              <a:buFont typeface="Arial" panose="020B0604020202020204" pitchFamily="34" charset="0"/>
              <a:buChar char="•"/>
            </a:pPr>
            <a:r>
              <a:rPr lang="en-US" sz="2400" dirty="0">
                <a:solidFill>
                  <a:srgbClr val="505050"/>
                </a:solidFill>
                <a:cs typeface="Segoe UI"/>
              </a:rPr>
              <a:t>Version Control </a:t>
            </a:r>
          </a:p>
          <a:p>
            <a:pPr marL="342900" indent="-342900">
              <a:lnSpc>
                <a:spcPct val="90000"/>
              </a:lnSpc>
              <a:spcAft>
                <a:spcPts val="600"/>
              </a:spcAft>
              <a:buFont typeface="Arial" panose="020B0604020202020204" pitchFamily="34" charset="0"/>
              <a:buChar char="•"/>
            </a:pPr>
            <a:r>
              <a:rPr lang="en-US" sz="2400" dirty="0">
                <a:solidFill>
                  <a:srgbClr val="505050"/>
                </a:solidFill>
                <a:cs typeface="Segoe UI"/>
              </a:rPr>
              <a:t>Branching</a:t>
            </a:r>
          </a:p>
          <a:p>
            <a:pPr marL="342900" indent="-342900">
              <a:lnSpc>
                <a:spcPct val="90000"/>
              </a:lnSpc>
              <a:spcAft>
                <a:spcPts val="600"/>
              </a:spcAft>
              <a:buFont typeface="Arial" panose="020B0604020202020204" pitchFamily="34" charset="0"/>
              <a:buChar char="•"/>
            </a:pPr>
            <a:r>
              <a:rPr lang="en-US" sz="2400" dirty="0">
                <a:solidFill>
                  <a:srgbClr val="505050"/>
                </a:solidFill>
                <a:cs typeface="Segoe UI"/>
              </a:rPr>
              <a:t>Automated Builds</a:t>
            </a:r>
          </a:p>
        </p:txBody>
      </p:sp>
      <p:grpSp>
        <p:nvGrpSpPr>
          <p:cNvPr id="7" name="Group 6">
            <a:extLst>
              <a:ext uri="{FF2B5EF4-FFF2-40B4-BE49-F238E27FC236}">
                <a16:creationId xmlns:a16="http://schemas.microsoft.com/office/drawing/2014/main" id="{50B87917-693E-4FC7-8D7E-729FC1D7D12B}"/>
              </a:ext>
            </a:extLst>
          </p:cNvPr>
          <p:cNvGrpSpPr/>
          <p:nvPr/>
        </p:nvGrpSpPr>
        <p:grpSpPr>
          <a:xfrm>
            <a:off x="6758584" y="1634871"/>
            <a:ext cx="3914465" cy="3104013"/>
            <a:chOff x="2103436" y="1577043"/>
            <a:chExt cx="4069081" cy="3876180"/>
          </a:xfrm>
        </p:grpSpPr>
        <p:grpSp>
          <p:nvGrpSpPr>
            <p:cNvPr id="8" name="Group 7">
              <a:extLst>
                <a:ext uri="{FF2B5EF4-FFF2-40B4-BE49-F238E27FC236}">
                  <a16:creationId xmlns:a16="http://schemas.microsoft.com/office/drawing/2014/main" id="{EF6824F9-EA32-4B28-9234-E618961CEFC1}"/>
                </a:ext>
              </a:extLst>
            </p:cNvPr>
            <p:cNvGrpSpPr/>
            <p:nvPr/>
          </p:nvGrpSpPr>
          <p:grpSpPr>
            <a:xfrm>
              <a:off x="2103436" y="1577043"/>
              <a:ext cx="4069081" cy="3657197"/>
              <a:chOff x="2011997" y="1577043"/>
              <a:chExt cx="4069081" cy="3657197"/>
            </a:xfrm>
          </p:grpSpPr>
          <p:sp>
            <p:nvSpPr>
              <p:cNvPr id="11" name="Rectangle 10">
                <a:extLst>
                  <a:ext uri="{FF2B5EF4-FFF2-40B4-BE49-F238E27FC236}">
                    <a16:creationId xmlns:a16="http://schemas.microsoft.com/office/drawing/2014/main" id="{CDB5E43F-8A86-47E5-915E-274EA0535CC3}"/>
                  </a:ext>
                </a:extLst>
              </p:cNvPr>
              <p:cNvSpPr/>
              <p:nvPr/>
            </p:nvSpPr>
            <p:spPr bwMode="auto">
              <a:xfrm>
                <a:off x="2011998" y="1577043"/>
                <a:ext cx="4069080" cy="822961"/>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38" fontAlgn="base">
                  <a:lnSpc>
                    <a:spcPct val="90000"/>
                  </a:lnSpc>
                  <a:spcBef>
                    <a:spcPct val="0"/>
                  </a:spcBef>
                  <a:spcAft>
                    <a:spcPct val="0"/>
                  </a:spcAft>
                  <a:defRPr/>
                </a:pPr>
                <a:endParaRPr lang="en-US" sz="2353" kern="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2" name="Rectangle 11">
                <a:extLst>
                  <a:ext uri="{FF2B5EF4-FFF2-40B4-BE49-F238E27FC236}">
                    <a16:creationId xmlns:a16="http://schemas.microsoft.com/office/drawing/2014/main" id="{E806F8A2-6C0F-4431-972A-9C729FE6BDD8}"/>
                  </a:ext>
                </a:extLst>
              </p:cNvPr>
              <p:cNvSpPr/>
              <p:nvPr/>
            </p:nvSpPr>
            <p:spPr bwMode="auto">
              <a:xfrm>
                <a:off x="2011997" y="2414652"/>
                <a:ext cx="4069081" cy="2819588"/>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38" fontAlgn="base">
                  <a:lnSpc>
                    <a:spcPct val="90000"/>
                  </a:lnSpc>
                  <a:spcBef>
                    <a:spcPct val="0"/>
                  </a:spcBef>
                  <a:spcAft>
                    <a:spcPct val="0"/>
                  </a:spcAft>
                  <a:defRPr/>
                </a:pPr>
                <a:endParaRPr lang="en-US" sz="1800" kern="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3" name="TextBox 12">
                <a:extLst>
                  <a:ext uri="{FF2B5EF4-FFF2-40B4-BE49-F238E27FC236}">
                    <a16:creationId xmlns:a16="http://schemas.microsoft.com/office/drawing/2014/main" id="{E4A4526F-8CE3-49A6-B1D9-816BF70004CB}"/>
                  </a:ext>
                </a:extLst>
              </p:cNvPr>
              <p:cNvSpPr txBox="1"/>
              <p:nvPr/>
            </p:nvSpPr>
            <p:spPr>
              <a:xfrm>
                <a:off x="2012043" y="1748458"/>
                <a:ext cx="3885847" cy="590044"/>
              </a:xfrm>
              <a:prstGeom prst="rect">
                <a:avLst/>
              </a:prstGeom>
              <a:noFill/>
            </p:spPr>
            <p:txBody>
              <a:bodyPr wrap="square" lIns="179285" rtlCol="0">
                <a:spAutoFit/>
              </a:bodyPr>
              <a:lstStyle/>
              <a:p>
                <a:pPr>
                  <a:lnSpc>
                    <a:spcPct val="90000"/>
                  </a:lnSpc>
                </a:pPr>
                <a:r>
                  <a:rPr lang="en-US" sz="2745" dirty="0">
                    <a:gradFill>
                      <a:gsLst>
                        <a:gs pos="12360">
                          <a:schemeClr val="bg1"/>
                        </a:gs>
                        <a:gs pos="51000">
                          <a:schemeClr val="bg1"/>
                        </a:gs>
                      </a:gsLst>
                      <a:lin ang="5400000" scaled="0"/>
                    </a:gradFill>
                    <a:latin typeface="Segoe UI Semibold" panose="020B0702040204020203" pitchFamily="34" charset="0"/>
                    <a:cs typeface="Segoe UI Semibold" panose="020B0702040204020203" pitchFamily="34" charset="0"/>
                  </a:rPr>
                  <a:t>Goals</a:t>
                </a:r>
              </a:p>
            </p:txBody>
          </p:sp>
        </p:grpSp>
        <p:sp>
          <p:nvSpPr>
            <p:cNvPr id="9" name="Content Placeholder 2">
              <a:extLst>
                <a:ext uri="{FF2B5EF4-FFF2-40B4-BE49-F238E27FC236}">
                  <a16:creationId xmlns:a16="http://schemas.microsoft.com/office/drawing/2014/main" id="{5D461A6D-7815-40C1-98B8-F6B9850E2E2A}"/>
                </a:ext>
              </a:extLst>
            </p:cNvPr>
            <p:cNvSpPr txBox="1">
              <a:spLocks/>
            </p:cNvSpPr>
            <p:nvPr/>
          </p:nvSpPr>
          <p:spPr>
            <a:xfrm>
              <a:off x="2423170" y="2660350"/>
              <a:ext cx="3566160" cy="2792873"/>
            </a:xfrm>
            <a:prstGeom prst="rect">
              <a:avLst/>
            </a:prstGeom>
          </p:spPr>
          <p:txBody>
            <a:bodyPr vert="horz" wrap="square" lIns="0" tIns="0" rIns="0" bIns="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038">
                <a:lnSpc>
                  <a:spcPct val="100000"/>
                </a:lnSpc>
                <a:spcBef>
                  <a:spcPts val="0"/>
                </a:spcBef>
                <a:spcAft>
                  <a:spcPts val="1000"/>
                </a:spcAft>
                <a:buFont typeface="+mj-lt"/>
                <a:buAutoNum type="arabicPeriod"/>
                <a:defRPr/>
              </a:pPr>
              <a:r>
                <a:rPr lang="en-US" sz="1600" dirty="0">
                  <a:gradFill>
                    <a:gsLst>
                      <a:gs pos="1250">
                        <a:srgbClr val="353535"/>
                      </a:gs>
                      <a:gs pos="100000">
                        <a:srgbClr val="353535"/>
                      </a:gs>
                    </a:gsLst>
                    <a:lin ang="5400000" scaled="0"/>
                  </a:gradFill>
                  <a:latin typeface="Segoe UI Semilight" panose="020B0402040204020203" pitchFamily="34" charset="0"/>
                  <a:cs typeface="Segoe UI Semilight" panose="020B0402040204020203" pitchFamily="34" charset="0"/>
                </a:rPr>
                <a:t>Harness collaboration</a:t>
              </a:r>
            </a:p>
            <a:p>
              <a:pPr defTabSz="914038">
                <a:lnSpc>
                  <a:spcPct val="100000"/>
                </a:lnSpc>
                <a:spcBef>
                  <a:spcPts val="0"/>
                </a:spcBef>
                <a:spcAft>
                  <a:spcPts val="1000"/>
                </a:spcAft>
                <a:buFont typeface="+mj-lt"/>
                <a:buAutoNum type="arabicPeriod"/>
                <a:defRPr/>
              </a:pPr>
              <a:r>
                <a:rPr lang="en-US" sz="1600" dirty="0">
                  <a:gradFill>
                    <a:gsLst>
                      <a:gs pos="1250">
                        <a:srgbClr val="353535"/>
                      </a:gs>
                      <a:gs pos="100000">
                        <a:srgbClr val="353535"/>
                      </a:gs>
                    </a:gsLst>
                    <a:lin ang="5400000" scaled="0"/>
                  </a:gradFill>
                  <a:latin typeface="Segoe UI Semilight" panose="020B0402040204020203" pitchFamily="34" charset="0"/>
                  <a:cs typeface="Segoe UI Semilight" panose="020B0402040204020203" pitchFamily="34" charset="0"/>
                </a:rPr>
                <a:t>Enable parallel development</a:t>
              </a:r>
            </a:p>
            <a:p>
              <a:pPr defTabSz="914038">
                <a:lnSpc>
                  <a:spcPct val="100000"/>
                </a:lnSpc>
                <a:spcBef>
                  <a:spcPts val="0"/>
                </a:spcBef>
                <a:spcAft>
                  <a:spcPts val="1000"/>
                </a:spcAft>
                <a:buFont typeface="+mj-lt"/>
                <a:buAutoNum type="arabicPeriod"/>
                <a:defRPr/>
              </a:pPr>
              <a:r>
                <a:rPr lang="en-US" sz="1600" dirty="0" err="1">
                  <a:gradFill>
                    <a:gsLst>
                      <a:gs pos="1250">
                        <a:srgbClr val="353535"/>
                      </a:gs>
                      <a:gs pos="100000">
                        <a:srgbClr val="353535"/>
                      </a:gs>
                    </a:gsLst>
                    <a:lin ang="5400000" scaled="0"/>
                  </a:gradFill>
                  <a:latin typeface="Segoe UI Semilight" panose="020B0402040204020203" pitchFamily="34" charset="0"/>
                  <a:cs typeface="Segoe UI Semilight" panose="020B0402040204020203" pitchFamily="34" charset="0"/>
                </a:rPr>
                <a:t>Minimise</a:t>
              </a:r>
              <a:r>
                <a:rPr lang="en-US" sz="1600" dirty="0">
                  <a:gradFill>
                    <a:gsLst>
                      <a:gs pos="1250">
                        <a:srgbClr val="353535"/>
                      </a:gs>
                      <a:gs pos="100000">
                        <a:srgbClr val="353535"/>
                      </a:gs>
                    </a:gsLst>
                    <a:lin ang="5400000" scaled="0"/>
                  </a:gradFill>
                  <a:latin typeface="Segoe UI Semilight" panose="020B0402040204020203" pitchFamily="34" charset="0"/>
                  <a:cs typeface="Segoe UI Semilight" panose="020B0402040204020203" pitchFamily="34" charset="0"/>
                </a:rPr>
                <a:t> integration debt</a:t>
              </a:r>
            </a:p>
            <a:p>
              <a:pPr defTabSz="914038">
                <a:lnSpc>
                  <a:spcPct val="100000"/>
                </a:lnSpc>
                <a:spcBef>
                  <a:spcPts val="0"/>
                </a:spcBef>
                <a:spcAft>
                  <a:spcPts val="1000"/>
                </a:spcAft>
                <a:buFont typeface="+mj-lt"/>
                <a:buAutoNum type="arabicPeriod"/>
                <a:defRPr/>
              </a:pPr>
              <a:r>
                <a:rPr lang="en-US" sz="1600" dirty="0">
                  <a:gradFill>
                    <a:gsLst>
                      <a:gs pos="1250">
                        <a:srgbClr val="353535"/>
                      </a:gs>
                      <a:gs pos="100000">
                        <a:srgbClr val="353535"/>
                      </a:gs>
                    </a:gsLst>
                    <a:lin ang="5400000" scaled="0"/>
                  </a:gradFill>
                  <a:latin typeface="Segoe UI Semilight" panose="020B0402040204020203" pitchFamily="34" charset="0"/>
                  <a:cs typeface="Segoe UI Semilight" panose="020B0402040204020203" pitchFamily="34" charset="0"/>
                </a:rPr>
                <a:t>Act as a quality gate</a:t>
              </a:r>
            </a:p>
            <a:p>
              <a:pPr defTabSz="914038">
                <a:lnSpc>
                  <a:spcPct val="100000"/>
                </a:lnSpc>
                <a:spcBef>
                  <a:spcPts val="0"/>
                </a:spcBef>
                <a:spcAft>
                  <a:spcPts val="1000"/>
                </a:spcAft>
                <a:buFont typeface="+mj-lt"/>
                <a:buAutoNum type="arabicPeriod"/>
                <a:defRPr/>
              </a:pPr>
              <a:r>
                <a:rPr lang="en-US" sz="1600" dirty="0">
                  <a:gradFill>
                    <a:gsLst>
                      <a:gs pos="1250">
                        <a:srgbClr val="353535"/>
                      </a:gs>
                      <a:gs pos="100000">
                        <a:srgbClr val="353535"/>
                      </a:gs>
                    </a:gsLst>
                    <a:lin ang="5400000" scaled="0"/>
                  </a:gradFill>
                  <a:latin typeface="Segoe UI Semilight" panose="020B0402040204020203" pitchFamily="34" charset="0"/>
                  <a:cs typeface="Segoe UI Semilight" panose="020B0402040204020203" pitchFamily="34" charset="0"/>
                </a:rPr>
                <a:t>Automate everything!</a:t>
              </a:r>
            </a:p>
          </p:txBody>
        </p:sp>
      </p:grpSp>
    </p:spTree>
    <p:extLst>
      <p:ext uri="{BB962C8B-B14F-4D97-AF65-F5344CB8AC3E}">
        <p14:creationId xmlns:p14="http://schemas.microsoft.com/office/powerpoint/2010/main" val="205407103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nl-NL" dirty="0">
                <a:cs typeface="Segoe UI"/>
              </a:rPr>
              <a:t>Continuous Delivery</a:t>
            </a:r>
            <a:endParaRPr lang="en-US" dirty="0"/>
          </a:p>
        </p:txBody>
      </p:sp>
      <p:sp>
        <p:nvSpPr>
          <p:cNvPr id="10" name="TextBox 9">
            <a:extLst>
              <a:ext uri="{FF2B5EF4-FFF2-40B4-BE49-F238E27FC236}">
                <a16:creationId xmlns:a16="http://schemas.microsoft.com/office/drawing/2014/main" id="{48AE2F1B-0ED0-45AF-B725-6B133EAFE6E0}"/>
              </a:ext>
            </a:extLst>
          </p:cNvPr>
          <p:cNvSpPr txBox="1"/>
          <p:nvPr/>
        </p:nvSpPr>
        <p:spPr>
          <a:xfrm>
            <a:off x="434975" y="1196212"/>
            <a:ext cx="5672210" cy="2930033"/>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sz="2400" dirty="0">
                <a:solidFill>
                  <a:srgbClr val="505050"/>
                </a:solidFill>
                <a:cs typeface="Segoe UI"/>
              </a:rPr>
              <a:t>Deploy new features fast and safely</a:t>
            </a:r>
          </a:p>
          <a:p>
            <a:pPr>
              <a:lnSpc>
                <a:spcPct val="90000"/>
              </a:lnSpc>
              <a:spcAft>
                <a:spcPts val="600"/>
              </a:spcAft>
            </a:pPr>
            <a:endParaRPr lang="en-US" sz="2400" dirty="0">
              <a:solidFill>
                <a:srgbClr val="505050"/>
              </a:solidFill>
              <a:cs typeface="Segoe UI"/>
            </a:endParaRPr>
          </a:p>
          <a:p>
            <a:pPr>
              <a:lnSpc>
                <a:spcPct val="90000"/>
              </a:lnSpc>
              <a:spcAft>
                <a:spcPts val="600"/>
              </a:spcAft>
            </a:pPr>
            <a:r>
              <a:rPr lang="en-US" sz="2400" dirty="0">
                <a:solidFill>
                  <a:srgbClr val="505050"/>
                </a:solidFill>
                <a:cs typeface="Segoe UI"/>
              </a:rPr>
              <a:t>Automating release process to deploy a change into different environments in a fully automated manner</a:t>
            </a:r>
          </a:p>
          <a:p>
            <a:pPr>
              <a:lnSpc>
                <a:spcPct val="90000"/>
              </a:lnSpc>
              <a:spcAft>
                <a:spcPts val="600"/>
              </a:spcAft>
            </a:pPr>
            <a:endParaRPr lang="en-US" sz="2400" dirty="0">
              <a:solidFill>
                <a:srgbClr val="505050"/>
              </a:solidFill>
              <a:cs typeface="Segoe UI"/>
            </a:endParaRPr>
          </a:p>
          <a:p>
            <a:pPr>
              <a:lnSpc>
                <a:spcPct val="90000"/>
              </a:lnSpc>
              <a:spcAft>
                <a:spcPts val="600"/>
              </a:spcAft>
            </a:pPr>
            <a:r>
              <a:rPr lang="en-US" sz="2400" dirty="0">
                <a:solidFill>
                  <a:srgbClr val="505050"/>
                </a:solidFill>
                <a:cs typeface="Segoe UI"/>
              </a:rPr>
              <a:t>Continuous stream of customer value</a:t>
            </a:r>
          </a:p>
        </p:txBody>
      </p:sp>
      <p:grpSp>
        <p:nvGrpSpPr>
          <p:cNvPr id="7" name="Group 6">
            <a:extLst>
              <a:ext uri="{FF2B5EF4-FFF2-40B4-BE49-F238E27FC236}">
                <a16:creationId xmlns:a16="http://schemas.microsoft.com/office/drawing/2014/main" id="{50B87917-693E-4FC7-8D7E-729FC1D7D12B}"/>
              </a:ext>
            </a:extLst>
          </p:cNvPr>
          <p:cNvGrpSpPr/>
          <p:nvPr/>
        </p:nvGrpSpPr>
        <p:grpSpPr>
          <a:xfrm>
            <a:off x="7035420" y="1978452"/>
            <a:ext cx="3914465" cy="2257903"/>
            <a:chOff x="2103436" y="2414652"/>
            <a:chExt cx="4069081" cy="2819588"/>
          </a:xfrm>
        </p:grpSpPr>
        <p:sp>
          <p:nvSpPr>
            <p:cNvPr id="12" name="Rectangle 11">
              <a:extLst>
                <a:ext uri="{FF2B5EF4-FFF2-40B4-BE49-F238E27FC236}">
                  <a16:creationId xmlns:a16="http://schemas.microsoft.com/office/drawing/2014/main" id="{E806F8A2-6C0F-4431-972A-9C729FE6BDD8}"/>
                </a:ext>
              </a:extLst>
            </p:cNvPr>
            <p:cNvSpPr/>
            <p:nvPr/>
          </p:nvSpPr>
          <p:spPr bwMode="auto">
            <a:xfrm>
              <a:off x="2103436" y="2414652"/>
              <a:ext cx="4069081" cy="2819588"/>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38" fontAlgn="base">
                <a:lnSpc>
                  <a:spcPct val="90000"/>
                </a:lnSpc>
                <a:spcBef>
                  <a:spcPct val="0"/>
                </a:spcBef>
                <a:spcAft>
                  <a:spcPct val="0"/>
                </a:spcAft>
                <a:defRPr/>
              </a:pPr>
              <a:endParaRPr lang="en-US" sz="1800" kern="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9" name="Content Placeholder 2">
              <a:extLst>
                <a:ext uri="{FF2B5EF4-FFF2-40B4-BE49-F238E27FC236}">
                  <a16:creationId xmlns:a16="http://schemas.microsoft.com/office/drawing/2014/main" id="{5D461A6D-7815-40C1-98B8-F6B9850E2E2A}"/>
                </a:ext>
              </a:extLst>
            </p:cNvPr>
            <p:cNvSpPr txBox="1">
              <a:spLocks/>
            </p:cNvSpPr>
            <p:nvPr/>
          </p:nvSpPr>
          <p:spPr>
            <a:xfrm>
              <a:off x="2423170" y="2660350"/>
              <a:ext cx="3566160" cy="2325259"/>
            </a:xfrm>
            <a:prstGeom prst="rect">
              <a:avLst/>
            </a:prstGeom>
          </p:spPr>
          <p:txBody>
            <a:bodyPr vert="horz" wrap="square" lIns="0" tIns="0" rIns="0" bIns="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038">
                <a:lnSpc>
                  <a:spcPct val="100000"/>
                </a:lnSpc>
                <a:spcBef>
                  <a:spcPts val="0"/>
                </a:spcBef>
                <a:spcAft>
                  <a:spcPts val="1000"/>
                </a:spcAft>
                <a:defRPr/>
              </a:pPr>
              <a:r>
                <a:rPr lang="en-US" sz="2400" dirty="0">
                  <a:gradFill>
                    <a:gsLst>
                      <a:gs pos="1250">
                        <a:srgbClr val="353535"/>
                      </a:gs>
                      <a:gs pos="100000">
                        <a:srgbClr val="353535"/>
                      </a:gs>
                    </a:gsLst>
                    <a:lin ang="5400000" scaled="0"/>
                  </a:gradFill>
                  <a:latin typeface="Segoe UI Semilight" panose="020B0402040204020203" pitchFamily="34" charset="0"/>
                  <a:cs typeface="Segoe UI Semilight" panose="020B0402040204020203" pitchFamily="34" charset="0"/>
                </a:rPr>
                <a:t>Build</a:t>
              </a:r>
            </a:p>
            <a:p>
              <a:pPr defTabSz="914038">
                <a:lnSpc>
                  <a:spcPct val="100000"/>
                </a:lnSpc>
                <a:spcBef>
                  <a:spcPts val="0"/>
                </a:spcBef>
                <a:spcAft>
                  <a:spcPts val="1000"/>
                </a:spcAft>
                <a:defRPr/>
              </a:pPr>
              <a:r>
                <a:rPr lang="en-US" sz="2400" dirty="0">
                  <a:gradFill>
                    <a:gsLst>
                      <a:gs pos="1250">
                        <a:srgbClr val="353535"/>
                      </a:gs>
                      <a:gs pos="100000">
                        <a:srgbClr val="353535"/>
                      </a:gs>
                    </a:gsLst>
                    <a:lin ang="5400000" scaled="0"/>
                  </a:gradFill>
                  <a:latin typeface="Segoe UI Semilight" panose="020B0402040204020203" pitchFamily="34" charset="0"/>
                  <a:cs typeface="Segoe UI Semilight" panose="020B0402040204020203" pitchFamily="34" charset="0"/>
                </a:rPr>
                <a:t>Test</a:t>
              </a:r>
            </a:p>
            <a:p>
              <a:pPr defTabSz="914038">
                <a:lnSpc>
                  <a:spcPct val="100000"/>
                </a:lnSpc>
                <a:spcBef>
                  <a:spcPts val="0"/>
                </a:spcBef>
                <a:spcAft>
                  <a:spcPts val="1000"/>
                </a:spcAft>
                <a:defRPr/>
              </a:pPr>
              <a:r>
                <a:rPr lang="en-US" sz="2400" dirty="0">
                  <a:gradFill>
                    <a:gsLst>
                      <a:gs pos="1250">
                        <a:srgbClr val="353535"/>
                      </a:gs>
                      <a:gs pos="100000">
                        <a:srgbClr val="353535"/>
                      </a:gs>
                    </a:gsLst>
                    <a:lin ang="5400000" scaled="0"/>
                  </a:gradFill>
                  <a:latin typeface="Segoe UI Semilight" panose="020B0402040204020203" pitchFamily="34" charset="0"/>
                  <a:cs typeface="Segoe UI Semilight" panose="020B0402040204020203" pitchFamily="34" charset="0"/>
                </a:rPr>
                <a:t>Configure</a:t>
              </a:r>
            </a:p>
            <a:p>
              <a:pPr defTabSz="914038">
                <a:lnSpc>
                  <a:spcPct val="100000"/>
                </a:lnSpc>
                <a:spcBef>
                  <a:spcPts val="0"/>
                </a:spcBef>
                <a:spcAft>
                  <a:spcPts val="1000"/>
                </a:spcAft>
                <a:defRPr/>
              </a:pPr>
              <a:r>
                <a:rPr lang="en-US" sz="2400" dirty="0">
                  <a:gradFill>
                    <a:gsLst>
                      <a:gs pos="1250">
                        <a:srgbClr val="353535"/>
                      </a:gs>
                      <a:gs pos="100000">
                        <a:srgbClr val="353535"/>
                      </a:gs>
                    </a:gsLst>
                    <a:lin ang="5400000" scaled="0"/>
                  </a:gradFill>
                  <a:latin typeface="Segoe UI Semilight" panose="020B0402040204020203" pitchFamily="34" charset="0"/>
                  <a:cs typeface="Segoe UI Semilight" panose="020B0402040204020203" pitchFamily="34" charset="0"/>
                </a:rPr>
                <a:t>Deploy</a:t>
              </a:r>
            </a:p>
          </p:txBody>
        </p:sp>
      </p:grpSp>
    </p:spTree>
    <p:extLst>
      <p:ext uri="{BB962C8B-B14F-4D97-AF65-F5344CB8AC3E}">
        <p14:creationId xmlns:p14="http://schemas.microsoft.com/office/powerpoint/2010/main" val="75903955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97771" y="402717"/>
            <a:ext cx="11237870" cy="997368"/>
          </a:xfrm>
          <a:prstGeom prst="rect">
            <a:avLst/>
          </a:prstGeom>
        </p:spPr>
        <p:txBody>
          <a:bodyPr wrap="square" anchor="t">
            <a:noAutofit/>
          </a:bodyPr>
          <a:lstStyle/>
          <a:p>
            <a:r>
              <a:rPr lang="en-US" sz="2800"/>
              <a:t>Journey of Data Adoption in DevOps</a:t>
            </a:r>
          </a:p>
        </p:txBody>
      </p:sp>
      <p:sp>
        <p:nvSpPr>
          <p:cNvPr id="5" name="Text Placeholder 4"/>
          <p:cNvSpPr>
            <a:spLocks noGrp="1"/>
          </p:cNvSpPr>
          <p:nvPr>
            <p:ph sz="quarter" idx="12"/>
          </p:nvPr>
        </p:nvSpPr>
        <p:spPr>
          <a:xfrm>
            <a:off x="199651" y="1257481"/>
            <a:ext cx="5006230" cy="4930169"/>
          </a:xfrm>
          <a:prstGeom prst="rect">
            <a:avLst/>
          </a:prstGeom>
        </p:spPr>
        <p:txBody>
          <a:bodyPr wrap="square">
            <a:noAutofit/>
          </a:bodyPr>
          <a:lstStyle/>
          <a:p>
            <a:pPr>
              <a:lnSpc>
                <a:spcPct val="90000"/>
              </a:lnSpc>
            </a:pPr>
            <a:r>
              <a:rPr lang="en-US" sz="2400" dirty="0"/>
              <a:t>It’s a journey to bringing the data world into your DevOps processes</a:t>
            </a:r>
          </a:p>
          <a:p>
            <a:pPr>
              <a:lnSpc>
                <a:spcPct val="90000"/>
              </a:lnSpc>
            </a:pPr>
            <a:endParaRPr lang="en-US" sz="2400" dirty="0"/>
          </a:p>
          <a:p>
            <a:pPr>
              <a:lnSpc>
                <a:spcPct val="90000"/>
              </a:lnSpc>
            </a:pPr>
            <a:r>
              <a:rPr lang="en-US" sz="2400" dirty="0"/>
              <a:t>Most teams begin with getting their “migrations” under version control</a:t>
            </a:r>
          </a:p>
          <a:p>
            <a:pPr>
              <a:lnSpc>
                <a:spcPct val="90000"/>
              </a:lnSpc>
            </a:pPr>
            <a:endParaRPr lang="en-US" sz="2400" dirty="0"/>
          </a:p>
          <a:p>
            <a:pPr>
              <a:lnSpc>
                <a:spcPct val="90000"/>
              </a:lnSpc>
            </a:pPr>
            <a:r>
              <a:rPr lang="en-US" sz="2400" dirty="0"/>
              <a:t>From there we can get teams to collaborate by authoring schema in code (not directly in </a:t>
            </a:r>
            <a:r>
              <a:rPr lang="en-US" sz="2400" dirty="0" err="1"/>
              <a:t>db</a:t>
            </a:r>
            <a:r>
              <a:rPr lang="en-US" sz="2400" dirty="0"/>
              <a:t>)</a:t>
            </a:r>
          </a:p>
          <a:p>
            <a:pPr>
              <a:lnSpc>
                <a:spcPct val="90000"/>
              </a:lnSpc>
            </a:pPr>
            <a:endParaRPr lang="en-US" sz="2400" dirty="0"/>
          </a:p>
          <a:p>
            <a:pPr>
              <a:lnSpc>
                <a:spcPct val="90000"/>
              </a:lnSpc>
            </a:pPr>
            <a:r>
              <a:rPr lang="en-US" sz="2400" dirty="0"/>
              <a:t>Then we can start to treat database development just like code app development</a:t>
            </a:r>
          </a:p>
        </p:txBody>
      </p:sp>
      <p:graphicFrame>
        <p:nvGraphicFramePr>
          <p:cNvPr id="7" name="Diagram 6">
            <a:extLst>
              <a:ext uri="{FF2B5EF4-FFF2-40B4-BE49-F238E27FC236}">
                <a16:creationId xmlns:a16="http://schemas.microsoft.com/office/drawing/2014/main" id="{536B629C-D7EC-430B-855D-F0AECBDAB2C1}"/>
              </a:ext>
            </a:extLst>
          </p:cNvPr>
          <p:cNvGraphicFramePr/>
          <p:nvPr/>
        </p:nvGraphicFramePr>
        <p:xfrm>
          <a:off x="5390576" y="-672353"/>
          <a:ext cx="6846243" cy="8005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0943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ED302D-BE10-4C61-BDD5-46906EE85CFF}"/>
              </a:ext>
            </a:extLst>
          </p:cNvPr>
          <p:cNvSpPr>
            <a:spLocks noGrp="1"/>
          </p:cNvSpPr>
          <p:nvPr>
            <p:ph type="title"/>
          </p:nvPr>
        </p:nvSpPr>
        <p:spPr/>
        <p:txBody>
          <a:bodyPr/>
          <a:lstStyle/>
          <a:p>
            <a:r>
              <a:rPr lang="en-US"/>
              <a:t>Questions?</a:t>
            </a:r>
          </a:p>
        </p:txBody>
      </p:sp>
    </p:spTree>
    <p:extLst>
      <p:ext uri="{BB962C8B-B14F-4D97-AF65-F5344CB8AC3E}">
        <p14:creationId xmlns:p14="http://schemas.microsoft.com/office/powerpoint/2010/main" val="357940835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80B12-4F30-40E2-9021-BD9416240423}"/>
              </a:ext>
            </a:extLst>
          </p:cNvPr>
          <p:cNvSpPr>
            <a:spLocks noGrp="1"/>
          </p:cNvSpPr>
          <p:nvPr>
            <p:ph type="title"/>
          </p:nvPr>
        </p:nvSpPr>
        <p:spPr/>
        <p:txBody>
          <a:bodyPr/>
          <a:lstStyle/>
          <a:p>
            <a:r>
              <a:rPr lang="en-US">
                <a:cs typeface="Segoe UI"/>
              </a:rPr>
              <a:t>References</a:t>
            </a:r>
            <a:endParaRPr lang="en-US"/>
          </a:p>
        </p:txBody>
      </p:sp>
      <p:sp>
        <p:nvSpPr>
          <p:cNvPr id="3" name="Text Placeholder 2">
            <a:extLst>
              <a:ext uri="{FF2B5EF4-FFF2-40B4-BE49-F238E27FC236}">
                <a16:creationId xmlns:a16="http://schemas.microsoft.com/office/drawing/2014/main" id="{2C43523A-4C41-4467-94D0-ECF6DE220033}"/>
              </a:ext>
            </a:extLst>
          </p:cNvPr>
          <p:cNvSpPr>
            <a:spLocks noGrp="1"/>
          </p:cNvSpPr>
          <p:nvPr>
            <p:ph type="body" sz="quarter" idx="10"/>
          </p:nvPr>
        </p:nvSpPr>
        <p:spPr>
          <a:xfrm>
            <a:off x="274702" y="1211287"/>
            <a:ext cx="11888787" cy="861774"/>
          </a:xfrm>
        </p:spPr>
        <p:txBody>
          <a:bodyPr vert="horz" wrap="square" lIns="0" tIns="0" rIns="0" bIns="0" rtlCol="0" anchor="t">
            <a:spAutoFit/>
          </a:bodyPr>
          <a:lstStyle/>
          <a:p>
            <a:pPr marL="457200" indent="-457200">
              <a:buFont typeface="Arial" panose="05000000000000000000" pitchFamily="2" charset="2"/>
              <a:buChar char="•"/>
            </a:pPr>
            <a:r>
              <a:rPr lang="en-US">
                <a:cs typeface="Segoe UI"/>
              </a:rPr>
              <a:t>A successful Git Branching Model: </a:t>
            </a:r>
            <a:r>
              <a:rPr lang="en-US">
                <a:ea typeface="+mn-lt"/>
                <a:cs typeface="+mn-lt"/>
                <a:hlinkClick r:id="rId2"/>
              </a:rPr>
              <a:t>https://nvie.com/posts/a-successful-git-branching-model/</a:t>
            </a:r>
            <a:endParaRPr lang="en-US">
              <a:cs typeface="Segoe UI"/>
            </a:endParaRPr>
          </a:p>
        </p:txBody>
      </p:sp>
    </p:spTree>
    <p:extLst>
      <p:ext uri="{BB962C8B-B14F-4D97-AF65-F5344CB8AC3E}">
        <p14:creationId xmlns:p14="http://schemas.microsoft.com/office/powerpoint/2010/main" val="230734835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2319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C1B6F2-CD44-4646-925A-88B1BF22A76F}"/>
              </a:ext>
            </a:extLst>
          </p:cNvPr>
          <p:cNvSpPr>
            <a:spLocks noGrp="1"/>
          </p:cNvSpPr>
          <p:nvPr>
            <p:ph type="title"/>
          </p:nvPr>
        </p:nvSpPr>
        <p:spPr/>
        <p:txBody>
          <a:bodyPr/>
          <a:lstStyle/>
          <a:p>
            <a:r>
              <a:rPr lang="en-US"/>
              <a:t>What is DevOps?</a:t>
            </a:r>
          </a:p>
        </p:txBody>
      </p:sp>
    </p:spTree>
    <p:extLst>
      <p:ext uri="{BB962C8B-B14F-4D97-AF65-F5344CB8AC3E}">
        <p14:creationId xmlns:p14="http://schemas.microsoft.com/office/powerpoint/2010/main" val="184606267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72EB5EDD-52E8-456F-8534-0D562E45CEA3}"/>
              </a:ext>
            </a:extLst>
          </p:cNvPr>
          <p:cNvSpPr/>
          <p:nvPr/>
        </p:nvSpPr>
        <p:spPr bwMode="auto">
          <a:xfrm>
            <a:off x="6866845" y="496"/>
            <a:ext cx="5567866" cy="699353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5" tIns="149196" rIns="186495" bIns="149196" numCol="1" spcCol="0" rtlCol="0" fromWordArt="0" anchor="t" anchorCtr="0" forceAA="0" compatLnSpc="1">
            <a:prstTxWarp prst="textNoShape">
              <a:avLst/>
            </a:prstTxWarp>
            <a:noAutofit/>
          </a:bodyPr>
          <a:lstStyle/>
          <a:p>
            <a:pPr algn="ctr" defTabSz="951024" fontAlgn="base">
              <a:lnSpc>
                <a:spcPct val="90000"/>
              </a:lnSpc>
              <a:spcBef>
                <a:spcPct val="0"/>
              </a:spcBef>
              <a:spcAft>
                <a:spcPct val="0"/>
              </a:spcAft>
            </a:pPr>
            <a:endParaRPr lang="en-US" sz="2497">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3" name="Title 2">
            <a:extLst>
              <a:ext uri="{FF2B5EF4-FFF2-40B4-BE49-F238E27FC236}">
                <a16:creationId xmlns:a16="http://schemas.microsoft.com/office/drawing/2014/main" id="{C9239F86-4742-4B40-8AE2-EC6C9A92D614}"/>
              </a:ext>
            </a:extLst>
          </p:cNvPr>
          <p:cNvSpPr>
            <a:spLocks noGrp="1"/>
          </p:cNvSpPr>
          <p:nvPr>
            <p:ph type="title"/>
          </p:nvPr>
        </p:nvSpPr>
        <p:spPr/>
        <p:txBody>
          <a:bodyPr/>
          <a:lstStyle/>
          <a:p>
            <a:r>
              <a:rPr lang="en-GB"/>
              <a:t>What is DevOps?</a:t>
            </a:r>
            <a:endParaRPr lang="en-US"/>
          </a:p>
        </p:txBody>
      </p:sp>
      <p:sp>
        <p:nvSpPr>
          <p:cNvPr id="10" name="Text Placeholder 9">
            <a:extLst>
              <a:ext uri="{FF2B5EF4-FFF2-40B4-BE49-F238E27FC236}">
                <a16:creationId xmlns:a16="http://schemas.microsoft.com/office/drawing/2014/main" id="{CE6AC5AD-B128-43D8-9319-689CA54AD9FC}"/>
              </a:ext>
            </a:extLst>
          </p:cNvPr>
          <p:cNvSpPr>
            <a:spLocks noGrp="1"/>
          </p:cNvSpPr>
          <p:nvPr>
            <p:ph type="body" sz="quarter" idx="10"/>
          </p:nvPr>
        </p:nvSpPr>
        <p:spPr>
          <a:xfrm>
            <a:off x="275483" y="2003196"/>
            <a:ext cx="6320011" cy="3078407"/>
          </a:xfrm>
        </p:spPr>
        <p:txBody>
          <a:bodyPr anchor="ctr"/>
          <a:lstStyle/>
          <a:p>
            <a:pPr>
              <a:lnSpc>
                <a:spcPct val="100000"/>
              </a:lnSpc>
            </a:pPr>
            <a:r>
              <a:rPr lang="en-GB" sz="4001"/>
              <a:t>DevOps is the union of people, process, and tools to enable continuous delivery of value to our customers.</a:t>
            </a:r>
          </a:p>
        </p:txBody>
      </p:sp>
      <p:pic>
        <p:nvPicPr>
          <p:cNvPr id="15" name="Picture 14">
            <a:extLst>
              <a:ext uri="{FF2B5EF4-FFF2-40B4-BE49-F238E27FC236}">
                <a16:creationId xmlns:a16="http://schemas.microsoft.com/office/drawing/2014/main" id="{EA45B614-3E66-4226-9FF3-C81B826B7D00}"/>
              </a:ext>
            </a:extLst>
          </p:cNvPr>
          <p:cNvPicPr>
            <a:picLocks noChangeAspect="1"/>
          </p:cNvPicPr>
          <p:nvPr/>
        </p:nvPicPr>
        <p:blipFill rotWithShape="1">
          <a:blip r:embed="rId3" cstate="screen">
            <a:extLst>
              <a:ext uri="{28A0092B-C50C-407E-A947-70E740481C1C}">
                <a14:useLocalDpi xmlns:a14="http://schemas.microsoft.com/office/drawing/2010/main" val="0"/>
              </a:ext>
            </a:extLst>
          </a:blip>
          <a:srcRect l="12968" r="12268"/>
          <a:stretch/>
        </p:blipFill>
        <p:spPr>
          <a:xfrm>
            <a:off x="7195905" y="1969276"/>
            <a:ext cx="4909746" cy="3283471"/>
          </a:xfrm>
          <a:prstGeom prst="rect">
            <a:avLst/>
          </a:prstGeom>
        </p:spPr>
      </p:pic>
      <p:sp>
        <p:nvSpPr>
          <p:cNvPr id="5" name="TextBox 4"/>
          <p:cNvSpPr txBox="1"/>
          <p:nvPr/>
        </p:nvSpPr>
        <p:spPr>
          <a:xfrm>
            <a:off x="1765" y="6087950"/>
            <a:ext cx="4116946" cy="906078"/>
          </a:xfrm>
          <a:prstGeom prst="rect">
            <a:avLst/>
          </a:prstGeom>
          <a:solidFill>
            <a:srgbClr val="3A4CA4"/>
          </a:solidFill>
        </p:spPr>
        <p:txBody>
          <a:bodyPr wrap="square" lIns="195794" tIns="293691" rIns="164522" bIns="131618" rtlCol="0">
            <a:noAutofit/>
          </a:bodyPr>
          <a:lstStyle/>
          <a:p>
            <a:pPr algn="ctr" defTabSz="698851">
              <a:lnSpc>
                <a:spcPts val="2251"/>
              </a:lnSpc>
              <a:spcBef>
                <a:spcPts val="1632"/>
              </a:spcBef>
              <a:defRPr/>
            </a:pPr>
            <a:r>
              <a:rPr lang="en-US" sz="2856" kern="0">
                <a:solidFill>
                  <a:srgbClr val="FFFFFF"/>
                </a:solidFill>
                <a:latin typeface="Segoe UI Light"/>
              </a:rPr>
              <a:t>Increase flow of value</a:t>
            </a:r>
          </a:p>
        </p:txBody>
      </p:sp>
      <p:sp>
        <p:nvSpPr>
          <p:cNvPr id="6" name="TextBox 5"/>
          <p:cNvSpPr txBox="1"/>
          <p:nvPr/>
        </p:nvSpPr>
        <p:spPr>
          <a:xfrm>
            <a:off x="4118711" y="6087951"/>
            <a:ext cx="4158001" cy="906076"/>
          </a:xfrm>
          <a:prstGeom prst="rect">
            <a:avLst/>
          </a:prstGeom>
          <a:solidFill>
            <a:srgbClr val="498BAA"/>
          </a:solidFill>
        </p:spPr>
        <p:txBody>
          <a:bodyPr wrap="square" lIns="195794" tIns="293691" rIns="164522" bIns="131618" rtlCol="0">
            <a:noAutofit/>
          </a:bodyPr>
          <a:lstStyle/>
          <a:p>
            <a:pPr algn="ctr" defTabSz="698851">
              <a:lnSpc>
                <a:spcPts val="2251"/>
              </a:lnSpc>
              <a:spcBef>
                <a:spcPts val="1632"/>
              </a:spcBef>
              <a:defRPr/>
            </a:pPr>
            <a:r>
              <a:rPr lang="en-US" sz="2856" kern="0">
                <a:solidFill>
                  <a:srgbClr val="FFFFFF"/>
                </a:solidFill>
                <a:latin typeface="Segoe UI Light"/>
              </a:rPr>
              <a:t>Shorten cycle times</a:t>
            </a:r>
          </a:p>
        </p:txBody>
      </p:sp>
      <p:sp>
        <p:nvSpPr>
          <p:cNvPr id="7" name="TextBox 6"/>
          <p:cNvSpPr txBox="1"/>
          <p:nvPr/>
        </p:nvSpPr>
        <p:spPr>
          <a:xfrm>
            <a:off x="8276711" y="6087952"/>
            <a:ext cx="4158001" cy="906078"/>
          </a:xfrm>
          <a:prstGeom prst="rect">
            <a:avLst/>
          </a:prstGeom>
          <a:solidFill>
            <a:srgbClr val="107C10"/>
          </a:solidFill>
        </p:spPr>
        <p:txBody>
          <a:bodyPr wrap="square" lIns="195794" tIns="293691" rIns="164522" bIns="131618" rtlCol="0">
            <a:noAutofit/>
          </a:bodyPr>
          <a:lstStyle/>
          <a:p>
            <a:pPr algn="ctr" defTabSz="698851">
              <a:lnSpc>
                <a:spcPts val="2251"/>
              </a:lnSpc>
              <a:spcBef>
                <a:spcPts val="1632"/>
              </a:spcBef>
              <a:defRPr/>
            </a:pPr>
            <a:r>
              <a:rPr lang="en-US" sz="2856" kern="0">
                <a:solidFill>
                  <a:srgbClr val="FFFFFF"/>
                </a:solidFill>
                <a:latin typeface="Segoe UI Light"/>
              </a:rPr>
              <a:t>Continuously Improve</a:t>
            </a:r>
          </a:p>
        </p:txBody>
      </p:sp>
      <p:grpSp>
        <p:nvGrpSpPr>
          <p:cNvPr id="13" name="Group 12">
            <a:extLst>
              <a:ext uri="{FF2B5EF4-FFF2-40B4-BE49-F238E27FC236}">
                <a16:creationId xmlns:a16="http://schemas.microsoft.com/office/drawing/2014/main" id="{71F715AA-2550-41CB-9911-728437784D68}"/>
              </a:ext>
            </a:extLst>
          </p:cNvPr>
          <p:cNvGrpSpPr/>
          <p:nvPr/>
        </p:nvGrpSpPr>
        <p:grpSpPr>
          <a:xfrm>
            <a:off x="10466106" y="3137274"/>
            <a:ext cx="892419" cy="883583"/>
            <a:chOff x="10466709" y="3137222"/>
            <a:chExt cx="892545" cy="883708"/>
          </a:xfrm>
        </p:grpSpPr>
        <p:sp>
          <p:nvSpPr>
            <p:cNvPr id="12" name="Oval 11">
              <a:extLst>
                <a:ext uri="{FF2B5EF4-FFF2-40B4-BE49-F238E27FC236}">
                  <a16:creationId xmlns:a16="http://schemas.microsoft.com/office/drawing/2014/main" id="{6B1C2DF9-ABC0-4AC2-9136-8BA1AB7BCDBC}"/>
                </a:ext>
              </a:extLst>
            </p:cNvPr>
            <p:cNvSpPr/>
            <p:nvPr/>
          </p:nvSpPr>
          <p:spPr bwMode="auto">
            <a:xfrm>
              <a:off x="10466709" y="3137222"/>
              <a:ext cx="892545" cy="883708"/>
            </a:xfrm>
            <a:prstGeom prst="ellipse">
              <a:avLst/>
            </a:prstGeom>
            <a:solidFill>
              <a:srgbClr val="488CA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445" fontAlgn="base">
                <a:lnSpc>
                  <a:spcPct val="90000"/>
                </a:lnSpc>
                <a:spcBef>
                  <a:spcPct val="0"/>
                </a:spcBef>
                <a:spcAft>
                  <a:spcPct val="0"/>
                </a:spcAft>
              </a:pPr>
              <a:endParaRPr lang="en-US" sz="240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7" name="people_4" title="Icon of a person">
              <a:extLst>
                <a:ext uri="{FF2B5EF4-FFF2-40B4-BE49-F238E27FC236}">
                  <a16:creationId xmlns:a16="http://schemas.microsoft.com/office/drawing/2014/main" id="{6B023F89-D9F1-4DE8-B29C-956BCE945C87}"/>
                </a:ext>
              </a:extLst>
            </p:cNvPr>
            <p:cNvSpPr>
              <a:spLocks noChangeAspect="1" noEditPoints="1"/>
            </p:cNvSpPr>
            <p:nvPr/>
          </p:nvSpPr>
          <p:spPr bwMode="auto">
            <a:xfrm>
              <a:off x="10696957" y="3337565"/>
              <a:ext cx="432048" cy="483022"/>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38100" cap="sq">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4" rIns="91427" bIns="45714" numCol="1" anchor="t" anchorCtr="0" compatLnSpc="1">
              <a:prstTxWarp prst="textNoShape">
                <a:avLst/>
              </a:prstTxWarp>
            </a:bodyPr>
            <a:lstStyle/>
            <a:p>
              <a:pPr defTabSz="932807"/>
              <a:endParaRPr lang="en-US" sz="1801">
                <a:solidFill>
                  <a:srgbClr val="505050"/>
                </a:solidFill>
                <a:latin typeface="Segoe UI"/>
              </a:endParaRPr>
            </a:p>
          </p:txBody>
        </p:sp>
      </p:grpSp>
      <p:sp>
        <p:nvSpPr>
          <p:cNvPr id="19" name="Oval 18">
            <a:extLst>
              <a:ext uri="{FF2B5EF4-FFF2-40B4-BE49-F238E27FC236}">
                <a16:creationId xmlns:a16="http://schemas.microsoft.com/office/drawing/2014/main" id="{4A225976-1C1A-4318-ADAF-ECF8F8898F23}"/>
              </a:ext>
            </a:extLst>
          </p:cNvPr>
          <p:cNvSpPr/>
          <p:nvPr/>
        </p:nvSpPr>
        <p:spPr bwMode="auto">
          <a:xfrm>
            <a:off x="7904406" y="3169220"/>
            <a:ext cx="892419" cy="883583"/>
          </a:xfrm>
          <a:prstGeom prst="ellipse">
            <a:avLst/>
          </a:prstGeom>
          <a:solidFill>
            <a:srgbClr val="488CA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445" fontAlgn="base">
              <a:lnSpc>
                <a:spcPct val="90000"/>
              </a:lnSpc>
              <a:spcBef>
                <a:spcPct val="0"/>
              </a:spcBef>
              <a:spcAft>
                <a:spcPct val="0"/>
              </a:spcAft>
            </a:pPr>
            <a:endParaRPr lang="en-US" sz="240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8" name="Trackers_EADF_bidi" title="Icon of a clipboard with a checklist on it">
            <a:extLst>
              <a:ext uri="{FF2B5EF4-FFF2-40B4-BE49-F238E27FC236}">
                <a16:creationId xmlns:a16="http://schemas.microsoft.com/office/drawing/2014/main" id="{926B4BB6-CC9A-4B12-9453-0DE65EFB2A4B}"/>
              </a:ext>
            </a:extLst>
          </p:cNvPr>
          <p:cNvSpPr>
            <a:spLocks noChangeAspect="1" noEditPoints="1"/>
          </p:cNvSpPr>
          <p:nvPr/>
        </p:nvSpPr>
        <p:spPr bwMode="auto">
          <a:xfrm>
            <a:off x="8155470" y="3312975"/>
            <a:ext cx="390291" cy="532180"/>
          </a:xfrm>
          <a:custGeom>
            <a:avLst/>
            <a:gdLst>
              <a:gd name="T0" fmla="*/ 1000 w 2750"/>
              <a:gd name="T1" fmla="*/ 375 h 3750"/>
              <a:gd name="T2" fmla="*/ 1375 w 2750"/>
              <a:gd name="T3" fmla="*/ 0 h 3750"/>
              <a:gd name="T4" fmla="*/ 1750 w 2750"/>
              <a:gd name="T5" fmla="*/ 375 h 3750"/>
              <a:gd name="T6" fmla="*/ 1750 w 2750"/>
              <a:gd name="T7" fmla="*/ 500 h 3750"/>
              <a:gd name="T8" fmla="*/ 2250 w 2750"/>
              <a:gd name="T9" fmla="*/ 500 h 3750"/>
              <a:gd name="T10" fmla="*/ 2250 w 2750"/>
              <a:gd name="T11" fmla="*/ 1000 h 3750"/>
              <a:gd name="T12" fmla="*/ 500 w 2750"/>
              <a:gd name="T13" fmla="*/ 1000 h 3750"/>
              <a:gd name="T14" fmla="*/ 500 w 2750"/>
              <a:gd name="T15" fmla="*/ 500 h 3750"/>
              <a:gd name="T16" fmla="*/ 1000 w 2750"/>
              <a:gd name="T17" fmla="*/ 500 h 3750"/>
              <a:gd name="T18" fmla="*/ 1000 w 2750"/>
              <a:gd name="T19" fmla="*/ 375 h 3750"/>
              <a:gd name="T20" fmla="*/ 500 w 2750"/>
              <a:gd name="T21" fmla="*/ 500 h 3750"/>
              <a:gd name="T22" fmla="*/ 0 w 2750"/>
              <a:gd name="T23" fmla="*/ 500 h 3750"/>
              <a:gd name="T24" fmla="*/ 0 w 2750"/>
              <a:gd name="T25" fmla="*/ 3750 h 3750"/>
              <a:gd name="T26" fmla="*/ 2750 w 2750"/>
              <a:gd name="T27" fmla="*/ 3750 h 3750"/>
              <a:gd name="T28" fmla="*/ 2750 w 2750"/>
              <a:gd name="T29" fmla="*/ 500 h 3750"/>
              <a:gd name="T30" fmla="*/ 2250 w 2750"/>
              <a:gd name="T31" fmla="*/ 500 h 3750"/>
              <a:gd name="T32" fmla="*/ 500 w 2750"/>
              <a:gd name="T33" fmla="*/ 1750 h 3750"/>
              <a:gd name="T34" fmla="*/ 1500 w 2750"/>
              <a:gd name="T35" fmla="*/ 1750 h 3750"/>
              <a:gd name="T36" fmla="*/ 1500 w 2750"/>
              <a:gd name="T37" fmla="*/ 2500 h 3750"/>
              <a:gd name="T38" fmla="*/ 500 w 2750"/>
              <a:gd name="T39" fmla="*/ 2500 h 3750"/>
              <a:gd name="T40" fmla="*/ 1500 w 2750"/>
              <a:gd name="T41" fmla="*/ 3250 h 3750"/>
              <a:gd name="T42" fmla="*/ 500 w 2750"/>
              <a:gd name="T43" fmla="*/ 3250 h 3750"/>
              <a:gd name="T44" fmla="*/ 1750 w 2750"/>
              <a:gd name="T45" fmla="*/ 1500 h 3750"/>
              <a:gd name="T46" fmla="*/ 2000 w 2750"/>
              <a:gd name="T47" fmla="*/ 1750 h 3750"/>
              <a:gd name="T48" fmla="*/ 2375 w 2750"/>
              <a:gd name="T49" fmla="*/ 1375 h 3750"/>
              <a:gd name="T50" fmla="*/ 1750 w 2750"/>
              <a:gd name="T51" fmla="*/ 2250 h 3750"/>
              <a:gd name="T52" fmla="*/ 2000 w 2750"/>
              <a:gd name="T53" fmla="*/ 2500 h 3750"/>
              <a:gd name="T54" fmla="*/ 2375 w 2750"/>
              <a:gd name="T55" fmla="*/ 2125 h 3750"/>
              <a:gd name="T56" fmla="*/ 1750 w 2750"/>
              <a:gd name="T57" fmla="*/ 3000 h 3750"/>
              <a:gd name="T58" fmla="*/ 2000 w 2750"/>
              <a:gd name="T59" fmla="*/ 3250 h 3750"/>
              <a:gd name="T60" fmla="*/ 2375 w 2750"/>
              <a:gd name="T61" fmla="*/ 2875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50" h="3750">
                <a:moveTo>
                  <a:pt x="1000" y="375"/>
                </a:moveTo>
                <a:cubicBezTo>
                  <a:pt x="1000" y="168"/>
                  <a:pt x="1168" y="0"/>
                  <a:pt x="1375" y="0"/>
                </a:cubicBezTo>
                <a:cubicBezTo>
                  <a:pt x="1582" y="0"/>
                  <a:pt x="1750" y="168"/>
                  <a:pt x="1750" y="375"/>
                </a:cubicBezTo>
                <a:cubicBezTo>
                  <a:pt x="1750" y="500"/>
                  <a:pt x="1750" y="500"/>
                  <a:pt x="1750" y="500"/>
                </a:cubicBezTo>
                <a:cubicBezTo>
                  <a:pt x="2250" y="500"/>
                  <a:pt x="2250" y="500"/>
                  <a:pt x="2250" y="500"/>
                </a:cubicBezTo>
                <a:cubicBezTo>
                  <a:pt x="2250" y="1000"/>
                  <a:pt x="2250" y="1000"/>
                  <a:pt x="2250" y="1000"/>
                </a:cubicBezTo>
                <a:cubicBezTo>
                  <a:pt x="500" y="1000"/>
                  <a:pt x="500" y="1000"/>
                  <a:pt x="500" y="1000"/>
                </a:cubicBezTo>
                <a:cubicBezTo>
                  <a:pt x="500" y="500"/>
                  <a:pt x="500" y="500"/>
                  <a:pt x="500" y="500"/>
                </a:cubicBezTo>
                <a:cubicBezTo>
                  <a:pt x="1000" y="500"/>
                  <a:pt x="1000" y="500"/>
                  <a:pt x="1000" y="500"/>
                </a:cubicBezTo>
                <a:lnTo>
                  <a:pt x="1000" y="375"/>
                </a:lnTo>
                <a:close/>
                <a:moveTo>
                  <a:pt x="500" y="500"/>
                </a:moveTo>
                <a:cubicBezTo>
                  <a:pt x="0" y="500"/>
                  <a:pt x="0" y="500"/>
                  <a:pt x="0" y="500"/>
                </a:cubicBezTo>
                <a:cubicBezTo>
                  <a:pt x="0" y="3750"/>
                  <a:pt x="0" y="3750"/>
                  <a:pt x="0" y="3750"/>
                </a:cubicBezTo>
                <a:cubicBezTo>
                  <a:pt x="2750" y="3750"/>
                  <a:pt x="2750" y="3750"/>
                  <a:pt x="2750" y="3750"/>
                </a:cubicBezTo>
                <a:cubicBezTo>
                  <a:pt x="2750" y="500"/>
                  <a:pt x="2750" y="500"/>
                  <a:pt x="2750" y="500"/>
                </a:cubicBezTo>
                <a:cubicBezTo>
                  <a:pt x="2250" y="500"/>
                  <a:pt x="2250" y="500"/>
                  <a:pt x="2250" y="500"/>
                </a:cubicBezTo>
                <a:moveTo>
                  <a:pt x="500" y="1750"/>
                </a:moveTo>
                <a:cubicBezTo>
                  <a:pt x="1500" y="1750"/>
                  <a:pt x="1500" y="1750"/>
                  <a:pt x="1500" y="1750"/>
                </a:cubicBezTo>
                <a:moveTo>
                  <a:pt x="1500" y="2500"/>
                </a:moveTo>
                <a:cubicBezTo>
                  <a:pt x="500" y="2500"/>
                  <a:pt x="500" y="2500"/>
                  <a:pt x="500" y="2500"/>
                </a:cubicBezTo>
                <a:moveTo>
                  <a:pt x="1500" y="3250"/>
                </a:moveTo>
                <a:cubicBezTo>
                  <a:pt x="500" y="3250"/>
                  <a:pt x="500" y="3250"/>
                  <a:pt x="500" y="3250"/>
                </a:cubicBezTo>
                <a:moveTo>
                  <a:pt x="1750" y="1500"/>
                </a:moveTo>
                <a:cubicBezTo>
                  <a:pt x="2000" y="1750"/>
                  <a:pt x="2000" y="1750"/>
                  <a:pt x="2000" y="1750"/>
                </a:cubicBezTo>
                <a:cubicBezTo>
                  <a:pt x="2375" y="1375"/>
                  <a:pt x="2375" y="1375"/>
                  <a:pt x="2375" y="1375"/>
                </a:cubicBezTo>
                <a:moveTo>
                  <a:pt x="1750" y="2250"/>
                </a:moveTo>
                <a:cubicBezTo>
                  <a:pt x="2000" y="2500"/>
                  <a:pt x="2000" y="2500"/>
                  <a:pt x="2000" y="2500"/>
                </a:cubicBezTo>
                <a:cubicBezTo>
                  <a:pt x="2375" y="2125"/>
                  <a:pt x="2375" y="2125"/>
                  <a:pt x="2375" y="2125"/>
                </a:cubicBezTo>
                <a:moveTo>
                  <a:pt x="1750" y="3000"/>
                </a:moveTo>
                <a:cubicBezTo>
                  <a:pt x="2000" y="3250"/>
                  <a:pt x="2000" y="3250"/>
                  <a:pt x="2000" y="3250"/>
                </a:cubicBezTo>
                <a:cubicBezTo>
                  <a:pt x="2375" y="2875"/>
                  <a:pt x="2375" y="2875"/>
                  <a:pt x="2375" y="2875"/>
                </a:cubicBezTo>
              </a:path>
            </a:pathLst>
          </a:custGeom>
          <a:noFill/>
          <a:ln w="381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4" rIns="91427" bIns="45714" numCol="1" anchor="t" anchorCtr="0" compatLnSpc="1">
            <a:prstTxWarp prst="textNoShape">
              <a:avLst/>
            </a:prstTxWarp>
          </a:bodyPr>
          <a:lstStyle/>
          <a:p>
            <a:pPr defTabSz="932807"/>
            <a:endParaRPr lang="en-US" sz="1801">
              <a:solidFill>
                <a:srgbClr val="505050"/>
              </a:solidFill>
              <a:latin typeface="Segoe UI"/>
            </a:endParaRPr>
          </a:p>
        </p:txBody>
      </p:sp>
    </p:spTree>
    <p:extLst>
      <p:ext uri="{BB962C8B-B14F-4D97-AF65-F5344CB8AC3E}">
        <p14:creationId xmlns:p14="http://schemas.microsoft.com/office/powerpoint/2010/main" val="103596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nl-NL"/>
              <a:t>IT challenges</a:t>
            </a:r>
          </a:p>
        </p:txBody>
      </p:sp>
      <p:sp>
        <p:nvSpPr>
          <p:cNvPr id="135" name="Text Placeholder 134"/>
          <p:cNvSpPr>
            <a:spLocks noGrp="1"/>
          </p:cNvSpPr>
          <p:nvPr>
            <p:ph type="body" sz="quarter" idx="10"/>
          </p:nvPr>
        </p:nvSpPr>
        <p:spPr>
          <a:xfrm>
            <a:off x="275481" y="1213175"/>
            <a:ext cx="11885514" cy="738664"/>
          </a:xfrm>
        </p:spPr>
        <p:txBody>
          <a:bodyPr/>
          <a:lstStyle/>
          <a:p>
            <a:r>
              <a:rPr lang="en-US" sz="2400" dirty="0"/>
              <a:t>There is extreme pressure on Ops teams to configure and provision apps and infrastructure as quickly so that Dev teams can test and release new code</a:t>
            </a:r>
            <a:endParaRPr lang="nl-NL" sz="2400" dirty="0"/>
          </a:p>
        </p:txBody>
      </p:sp>
      <p:grpSp>
        <p:nvGrpSpPr>
          <p:cNvPr id="136" name="Group 135"/>
          <p:cNvGrpSpPr/>
          <p:nvPr/>
        </p:nvGrpSpPr>
        <p:grpSpPr>
          <a:xfrm>
            <a:off x="291078" y="5353864"/>
            <a:ext cx="11900076" cy="1311302"/>
            <a:chOff x="290236" y="5354126"/>
            <a:chExt cx="11901764" cy="1311488"/>
          </a:xfrm>
        </p:grpSpPr>
        <p:sp>
          <p:nvSpPr>
            <p:cNvPr id="131" name="Oval 130"/>
            <p:cNvSpPr/>
            <p:nvPr/>
          </p:nvSpPr>
          <p:spPr bwMode="auto">
            <a:xfrm>
              <a:off x="302503" y="5399307"/>
              <a:ext cx="1192213" cy="1192213"/>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445" fontAlgn="base">
                <a:lnSpc>
                  <a:spcPct val="90000"/>
                </a:lnSpc>
                <a:spcBef>
                  <a:spcPct val="0"/>
                </a:spcBef>
                <a:spcAft>
                  <a:spcPct val="0"/>
                </a:spcAft>
                <a:defRPr/>
              </a:pPr>
              <a:endParaRPr lang="nl-NL" sz="2400" kern="0" err="1">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134" name="Oval 133"/>
            <p:cNvSpPr/>
            <p:nvPr/>
          </p:nvSpPr>
          <p:spPr bwMode="auto">
            <a:xfrm>
              <a:off x="6369274" y="5434376"/>
              <a:ext cx="1192213" cy="1192213"/>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445" fontAlgn="base">
                <a:lnSpc>
                  <a:spcPct val="90000"/>
                </a:lnSpc>
                <a:spcBef>
                  <a:spcPct val="0"/>
                </a:spcBef>
                <a:spcAft>
                  <a:spcPct val="0"/>
                </a:spcAft>
                <a:defRPr/>
              </a:pPr>
              <a:endParaRPr lang="nl-NL" sz="2400" kern="0" err="1">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9" name="TextBox 8"/>
            <p:cNvSpPr txBox="1"/>
            <p:nvPr/>
          </p:nvSpPr>
          <p:spPr>
            <a:xfrm>
              <a:off x="1569211" y="5503156"/>
              <a:ext cx="4649025" cy="849542"/>
            </a:xfrm>
            <a:prstGeom prst="rect">
              <a:avLst/>
            </a:prstGeom>
            <a:noFill/>
          </p:spPr>
          <p:txBody>
            <a:bodyPr wrap="square" lIns="182854" tIns="146283" rIns="182854" bIns="146283" rtlCol="0">
              <a:spAutoFit/>
            </a:bodyPr>
            <a:lstStyle>
              <a:defPPr>
                <a:defRPr lang="en-US"/>
              </a:defPPr>
              <a:lvl1pPr defTabSz="932742">
                <a:lnSpc>
                  <a:spcPct val="90000"/>
                </a:lnSpc>
                <a:spcAft>
                  <a:spcPts val="600"/>
                </a:spcAft>
                <a:defRPr sz="2000">
                  <a:gradFill>
                    <a:gsLst>
                      <a:gs pos="2917">
                        <a:srgbClr val="505050"/>
                      </a:gs>
                      <a:gs pos="30000">
                        <a:srgbClr val="505050"/>
                      </a:gs>
                    </a:gsLst>
                    <a:lin ang="5400000" scaled="0"/>
                  </a:gradFill>
                  <a:latin typeface="Segoe UI" panose="020B0502040204020203" pitchFamily="34" charset="0"/>
                  <a:cs typeface="Segoe UI" panose="020B0502040204020203" pitchFamily="34" charset="0"/>
                </a:defRPr>
              </a:lvl1pPr>
            </a:lstStyle>
            <a:p>
              <a:pPr defTabSz="932715">
                <a:defRPr/>
              </a:pPr>
              <a:r>
                <a:rPr lang="en-US" kern="0">
                  <a:latin typeface="Segoe UI Light"/>
                </a:rPr>
                <a:t>Lack of </a:t>
              </a:r>
              <a:r>
                <a:rPr lang="en-US" b="1" kern="0">
                  <a:latin typeface="Segoe UI Light"/>
                </a:rPr>
                <a:t>collaboration between Dev and Ops teams</a:t>
              </a:r>
              <a:endParaRPr lang="en-US" kern="0">
                <a:latin typeface="Segoe UI Light"/>
              </a:endParaRPr>
            </a:p>
          </p:txBody>
        </p:sp>
        <p:sp>
          <p:nvSpPr>
            <p:cNvPr id="10" name="TextBox 9"/>
            <p:cNvSpPr txBox="1"/>
            <p:nvPr/>
          </p:nvSpPr>
          <p:spPr>
            <a:xfrm>
              <a:off x="7542975" y="5503156"/>
              <a:ext cx="4649025" cy="849542"/>
            </a:xfrm>
            <a:prstGeom prst="rect">
              <a:avLst/>
            </a:prstGeom>
            <a:noFill/>
          </p:spPr>
          <p:txBody>
            <a:bodyPr wrap="square" lIns="182854" tIns="146283" rIns="182854" bIns="146283" rtlCol="0">
              <a:spAutoFit/>
            </a:bodyPr>
            <a:lstStyle>
              <a:defPPr>
                <a:defRPr lang="en-US"/>
              </a:defPPr>
              <a:lvl1pPr defTabSz="932742">
                <a:lnSpc>
                  <a:spcPct val="90000"/>
                </a:lnSpc>
                <a:spcAft>
                  <a:spcPts val="600"/>
                </a:spcAft>
                <a:defRPr sz="2000">
                  <a:gradFill>
                    <a:gsLst>
                      <a:gs pos="2917">
                        <a:srgbClr val="505050"/>
                      </a:gs>
                      <a:gs pos="30000">
                        <a:srgbClr val="505050"/>
                      </a:gs>
                    </a:gsLst>
                    <a:lin ang="5400000" scaled="0"/>
                  </a:gradFill>
                  <a:latin typeface="Segoe UI" panose="020B0502040204020203" pitchFamily="34" charset="0"/>
                  <a:cs typeface="Segoe UI" panose="020B0502040204020203" pitchFamily="34" charset="0"/>
                </a:defRPr>
              </a:lvl1pPr>
            </a:lstStyle>
            <a:p>
              <a:pPr defTabSz="932715">
                <a:defRPr/>
              </a:pPr>
              <a:r>
                <a:rPr lang="en-US" kern="0">
                  <a:latin typeface="Segoe UI Light"/>
                </a:rPr>
                <a:t>No room for </a:t>
              </a:r>
              <a:r>
                <a:rPr lang="en-US" b="1" kern="0">
                  <a:latin typeface="Segoe UI Light"/>
                </a:rPr>
                <a:t>change windows</a:t>
              </a:r>
              <a:r>
                <a:rPr lang="en-US" kern="0">
                  <a:latin typeface="Segoe UI Light"/>
                </a:rPr>
                <a:t>, running </a:t>
              </a:r>
              <a:r>
                <a:rPr lang="en-US" b="1" kern="0">
                  <a:latin typeface="Segoe UI Light"/>
                </a:rPr>
                <a:t>out of support and</a:t>
              </a:r>
              <a:r>
                <a:rPr lang="en-US" kern="0">
                  <a:latin typeface="Segoe UI Light"/>
                </a:rPr>
                <a:t> </a:t>
              </a:r>
              <a:r>
                <a:rPr lang="en-US" b="1" kern="0">
                  <a:latin typeface="Segoe UI Light"/>
                </a:rPr>
                <a:t>issues with patching</a:t>
              </a:r>
            </a:p>
          </p:txBody>
        </p:sp>
        <p:pic>
          <p:nvPicPr>
            <p:cNvPr id="11" name="Picture 10"/>
            <p:cNvPicPr>
              <a:picLocks noChangeAspect="1"/>
            </p:cNvPicPr>
            <p:nvPr/>
          </p:nvPicPr>
          <p:blipFill>
            <a:blip r:embed="rId3"/>
            <a:stretch>
              <a:fillRect/>
            </a:stretch>
          </p:blipFill>
          <p:spPr>
            <a:xfrm>
              <a:off x="290236" y="5354126"/>
              <a:ext cx="1250566" cy="1250566"/>
            </a:xfrm>
            <a:prstGeom prst="rect">
              <a:avLst/>
            </a:prstGeom>
          </p:spPr>
        </p:pic>
        <p:pic>
          <p:nvPicPr>
            <p:cNvPr id="12" name="Picture 11"/>
            <p:cNvPicPr>
              <a:picLocks noChangeAspect="1"/>
            </p:cNvPicPr>
            <p:nvPr/>
          </p:nvPicPr>
          <p:blipFill>
            <a:blip r:embed="rId4"/>
            <a:stretch>
              <a:fillRect/>
            </a:stretch>
          </p:blipFill>
          <p:spPr>
            <a:xfrm>
              <a:off x="6297375" y="5377462"/>
              <a:ext cx="1288152" cy="1288152"/>
            </a:xfrm>
            <a:prstGeom prst="rect">
              <a:avLst/>
            </a:prstGeom>
          </p:spPr>
        </p:pic>
      </p:grpSp>
      <p:grpSp>
        <p:nvGrpSpPr>
          <p:cNvPr id="137" name="Group 136"/>
          <p:cNvGrpSpPr/>
          <p:nvPr/>
        </p:nvGrpSpPr>
        <p:grpSpPr>
          <a:xfrm>
            <a:off x="254893" y="3737774"/>
            <a:ext cx="11971679" cy="1575723"/>
            <a:chOff x="254045" y="3165895"/>
            <a:chExt cx="11973377" cy="1575947"/>
          </a:xfrm>
        </p:grpSpPr>
        <p:sp>
          <p:nvSpPr>
            <p:cNvPr id="130" name="Oval 129"/>
            <p:cNvSpPr/>
            <p:nvPr/>
          </p:nvSpPr>
          <p:spPr bwMode="auto">
            <a:xfrm>
              <a:off x="319413" y="3286431"/>
              <a:ext cx="1192213" cy="1192213"/>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445" fontAlgn="base">
                <a:lnSpc>
                  <a:spcPct val="90000"/>
                </a:lnSpc>
                <a:spcBef>
                  <a:spcPct val="0"/>
                </a:spcBef>
                <a:spcAft>
                  <a:spcPct val="0"/>
                </a:spcAft>
                <a:defRPr/>
              </a:pPr>
              <a:endParaRPr lang="nl-NL" sz="2400" kern="0" err="1">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133" name="Oval 132"/>
            <p:cNvSpPr/>
            <p:nvPr/>
          </p:nvSpPr>
          <p:spPr bwMode="auto">
            <a:xfrm>
              <a:off x="6386184" y="3321500"/>
              <a:ext cx="1192213" cy="1192213"/>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445" fontAlgn="base">
                <a:lnSpc>
                  <a:spcPct val="90000"/>
                </a:lnSpc>
                <a:spcBef>
                  <a:spcPct val="0"/>
                </a:spcBef>
                <a:spcAft>
                  <a:spcPct val="0"/>
                </a:spcAft>
                <a:defRPr/>
              </a:pPr>
              <a:endParaRPr lang="nl-NL" sz="2400" kern="0" err="1">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13" name="TextBox 12"/>
            <p:cNvSpPr txBox="1"/>
            <p:nvPr/>
          </p:nvSpPr>
          <p:spPr>
            <a:xfrm>
              <a:off x="1569212" y="3338224"/>
              <a:ext cx="4649025" cy="1403618"/>
            </a:xfrm>
            <a:prstGeom prst="rect">
              <a:avLst/>
            </a:prstGeom>
            <a:noFill/>
          </p:spPr>
          <p:txBody>
            <a:bodyPr wrap="square" lIns="182854" tIns="146283" rIns="182854" bIns="146283" rtlCol="0">
              <a:spAutoFit/>
            </a:bodyPr>
            <a:lstStyle>
              <a:defPPr>
                <a:defRPr lang="en-US"/>
              </a:defPPr>
              <a:lvl1pPr defTabSz="932742">
                <a:lnSpc>
                  <a:spcPct val="90000"/>
                </a:lnSpc>
                <a:spcAft>
                  <a:spcPts val="600"/>
                </a:spcAft>
                <a:defRPr sz="2000">
                  <a:gradFill>
                    <a:gsLst>
                      <a:gs pos="2917">
                        <a:srgbClr val="505050"/>
                      </a:gs>
                      <a:gs pos="30000">
                        <a:srgbClr val="505050"/>
                      </a:gs>
                    </a:gsLst>
                    <a:lin ang="5400000" scaled="0"/>
                  </a:gradFill>
                  <a:latin typeface="Segoe UI" panose="020B0502040204020203" pitchFamily="34" charset="0"/>
                  <a:cs typeface="Segoe UI" panose="020B0502040204020203" pitchFamily="34" charset="0"/>
                </a:defRPr>
              </a:lvl1pPr>
            </a:lstStyle>
            <a:p>
              <a:pPr defTabSz="932715">
                <a:defRPr/>
              </a:pPr>
              <a:r>
                <a:rPr lang="en-US" b="1" kern="0">
                  <a:latin typeface="Segoe UI Light"/>
                </a:rPr>
                <a:t>Configuration Drift </a:t>
              </a:r>
              <a:r>
                <a:rPr lang="en-US" kern="0">
                  <a:latin typeface="Segoe UI Light"/>
                </a:rPr>
                <a:t>due to deficiencies in Information Technology Service Management (ITSM) </a:t>
              </a:r>
              <a:r>
                <a:rPr lang="en-US" b="1" kern="0">
                  <a:latin typeface="Segoe UI Light"/>
                </a:rPr>
                <a:t>process implementation / execution</a:t>
              </a:r>
            </a:p>
          </p:txBody>
        </p:sp>
        <p:sp>
          <p:nvSpPr>
            <p:cNvPr id="14" name="TextBox 13"/>
            <p:cNvSpPr txBox="1"/>
            <p:nvPr/>
          </p:nvSpPr>
          <p:spPr>
            <a:xfrm>
              <a:off x="7578397" y="3476724"/>
              <a:ext cx="4649025" cy="849542"/>
            </a:xfrm>
            <a:prstGeom prst="rect">
              <a:avLst/>
            </a:prstGeom>
            <a:noFill/>
          </p:spPr>
          <p:txBody>
            <a:bodyPr wrap="square" lIns="182854" tIns="146283" rIns="182854" bIns="146283" rtlCol="0">
              <a:spAutoFit/>
            </a:bodyPr>
            <a:lstStyle>
              <a:defPPr>
                <a:defRPr lang="en-US"/>
              </a:defPPr>
              <a:lvl1pPr defTabSz="932742">
                <a:lnSpc>
                  <a:spcPct val="90000"/>
                </a:lnSpc>
                <a:spcAft>
                  <a:spcPts val="600"/>
                </a:spcAft>
                <a:defRPr sz="2000">
                  <a:gradFill>
                    <a:gsLst>
                      <a:gs pos="2917">
                        <a:srgbClr val="505050"/>
                      </a:gs>
                      <a:gs pos="30000">
                        <a:srgbClr val="505050"/>
                      </a:gs>
                    </a:gsLst>
                    <a:lin ang="5400000" scaled="0"/>
                  </a:gradFill>
                  <a:latin typeface="Segoe UI" panose="020B0502040204020203" pitchFamily="34" charset="0"/>
                  <a:cs typeface="Segoe UI" panose="020B0502040204020203" pitchFamily="34" charset="0"/>
                </a:defRPr>
              </a:lvl1pPr>
            </a:lstStyle>
            <a:p>
              <a:pPr defTabSz="932715">
                <a:defRPr/>
              </a:pPr>
              <a:r>
                <a:rPr lang="en-US" b="1" kern="0">
                  <a:latin typeface="Segoe UI Light"/>
                </a:rPr>
                <a:t>High service delivery lead time and</a:t>
              </a:r>
              <a:r>
                <a:rPr lang="en-US" kern="0">
                  <a:latin typeface="Segoe UI Light"/>
                </a:rPr>
                <a:t> over or under provisioned resources</a:t>
              </a:r>
            </a:p>
          </p:txBody>
        </p:sp>
        <p:pic>
          <p:nvPicPr>
            <p:cNvPr id="15" name="Picture 14"/>
            <p:cNvPicPr>
              <a:picLocks noChangeAspect="1"/>
            </p:cNvPicPr>
            <p:nvPr/>
          </p:nvPicPr>
          <p:blipFill>
            <a:blip r:embed="rId5"/>
            <a:stretch>
              <a:fillRect/>
            </a:stretch>
          </p:blipFill>
          <p:spPr>
            <a:xfrm>
              <a:off x="254045" y="3165895"/>
              <a:ext cx="1355900" cy="1355900"/>
            </a:xfrm>
            <a:prstGeom prst="rect">
              <a:avLst/>
            </a:prstGeom>
          </p:spPr>
        </p:pic>
        <p:grpSp>
          <p:nvGrpSpPr>
            <p:cNvPr id="16" name="Group 15"/>
            <p:cNvGrpSpPr/>
            <p:nvPr/>
          </p:nvGrpSpPr>
          <p:grpSpPr>
            <a:xfrm>
              <a:off x="6541940" y="3514984"/>
              <a:ext cx="789495" cy="735106"/>
              <a:chOff x="6685807" y="3306166"/>
              <a:chExt cx="789495" cy="735106"/>
            </a:xfrm>
          </p:grpSpPr>
          <p:grpSp>
            <p:nvGrpSpPr>
              <p:cNvPr id="17" name="Group 16"/>
              <p:cNvGrpSpPr/>
              <p:nvPr/>
            </p:nvGrpSpPr>
            <p:grpSpPr>
              <a:xfrm>
                <a:off x="6685807" y="3536654"/>
                <a:ext cx="789495" cy="504618"/>
                <a:chOff x="4075113" y="809625"/>
                <a:chExt cx="1289050" cy="879475"/>
              </a:xfrm>
            </p:grpSpPr>
            <p:sp>
              <p:nvSpPr>
                <p:cNvPr id="66" name="Freeform 5"/>
                <p:cNvSpPr>
                  <a:spLocks/>
                </p:cNvSpPr>
                <p:nvPr/>
              </p:nvSpPr>
              <p:spPr bwMode="auto">
                <a:xfrm>
                  <a:off x="4143375" y="885825"/>
                  <a:ext cx="1143000" cy="635000"/>
                </a:xfrm>
                <a:custGeom>
                  <a:avLst/>
                  <a:gdLst>
                    <a:gd name="T0" fmla="*/ 432 w 514"/>
                    <a:gd name="T1" fmla="*/ 74 h 286"/>
                    <a:gd name="T2" fmla="*/ 426 w 514"/>
                    <a:gd name="T3" fmla="*/ 71 h 286"/>
                    <a:gd name="T4" fmla="*/ 424 w 514"/>
                    <a:gd name="T5" fmla="*/ 70 h 286"/>
                    <a:gd name="T6" fmla="*/ 418 w 514"/>
                    <a:gd name="T7" fmla="*/ 67 h 286"/>
                    <a:gd name="T8" fmla="*/ 0 w 514"/>
                    <a:gd name="T9" fmla="*/ 136 h 286"/>
                    <a:gd name="T10" fmla="*/ 150 w 514"/>
                    <a:gd name="T11" fmla="*/ 286 h 286"/>
                    <a:gd name="T12" fmla="*/ 287 w 514"/>
                    <a:gd name="T13" fmla="*/ 244 h 286"/>
                    <a:gd name="T14" fmla="*/ 310 w 514"/>
                    <a:gd name="T15" fmla="*/ 251 h 286"/>
                    <a:gd name="T16" fmla="*/ 319 w 514"/>
                    <a:gd name="T17" fmla="*/ 255 h 286"/>
                    <a:gd name="T18" fmla="*/ 364 w 514"/>
                    <a:gd name="T19" fmla="*/ 286 h 286"/>
                    <a:gd name="T20" fmla="*/ 514 w 514"/>
                    <a:gd name="T21" fmla="*/ 136 h 286"/>
                    <a:gd name="T22" fmla="*/ 432 w 514"/>
                    <a:gd name="T23" fmla="*/ 7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4" h="286">
                      <a:moveTo>
                        <a:pt x="432" y="74"/>
                      </a:moveTo>
                      <a:cubicBezTo>
                        <a:pt x="430" y="73"/>
                        <a:pt x="428" y="72"/>
                        <a:pt x="426" y="71"/>
                      </a:cubicBezTo>
                      <a:cubicBezTo>
                        <a:pt x="425" y="71"/>
                        <a:pt x="424" y="70"/>
                        <a:pt x="424" y="70"/>
                      </a:cubicBezTo>
                      <a:cubicBezTo>
                        <a:pt x="422" y="69"/>
                        <a:pt x="420" y="68"/>
                        <a:pt x="418" y="67"/>
                      </a:cubicBezTo>
                      <a:cubicBezTo>
                        <a:pt x="282" y="0"/>
                        <a:pt x="113" y="23"/>
                        <a:pt x="0" y="136"/>
                      </a:cubicBezTo>
                      <a:cubicBezTo>
                        <a:pt x="150" y="286"/>
                        <a:pt x="150" y="286"/>
                        <a:pt x="150" y="286"/>
                      </a:cubicBezTo>
                      <a:cubicBezTo>
                        <a:pt x="187" y="248"/>
                        <a:pt x="239" y="235"/>
                        <a:pt x="287" y="244"/>
                      </a:cubicBezTo>
                      <a:cubicBezTo>
                        <a:pt x="295" y="246"/>
                        <a:pt x="302" y="248"/>
                        <a:pt x="310" y="251"/>
                      </a:cubicBezTo>
                      <a:cubicBezTo>
                        <a:pt x="313" y="252"/>
                        <a:pt x="316" y="253"/>
                        <a:pt x="319" y="255"/>
                      </a:cubicBezTo>
                      <a:cubicBezTo>
                        <a:pt x="335" y="262"/>
                        <a:pt x="351" y="272"/>
                        <a:pt x="364" y="286"/>
                      </a:cubicBezTo>
                      <a:cubicBezTo>
                        <a:pt x="514" y="136"/>
                        <a:pt x="514" y="136"/>
                        <a:pt x="514" y="136"/>
                      </a:cubicBezTo>
                      <a:cubicBezTo>
                        <a:pt x="489" y="111"/>
                        <a:pt x="461" y="90"/>
                        <a:pt x="432" y="74"/>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67" name="Freeform 6"/>
                <p:cNvSpPr>
                  <a:spLocks/>
                </p:cNvSpPr>
                <p:nvPr/>
              </p:nvSpPr>
              <p:spPr bwMode="auto">
                <a:xfrm>
                  <a:off x="4075113" y="1047750"/>
                  <a:ext cx="82550" cy="88900"/>
                </a:xfrm>
                <a:custGeom>
                  <a:avLst/>
                  <a:gdLst>
                    <a:gd name="T0" fmla="*/ 0 w 52"/>
                    <a:gd name="T1" fmla="*/ 5 h 56"/>
                    <a:gd name="T2" fmla="*/ 46 w 52"/>
                    <a:gd name="T3" fmla="*/ 56 h 56"/>
                    <a:gd name="T4" fmla="*/ 52 w 52"/>
                    <a:gd name="T5" fmla="*/ 50 h 56"/>
                    <a:gd name="T6" fmla="*/ 7 w 52"/>
                    <a:gd name="T7" fmla="*/ 0 h 56"/>
                    <a:gd name="T8" fmla="*/ 0 w 52"/>
                    <a:gd name="T9" fmla="*/ 5 h 56"/>
                  </a:gdLst>
                  <a:ahLst/>
                  <a:cxnLst>
                    <a:cxn ang="0">
                      <a:pos x="T0" y="T1"/>
                    </a:cxn>
                    <a:cxn ang="0">
                      <a:pos x="T2" y="T3"/>
                    </a:cxn>
                    <a:cxn ang="0">
                      <a:pos x="T4" y="T5"/>
                    </a:cxn>
                    <a:cxn ang="0">
                      <a:pos x="T6" y="T7"/>
                    </a:cxn>
                    <a:cxn ang="0">
                      <a:pos x="T8" y="T9"/>
                    </a:cxn>
                  </a:cxnLst>
                  <a:rect l="0" t="0" r="r" b="b"/>
                  <a:pathLst>
                    <a:path w="52" h="56">
                      <a:moveTo>
                        <a:pt x="0" y="5"/>
                      </a:moveTo>
                      <a:lnTo>
                        <a:pt x="46" y="56"/>
                      </a:lnTo>
                      <a:lnTo>
                        <a:pt x="52" y="50"/>
                      </a:lnTo>
                      <a:lnTo>
                        <a:pt x="7" y="0"/>
                      </a:lnTo>
                      <a:lnTo>
                        <a:pt x="0" y="5"/>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68" name="Freeform 7"/>
                <p:cNvSpPr>
                  <a:spLocks/>
                </p:cNvSpPr>
                <p:nvPr/>
              </p:nvSpPr>
              <p:spPr bwMode="auto">
                <a:xfrm>
                  <a:off x="4264025" y="915988"/>
                  <a:ext cx="65088" cy="100012"/>
                </a:xfrm>
                <a:custGeom>
                  <a:avLst/>
                  <a:gdLst>
                    <a:gd name="T0" fmla="*/ 0 w 41"/>
                    <a:gd name="T1" fmla="*/ 4 h 63"/>
                    <a:gd name="T2" fmla="*/ 32 w 41"/>
                    <a:gd name="T3" fmla="*/ 63 h 63"/>
                    <a:gd name="T4" fmla="*/ 41 w 41"/>
                    <a:gd name="T5" fmla="*/ 59 h 63"/>
                    <a:gd name="T6" fmla="*/ 8 w 41"/>
                    <a:gd name="T7" fmla="*/ 0 h 63"/>
                    <a:gd name="T8" fmla="*/ 0 w 41"/>
                    <a:gd name="T9" fmla="*/ 4 h 63"/>
                  </a:gdLst>
                  <a:ahLst/>
                  <a:cxnLst>
                    <a:cxn ang="0">
                      <a:pos x="T0" y="T1"/>
                    </a:cxn>
                    <a:cxn ang="0">
                      <a:pos x="T2" y="T3"/>
                    </a:cxn>
                    <a:cxn ang="0">
                      <a:pos x="T4" y="T5"/>
                    </a:cxn>
                    <a:cxn ang="0">
                      <a:pos x="T6" y="T7"/>
                    </a:cxn>
                    <a:cxn ang="0">
                      <a:pos x="T8" y="T9"/>
                    </a:cxn>
                  </a:cxnLst>
                  <a:rect l="0" t="0" r="r" b="b"/>
                  <a:pathLst>
                    <a:path w="41" h="63">
                      <a:moveTo>
                        <a:pt x="0" y="4"/>
                      </a:moveTo>
                      <a:lnTo>
                        <a:pt x="32" y="63"/>
                      </a:lnTo>
                      <a:lnTo>
                        <a:pt x="41" y="59"/>
                      </a:lnTo>
                      <a:lnTo>
                        <a:pt x="8" y="0"/>
                      </a:lnTo>
                      <a:lnTo>
                        <a:pt x="0" y="4"/>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69" name="Freeform 8"/>
                <p:cNvSpPr>
                  <a:spLocks/>
                </p:cNvSpPr>
                <p:nvPr/>
              </p:nvSpPr>
              <p:spPr bwMode="auto">
                <a:xfrm>
                  <a:off x="4481513" y="836613"/>
                  <a:ext cx="39688" cy="106362"/>
                </a:xfrm>
                <a:custGeom>
                  <a:avLst/>
                  <a:gdLst>
                    <a:gd name="T0" fmla="*/ 0 w 25"/>
                    <a:gd name="T1" fmla="*/ 1 h 67"/>
                    <a:gd name="T2" fmla="*/ 17 w 25"/>
                    <a:gd name="T3" fmla="*/ 67 h 67"/>
                    <a:gd name="T4" fmla="*/ 25 w 25"/>
                    <a:gd name="T5" fmla="*/ 64 h 67"/>
                    <a:gd name="T6" fmla="*/ 9 w 25"/>
                    <a:gd name="T7" fmla="*/ 0 h 67"/>
                    <a:gd name="T8" fmla="*/ 0 w 25"/>
                    <a:gd name="T9" fmla="*/ 1 h 67"/>
                  </a:gdLst>
                  <a:ahLst/>
                  <a:cxnLst>
                    <a:cxn ang="0">
                      <a:pos x="T0" y="T1"/>
                    </a:cxn>
                    <a:cxn ang="0">
                      <a:pos x="T2" y="T3"/>
                    </a:cxn>
                    <a:cxn ang="0">
                      <a:pos x="T4" y="T5"/>
                    </a:cxn>
                    <a:cxn ang="0">
                      <a:pos x="T6" y="T7"/>
                    </a:cxn>
                    <a:cxn ang="0">
                      <a:pos x="T8" y="T9"/>
                    </a:cxn>
                  </a:cxnLst>
                  <a:rect l="0" t="0" r="r" b="b"/>
                  <a:pathLst>
                    <a:path w="25" h="67">
                      <a:moveTo>
                        <a:pt x="0" y="1"/>
                      </a:moveTo>
                      <a:lnTo>
                        <a:pt x="17" y="67"/>
                      </a:lnTo>
                      <a:lnTo>
                        <a:pt x="25" y="64"/>
                      </a:lnTo>
                      <a:lnTo>
                        <a:pt x="9" y="0"/>
                      </a:lnTo>
                      <a:lnTo>
                        <a:pt x="0" y="1"/>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70" name="Freeform 9"/>
                <p:cNvSpPr>
                  <a:spLocks/>
                </p:cNvSpPr>
                <p:nvPr/>
              </p:nvSpPr>
              <p:spPr bwMode="auto">
                <a:xfrm>
                  <a:off x="4713288" y="809625"/>
                  <a:ext cx="15875" cy="106362"/>
                </a:xfrm>
                <a:custGeom>
                  <a:avLst/>
                  <a:gdLst>
                    <a:gd name="T0" fmla="*/ 0 w 10"/>
                    <a:gd name="T1" fmla="*/ 67 h 67"/>
                    <a:gd name="T2" fmla="*/ 10 w 10"/>
                    <a:gd name="T3" fmla="*/ 67 h 67"/>
                    <a:gd name="T4" fmla="*/ 10 w 10"/>
                    <a:gd name="T5" fmla="*/ 0 h 67"/>
                    <a:gd name="T6" fmla="*/ 1 w 10"/>
                    <a:gd name="T7" fmla="*/ 0 h 67"/>
                    <a:gd name="T8" fmla="*/ 0 w 10"/>
                    <a:gd name="T9" fmla="*/ 67 h 67"/>
                  </a:gdLst>
                  <a:ahLst/>
                  <a:cxnLst>
                    <a:cxn ang="0">
                      <a:pos x="T0" y="T1"/>
                    </a:cxn>
                    <a:cxn ang="0">
                      <a:pos x="T2" y="T3"/>
                    </a:cxn>
                    <a:cxn ang="0">
                      <a:pos x="T4" y="T5"/>
                    </a:cxn>
                    <a:cxn ang="0">
                      <a:pos x="T6" y="T7"/>
                    </a:cxn>
                    <a:cxn ang="0">
                      <a:pos x="T8" y="T9"/>
                    </a:cxn>
                  </a:cxnLst>
                  <a:rect l="0" t="0" r="r" b="b"/>
                  <a:pathLst>
                    <a:path w="10" h="67">
                      <a:moveTo>
                        <a:pt x="0" y="67"/>
                      </a:moveTo>
                      <a:lnTo>
                        <a:pt x="10" y="67"/>
                      </a:lnTo>
                      <a:lnTo>
                        <a:pt x="10" y="0"/>
                      </a:lnTo>
                      <a:lnTo>
                        <a:pt x="1" y="0"/>
                      </a:lnTo>
                      <a:lnTo>
                        <a:pt x="0" y="67"/>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71" name="Freeform 10"/>
                <p:cNvSpPr>
                  <a:spLocks/>
                </p:cNvSpPr>
                <p:nvPr/>
              </p:nvSpPr>
              <p:spPr bwMode="auto">
                <a:xfrm>
                  <a:off x="4919663" y="838200"/>
                  <a:ext cx="39688" cy="106362"/>
                </a:xfrm>
                <a:custGeom>
                  <a:avLst/>
                  <a:gdLst>
                    <a:gd name="T0" fmla="*/ 0 w 25"/>
                    <a:gd name="T1" fmla="*/ 66 h 67"/>
                    <a:gd name="T2" fmla="*/ 8 w 25"/>
                    <a:gd name="T3" fmla="*/ 67 h 67"/>
                    <a:gd name="T4" fmla="*/ 25 w 25"/>
                    <a:gd name="T5" fmla="*/ 3 h 67"/>
                    <a:gd name="T6" fmla="*/ 17 w 25"/>
                    <a:gd name="T7" fmla="*/ 0 h 67"/>
                    <a:gd name="T8" fmla="*/ 0 w 25"/>
                    <a:gd name="T9" fmla="*/ 66 h 67"/>
                  </a:gdLst>
                  <a:ahLst/>
                  <a:cxnLst>
                    <a:cxn ang="0">
                      <a:pos x="T0" y="T1"/>
                    </a:cxn>
                    <a:cxn ang="0">
                      <a:pos x="T2" y="T3"/>
                    </a:cxn>
                    <a:cxn ang="0">
                      <a:pos x="T4" y="T5"/>
                    </a:cxn>
                    <a:cxn ang="0">
                      <a:pos x="T6" y="T7"/>
                    </a:cxn>
                    <a:cxn ang="0">
                      <a:pos x="T8" y="T9"/>
                    </a:cxn>
                  </a:cxnLst>
                  <a:rect l="0" t="0" r="r" b="b"/>
                  <a:pathLst>
                    <a:path w="25" h="67">
                      <a:moveTo>
                        <a:pt x="0" y="66"/>
                      </a:moveTo>
                      <a:lnTo>
                        <a:pt x="8" y="67"/>
                      </a:lnTo>
                      <a:lnTo>
                        <a:pt x="25" y="3"/>
                      </a:lnTo>
                      <a:lnTo>
                        <a:pt x="17" y="0"/>
                      </a:lnTo>
                      <a:lnTo>
                        <a:pt x="0" y="66"/>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72" name="Freeform 11"/>
                <p:cNvSpPr>
                  <a:spLocks/>
                </p:cNvSpPr>
                <p:nvPr/>
              </p:nvSpPr>
              <p:spPr bwMode="auto">
                <a:xfrm>
                  <a:off x="5110163" y="922338"/>
                  <a:ext cx="65088" cy="100012"/>
                </a:xfrm>
                <a:custGeom>
                  <a:avLst/>
                  <a:gdLst>
                    <a:gd name="T0" fmla="*/ 34 w 41"/>
                    <a:gd name="T1" fmla="*/ 0 h 63"/>
                    <a:gd name="T2" fmla="*/ 0 w 41"/>
                    <a:gd name="T3" fmla="*/ 59 h 63"/>
                    <a:gd name="T4" fmla="*/ 9 w 41"/>
                    <a:gd name="T5" fmla="*/ 63 h 63"/>
                    <a:gd name="T6" fmla="*/ 41 w 41"/>
                    <a:gd name="T7" fmla="*/ 5 h 63"/>
                    <a:gd name="T8" fmla="*/ 34 w 41"/>
                    <a:gd name="T9" fmla="*/ 0 h 63"/>
                  </a:gdLst>
                  <a:ahLst/>
                  <a:cxnLst>
                    <a:cxn ang="0">
                      <a:pos x="T0" y="T1"/>
                    </a:cxn>
                    <a:cxn ang="0">
                      <a:pos x="T2" y="T3"/>
                    </a:cxn>
                    <a:cxn ang="0">
                      <a:pos x="T4" y="T5"/>
                    </a:cxn>
                    <a:cxn ang="0">
                      <a:pos x="T6" y="T7"/>
                    </a:cxn>
                    <a:cxn ang="0">
                      <a:pos x="T8" y="T9"/>
                    </a:cxn>
                  </a:cxnLst>
                  <a:rect l="0" t="0" r="r" b="b"/>
                  <a:pathLst>
                    <a:path w="41" h="63">
                      <a:moveTo>
                        <a:pt x="34" y="0"/>
                      </a:moveTo>
                      <a:lnTo>
                        <a:pt x="0" y="59"/>
                      </a:lnTo>
                      <a:lnTo>
                        <a:pt x="9" y="63"/>
                      </a:lnTo>
                      <a:lnTo>
                        <a:pt x="41" y="5"/>
                      </a:lnTo>
                      <a:lnTo>
                        <a:pt x="34"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73" name="Freeform 12"/>
                <p:cNvSpPr>
                  <a:spLocks/>
                </p:cNvSpPr>
                <p:nvPr/>
              </p:nvSpPr>
              <p:spPr bwMode="auto">
                <a:xfrm>
                  <a:off x="4151313" y="993775"/>
                  <a:ext cx="57150" cy="69850"/>
                </a:xfrm>
                <a:custGeom>
                  <a:avLst/>
                  <a:gdLst>
                    <a:gd name="T0" fmla="*/ 0 w 36"/>
                    <a:gd name="T1" fmla="*/ 7 h 44"/>
                    <a:gd name="T2" fmla="*/ 28 w 36"/>
                    <a:gd name="T3" fmla="*/ 44 h 44"/>
                    <a:gd name="T4" fmla="*/ 36 w 36"/>
                    <a:gd name="T5" fmla="*/ 38 h 44"/>
                    <a:gd name="T6" fmla="*/ 8 w 36"/>
                    <a:gd name="T7" fmla="*/ 0 h 44"/>
                    <a:gd name="T8" fmla="*/ 0 w 36"/>
                    <a:gd name="T9" fmla="*/ 7 h 44"/>
                  </a:gdLst>
                  <a:ahLst/>
                  <a:cxnLst>
                    <a:cxn ang="0">
                      <a:pos x="T0" y="T1"/>
                    </a:cxn>
                    <a:cxn ang="0">
                      <a:pos x="T2" y="T3"/>
                    </a:cxn>
                    <a:cxn ang="0">
                      <a:pos x="T4" y="T5"/>
                    </a:cxn>
                    <a:cxn ang="0">
                      <a:pos x="T6" y="T7"/>
                    </a:cxn>
                    <a:cxn ang="0">
                      <a:pos x="T8" y="T9"/>
                    </a:cxn>
                  </a:cxnLst>
                  <a:rect l="0" t="0" r="r" b="b"/>
                  <a:pathLst>
                    <a:path w="36" h="44">
                      <a:moveTo>
                        <a:pt x="0" y="7"/>
                      </a:moveTo>
                      <a:lnTo>
                        <a:pt x="28" y="44"/>
                      </a:lnTo>
                      <a:lnTo>
                        <a:pt x="36" y="38"/>
                      </a:lnTo>
                      <a:lnTo>
                        <a:pt x="8" y="0"/>
                      </a:lnTo>
                      <a:lnTo>
                        <a:pt x="0" y="7"/>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74" name="Freeform 13"/>
                <p:cNvSpPr>
                  <a:spLocks/>
                </p:cNvSpPr>
                <p:nvPr/>
              </p:nvSpPr>
              <p:spPr bwMode="auto">
                <a:xfrm>
                  <a:off x="4114800" y="1022350"/>
                  <a:ext cx="60325" cy="66675"/>
                </a:xfrm>
                <a:custGeom>
                  <a:avLst/>
                  <a:gdLst>
                    <a:gd name="T0" fmla="*/ 0 w 38"/>
                    <a:gd name="T1" fmla="*/ 6 h 42"/>
                    <a:gd name="T2" fmla="*/ 30 w 38"/>
                    <a:gd name="T3" fmla="*/ 42 h 42"/>
                    <a:gd name="T4" fmla="*/ 38 w 38"/>
                    <a:gd name="T5" fmla="*/ 37 h 42"/>
                    <a:gd name="T6" fmla="*/ 7 w 38"/>
                    <a:gd name="T7" fmla="*/ 0 h 42"/>
                    <a:gd name="T8" fmla="*/ 0 w 38"/>
                    <a:gd name="T9" fmla="*/ 6 h 42"/>
                  </a:gdLst>
                  <a:ahLst/>
                  <a:cxnLst>
                    <a:cxn ang="0">
                      <a:pos x="T0" y="T1"/>
                    </a:cxn>
                    <a:cxn ang="0">
                      <a:pos x="T2" y="T3"/>
                    </a:cxn>
                    <a:cxn ang="0">
                      <a:pos x="T4" y="T5"/>
                    </a:cxn>
                    <a:cxn ang="0">
                      <a:pos x="T6" y="T7"/>
                    </a:cxn>
                    <a:cxn ang="0">
                      <a:pos x="T8" y="T9"/>
                    </a:cxn>
                  </a:cxnLst>
                  <a:rect l="0" t="0" r="r" b="b"/>
                  <a:pathLst>
                    <a:path w="38" h="42">
                      <a:moveTo>
                        <a:pt x="0" y="6"/>
                      </a:moveTo>
                      <a:lnTo>
                        <a:pt x="30" y="42"/>
                      </a:lnTo>
                      <a:lnTo>
                        <a:pt x="38" y="37"/>
                      </a:lnTo>
                      <a:lnTo>
                        <a:pt x="7" y="0"/>
                      </a:lnTo>
                      <a:lnTo>
                        <a:pt x="0" y="6"/>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75" name="Freeform 14"/>
                <p:cNvSpPr>
                  <a:spLocks/>
                </p:cNvSpPr>
                <p:nvPr/>
              </p:nvSpPr>
              <p:spPr bwMode="auto">
                <a:xfrm>
                  <a:off x="4187825" y="969963"/>
                  <a:ext cx="55563" cy="68262"/>
                </a:xfrm>
                <a:custGeom>
                  <a:avLst/>
                  <a:gdLst>
                    <a:gd name="T0" fmla="*/ 0 w 35"/>
                    <a:gd name="T1" fmla="*/ 5 h 43"/>
                    <a:gd name="T2" fmla="*/ 27 w 35"/>
                    <a:gd name="T3" fmla="*/ 43 h 43"/>
                    <a:gd name="T4" fmla="*/ 35 w 35"/>
                    <a:gd name="T5" fmla="*/ 38 h 43"/>
                    <a:gd name="T6" fmla="*/ 9 w 35"/>
                    <a:gd name="T7" fmla="*/ 0 h 43"/>
                    <a:gd name="T8" fmla="*/ 0 w 35"/>
                    <a:gd name="T9" fmla="*/ 5 h 43"/>
                  </a:gdLst>
                  <a:ahLst/>
                  <a:cxnLst>
                    <a:cxn ang="0">
                      <a:pos x="T0" y="T1"/>
                    </a:cxn>
                    <a:cxn ang="0">
                      <a:pos x="T2" y="T3"/>
                    </a:cxn>
                    <a:cxn ang="0">
                      <a:pos x="T4" y="T5"/>
                    </a:cxn>
                    <a:cxn ang="0">
                      <a:pos x="T6" y="T7"/>
                    </a:cxn>
                    <a:cxn ang="0">
                      <a:pos x="T8" y="T9"/>
                    </a:cxn>
                  </a:cxnLst>
                  <a:rect l="0" t="0" r="r" b="b"/>
                  <a:pathLst>
                    <a:path w="35" h="43">
                      <a:moveTo>
                        <a:pt x="0" y="5"/>
                      </a:moveTo>
                      <a:lnTo>
                        <a:pt x="27" y="43"/>
                      </a:lnTo>
                      <a:lnTo>
                        <a:pt x="35" y="38"/>
                      </a:lnTo>
                      <a:lnTo>
                        <a:pt x="9" y="0"/>
                      </a:lnTo>
                      <a:lnTo>
                        <a:pt x="0" y="5"/>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76" name="Freeform 15"/>
                <p:cNvSpPr>
                  <a:spLocks/>
                </p:cNvSpPr>
                <p:nvPr/>
              </p:nvSpPr>
              <p:spPr bwMode="auto">
                <a:xfrm>
                  <a:off x="4229100" y="944563"/>
                  <a:ext cx="50800" cy="71437"/>
                </a:xfrm>
                <a:custGeom>
                  <a:avLst/>
                  <a:gdLst>
                    <a:gd name="T0" fmla="*/ 0 w 32"/>
                    <a:gd name="T1" fmla="*/ 6 h 45"/>
                    <a:gd name="T2" fmla="*/ 23 w 32"/>
                    <a:gd name="T3" fmla="*/ 45 h 45"/>
                    <a:gd name="T4" fmla="*/ 32 w 32"/>
                    <a:gd name="T5" fmla="*/ 41 h 45"/>
                    <a:gd name="T6" fmla="*/ 8 w 32"/>
                    <a:gd name="T7" fmla="*/ 0 h 45"/>
                    <a:gd name="T8" fmla="*/ 0 w 32"/>
                    <a:gd name="T9" fmla="*/ 6 h 45"/>
                  </a:gdLst>
                  <a:ahLst/>
                  <a:cxnLst>
                    <a:cxn ang="0">
                      <a:pos x="T0" y="T1"/>
                    </a:cxn>
                    <a:cxn ang="0">
                      <a:pos x="T2" y="T3"/>
                    </a:cxn>
                    <a:cxn ang="0">
                      <a:pos x="T4" y="T5"/>
                    </a:cxn>
                    <a:cxn ang="0">
                      <a:pos x="T6" y="T7"/>
                    </a:cxn>
                    <a:cxn ang="0">
                      <a:pos x="T8" y="T9"/>
                    </a:cxn>
                  </a:cxnLst>
                  <a:rect l="0" t="0" r="r" b="b"/>
                  <a:pathLst>
                    <a:path w="32" h="45">
                      <a:moveTo>
                        <a:pt x="0" y="6"/>
                      </a:moveTo>
                      <a:lnTo>
                        <a:pt x="23" y="45"/>
                      </a:lnTo>
                      <a:lnTo>
                        <a:pt x="32" y="41"/>
                      </a:lnTo>
                      <a:lnTo>
                        <a:pt x="8" y="0"/>
                      </a:lnTo>
                      <a:lnTo>
                        <a:pt x="0" y="6"/>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77" name="Freeform 16"/>
                <p:cNvSpPr>
                  <a:spLocks/>
                </p:cNvSpPr>
                <p:nvPr/>
              </p:nvSpPr>
              <p:spPr bwMode="auto">
                <a:xfrm>
                  <a:off x="4308475" y="903288"/>
                  <a:ext cx="46038" cy="73025"/>
                </a:xfrm>
                <a:custGeom>
                  <a:avLst/>
                  <a:gdLst>
                    <a:gd name="T0" fmla="*/ 0 w 29"/>
                    <a:gd name="T1" fmla="*/ 4 h 46"/>
                    <a:gd name="T2" fmla="*/ 21 w 29"/>
                    <a:gd name="T3" fmla="*/ 46 h 46"/>
                    <a:gd name="T4" fmla="*/ 29 w 29"/>
                    <a:gd name="T5" fmla="*/ 42 h 46"/>
                    <a:gd name="T6" fmla="*/ 10 w 29"/>
                    <a:gd name="T7" fmla="*/ 0 h 46"/>
                    <a:gd name="T8" fmla="*/ 0 w 29"/>
                    <a:gd name="T9" fmla="*/ 4 h 46"/>
                  </a:gdLst>
                  <a:ahLst/>
                  <a:cxnLst>
                    <a:cxn ang="0">
                      <a:pos x="T0" y="T1"/>
                    </a:cxn>
                    <a:cxn ang="0">
                      <a:pos x="T2" y="T3"/>
                    </a:cxn>
                    <a:cxn ang="0">
                      <a:pos x="T4" y="T5"/>
                    </a:cxn>
                    <a:cxn ang="0">
                      <a:pos x="T6" y="T7"/>
                    </a:cxn>
                    <a:cxn ang="0">
                      <a:pos x="T8" y="T9"/>
                    </a:cxn>
                  </a:cxnLst>
                  <a:rect l="0" t="0" r="r" b="b"/>
                  <a:pathLst>
                    <a:path w="29" h="46">
                      <a:moveTo>
                        <a:pt x="0" y="4"/>
                      </a:moveTo>
                      <a:lnTo>
                        <a:pt x="21" y="46"/>
                      </a:lnTo>
                      <a:lnTo>
                        <a:pt x="29" y="42"/>
                      </a:lnTo>
                      <a:lnTo>
                        <a:pt x="10" y="0"/>
                      </a:lnTo>
                      <a:lnTo>
                        <a:pt x="0" y="4"/>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78" name="Freeform 17"/>
                <p:cNvSpPr>
                  <a:spLocks/>
                </p:cNvSpPr>
                <p:nvPr/>
              </p:nvSpPr>
              <p:spPr bwMode="auto">
                <a:xfrm>
                  <a:off x="4351338" y="885825"/>
                  <a:ext cx="44450" cy="73025"/>
                </a:xfrm>
                <a:custGeom>
                  <a:avLst/>
                  <a:gdLst>
                    <a:gd name="T0" fmla="*/ 0 w 28"/>
                    <a:gd name="T1" fmla="*/ 2 h 46"/>
                    <a:gd name="T2" fmla="*/ 18 w 28"/>
                    <a:gd name="T3" fmla="*/ 46 h 46"/>
                    <a:gd name="T4" fmla="*/ 28 w 28"/>
                    <a:gd name="T5" fmla="*/ 43 h 46"/>
                    <a:gd name="T6" fmla="*/ 9 w 28"/>
                    <a:gd name="T7" fmla="*/ 0 h 46"/>
                    <a:gd name="T8" fmla="*/ 0 w 28"/>
                    <a:gd name="T9" fmla="*/ 2 h 46"/>
                  </a:gdLst>
                  <a:ahLst/>
                  <a:cxnLst>
                    <a:cxn ang="0">
                      <a:pos x="T0" y="T1"/>
                    </a:cxn>
                    <a:cxn ang="0">
                      <a:pos x="T2" y="T3"/>
                    </a:cxn>
                    <a:cxn ang="0">
                      <a:pos x="T4" y="T5"/>
                    </a:cxn>
                    <a:cxn ang="0">
                      <a:pos x="T6" y="T7"/>
                    </a:cxn>
                    <a:cxn ang="0">
                      <a:pos x="T8" y="T9"/>
                    </a:cxn>
                  </a:cxnLst>
                  <a:rect l="0" t="0" r="r" b="b"/>
                  <a:pathLst>
                    <a:path w="28" h="46">
                      <a:moveTo>
                        <a:pt x="0" y="2"/>
                      </a:moveTo>
                      <a:lnTo>
                        <a:pt x="18" y="46"/>
                      </a:lnTo>
                      <a:lnTo>
                        <a:pt x="28" y="43"/>
                      </a:lnTo>
                      <a:lnTo>
                        <a:pt x="9" y="0"/>
                      </a:lnTo>
                      <a:lnTo>
                        <a:pt x="0" y="2"/>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79" name="Freeform 18"/>
                <p:cNvSpPr>
                  <a:spLocks/>
                </p:cNvSpPr>
                <p:nvPr/>
              </p:nvSpPr>
              <p:spPr bwMode="auto">
                <a:xfrm>
                  <a:off x="4395788" y="866775"/>
                  <a:ext cx="39688" cy="76200"/>
                </a:xfrm>
                <a:custGeom>
                  <a:avLst/>
                  <a:gdLst>
                    <a:gd name="T0" fmla="*/ 0 w 25"/>
                    <a:gd name="T1" fmla="*/ 5 h 48"/>
                    <a:gd name="T2" fmla="*/ 15 w 25"/>
                    <a:gd name="T3" fmla="*/ 48 h 48"/>
                    <a:gd name="T4" fmla="*/ 25 w 25"/>
                    <a:gd name="T5" fmla="*/ 45 h 48"/>
                    <a:gd name="T6" fmla="*/ 8 w 25"/>
                    <a:gd name="T7" fmla="*/ 0 h 48"/>
                    <a:gd name="T8" fmla="*/ 0 w 25"/>
                    <a:gd name="T9" fmla="*/ 5 h 48"/>
                  </a:gdLst>
                  <a:ahLst/>
                  <a:cxnLst>
                    <a:cxn ang="0">
                      <a:pos x="T0" y="T1"/>
                    </a:cxn>
                    <a:cxn ang="0">
                      <a:pos x="T2" y="T3"/>
                    </a:cxn>
                    <a:cxn ang="0">
                      <a:pos x="T4" y="T5"/>
                    </a:cxn>
                    <a:cxn ang="0">
                      <a:pos x="T6" y="T7"/>
                    </a:cxn>
                    <a:cxn ang="0">
                      <a:pos x="T8" y="T9"/>
                    </a:cxn>
                  </a:cxnLst>
                  <a:rect l="0" t="0" r="r" b="b"/>
                  <a:pathLst>
                    <a:path w="25" h="48">
                      <a:moveTo>
                        <a:pt x="0" y="5"/>
                      </a:moveTo>
                      <a:lnTo>
                        <a:pt x="15" y="48"/>
                      </a:lnTo>
                      <a:lnTo>
                        <a:pt x="25" y="45"/>
                      </a:lnTo>
                      <a:lnTo>
                        <a:pt x="8" y="0"/>
                      </a:lnTo>
                      <a:lnTo>
                        <a:pt x="0" y="5"/>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80" name="Freeform 19"/>
                <p:cNvSpPr>
                  <a:spLocks/>
                </p:cNvSpPr>
                <p:nvPr/>
              </p:nvSpPr>
              <p:spPr bwMode="auto">
                <a:xfrm>
                  <a:off x="4440238" y="854075"/>
                  <a:ext cx="34925" cy="76200"/>
                </a:xfrm>
                <a:custGeom>
                  <a:avLst/>
                  <a:gdLst>
                    <a:gd name="T0" fmla="*/ 0 w 22"/>
                    <a:gd name="T1" fmla="*/ 3 h 48"/>
                    <a:gd name="T2" fmla="*/ 12 w 22"/>
                    <a:gd name="T3" fmla="*/ 48 h 48"/>
                    <a:gd name="T4" fmla="*/ 22 w 22"/>
                    <a:gd name="T5" fmla="*/ 45 h 48"/>
                    <a:gd name="T6" fmla="*/ 8 w 22"/>
                    <a:gd name="T7" fmla="*/ 0 h 48"/>
                    <a:gd name="T8" fmla="*/ 0 w 22"/>
                    <a:gd name="T9" fmla="*/ 3 h 48"/>
                  </a:gdLst>
                  <a:ahLst/>
                  <a:cxnLst>
                    <a:cxn ang="0">
                      <a:pos x="T0" y="T1"/>
                    </a:cxn>
                    <a:cxn ang="0">
                      <a:pos x="T2" y="T3"/>
                    </a:cxn>
                    <a:cxn ang="0">
                      <a:pos x="T4" y="T5"/>
                    </a:cxn>
                    <a:cxn ang="0">
                      <a:pos x="T6" y="T7"/>
                    </a:cxn>
                    <a:cxn ang="0">
                      <a:pos x="T8" y="T9"/>
                    </a:cxn>
                  </a:cxnLst>
                  <a:rect l="0" t="0" r="r" b="b"/>
                  <a:pathLst>
                    <a:path w="22" h="48">
                      <a:moveTo>
                        <a:pt x="0" y="3"/>
                      </a:moveTo>
                      <a:lnTo>
                        <a:pt x="12" y="48"/>
                      </a:lnTo>
                      <a:lnTo>
                        <a:pt x="22" y="45"/>
                      </a:lnTo>
                      <a:lnTo>
                        <a:pt x="8" y="0"/>
                      </a:lnTo>
                      <a:lnTo>
                        <a:pt x="0" y="3"/>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81" name="Freeform 20"/>
                <p:cNvSpPr>
                  <a:spLocks/>
                </p:cNvSpPr>
                <p:nvPr/>
              </p:nvSpPr>
              <p:spPr bwMode="auto">
                <a:xfrm>
                  <a:off x="4529138" y="833438"/>
                  <a:ext cx="30163" cy="76200"/>
                </a:xfrm>
                <a:custGeom>
                  <a:avLst/>
                  <a:gdLst>
                    <a:gd name="T0" fmla="*/ 0 w 19"/>
                    <a:gd name="T1" fmla="*/ 2 h 48"/>
                    <a:gd name="T2" fmla="*/ 9 w 19"/>
                    <a:gd name="T3" fmla="*/ 48 h 48"/>
                    <a:gd name="T4" fmla="*/ 19 w 19"/>
                    <a:gd name="T5" fmla="*/ 45 h 48"/>
                    <a:gd name="T6" fmla="*/ 9 w 19"/>
                    <a:gd name="T7" fmla="*/ 0 h 48"/>
                    <a:gd name="T8" fmla="*/ 0 w 19"/>
                    <a:gd name="T9" fmla="*/ 2 h 48"/>
                  </a:gdLst>
                  <a:ahLst/>
                  <a:cxnLst>
                    <a:cxn ang="0">
                      <a:pos x="T0" y="T1"/>
                    </a:cxn>
                    <a:cxn ang="0">
                      <a:pos x="T2" y="T3"/>
                    </a:cxn>
                    <a:cxn ang="0">
                      <a:pos x="T4" y="T5"/>
                    </a:cxn>
                    <a:cxn ang="0">
                      <a:pos x="T6" y="T7"/>
                    </a:cxn>
                    <a:cxn ang="0">
                      <a:pos x="T8" y="T9"/>
                    </a:cxn>
                  </a:cxnLst>
                  <a:rect l="0" t="0" r="r" b="b"/>
                  <a:pathLst>
                    <a:path w="19" h="48">
                      <a:moveTo>
                        <a:pt x="0" y="2"/>
                      </a:moveTo>
                      <a:lnTo>
                        <a:pt x="9" y="48"/>
                      </a:lnTo>
                      <a:lnTo>
                        <a:pt x="19" y="45"/>
                      </a:lnTo>
                      <a:lnTo>
                        <a:pt x="9" y="0"/>
                      </a:lnTo>
                      <a:lnTo>
                        <a:pt x="0" y="2"/>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82" name="Freeform 21"/>
                <p:cNvSpPr>
                  <a:spLocks/>
                </p:cNvSpPr>
                <p:nvPr/>
              </p:nvSpPr>
              <p:spPr bwMode="auto">
                <a:xfrm>
                  <a:off x="4575175" y="825500"/>
                  <a:ext cx="26988" cy="74612"/>
                </a:xfrm>
                <a:custGeom>
                  <a:avLst/>
                  <a:gdLst>
                    <a:gd name="T0" fmla="*/ 0 w 17"/>
                    <a:gd name="T1" fmla="*/ 1 h 47"/>
                    <a:gd name="T2" fmla="*/ 6 w 17"/>
                    <a:gd name="T3" fmla="*/ 47 h 47"/>
                    <a:gd name="T4" fmla="*/ 17 w 17"/>
                    <a:gd name="T5" fmla="*/ 46 h 47"/>
                    <a:gd name="T6" fmla="*/ 10 w 17"/>
                    <a:gd name="T7" fmla="*/ 0 h 47"/>
                    <a:gd name="T8" fmla="*/ 0 w 17"/>
                    <a:gd name="T9" fmla="*/ 1 h 47"/>
                  </a:gdLst>
                  <a:ahLst/>
                  <a:cxnLst>
                    <a:cxn ang="0">
                      <a:pos x="T0" y="T1"/>
                    </a:cxn>
                    <a:cxn ang="0">
                      <a:pos x="T2" y="T3"/>
                    </a:cxn>
                    <a:cxn ang="0">
                      <a:pos x="T4" y="T5"/>
                    </a:cxn>
                    <a:cxn ang="0">
                      <a:pos x="T6" y="T7"/>
                    </a:cxn>
                    <a:cxn ang="0">
                      <a:pos x="T8" y="T9"/>
                    </a:cxn>
                  </a:cxnLst>
                  <a:rect l="0" t="0" r="r" b="b"/>
                  <a:pathLst>
                    <a:path w="17" h="47">
                      <a:moveTo>
                        <a:pt x="0" y="1"/>
                      </a:moveTo>
                      <a:lnTo>
                        <a:pt x="6" y="47"/>
                      </a:lnTo>
                      <a:lnTo>
                        <a:pt x="17" y="46"/>
                      </a:lnTo>
                      <a:lnTo>
                        <a:pt x="10" y="0"/>
                      </a:lnTo>
                      <a:lnTo>
                        <a:pt x="0" y="1"/>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83" name="Freeform 22"/>
                <p:cNvSpPr>
                  <a:spLocks/>
                </p:cNvSpPr>
                <p:nvPr/>
              </p:nvSpPr>
              <p:spPr bwMode="auto">
                <a:xfrm>
                  <a:off x="4619625" y="820738"/>
                  <a:ext cx="23813" cy="76200"/>
                </a:xfrm>
                <a:custGeom>
                  <a:avLst/>
                  <a:gdLst>
                    <a:gd name="T0" fmla="*/ 0 w 15"/>
                    <a:gd name="T1" fmla="*/ 1 h 48"/>
                    <a:gd name="T2" fmla="*/ 6 w 15"/>
                    <a:gd name="T3" fmla="*/ 48 h 48"/>
                    <a:gd name="T4" fmla="*/ 15 w 15"/>
                    <a:gd name="T5" fmla="*/ 46 h 48"/>
                    <a:gd name="T6" fmla="*/ 11 w 15"/>
                    <a:gd name="T7" fmla="*/ 0 h 48"/>
                    <a:gd name="T8" fmla="*/ 0 w 15"/>
                    <a:gd name="T9" fmla="*/ 1 h 48"/>
                  </a:gdLst>
                  <a:ahLst/>
                  <a:cxnLst>
                    <a:cxn ang="0">
                      <a:pos x="T0" y="T1"/>
                    </a:cxn>
                    <a:cxn ang="0">
                      <a:pos x="T2" y="T3"/>
                    </a:cxn>
                    <a:cxn ang="0">
                      <a:pos x="T4" y="T5"/>
                    </a:cxn>
                    <a:cxn ang="0">
                      <a:pos x="T6" y="T7"/>
                    </a:cxn>
                    <a:cxn ang="0">
                      <a:pos x="T8" y="T9"/>
                    </a:cxn>
                  </a:cxnLst>
                  <a:rect l="0" t="0" r="r" b="b"/>
                  <a:pathLst>
                    <a:path w="15" h="48">
                      <a:moveTo>
                        <a:pt x="0" y="1"/>
                      </a:moveTo>
                      <a:lnTo>
                        <a:pt x="6" y="48"/>
                      </a:lnTo>
                      <a:lnTo>
                        <a:pt x="15" y="46"/>
                      </a:lnTo>
                      <a:lnTo>
                        <a:pt x="11" y="0"/>
                      </a:lnTo>
                      <a:lnTo>
                        <a:pt x="0" y="1"/>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84" name="Freeform 23"/>
                <p:cNvSpPr>
                  <a:spLocks/>
                </p:cNvSpPr>
                <p:nvPr/>
              </p:nvSpPr>
              <p:spPr bwMode="auto">
                <a:xfrm>
                  <a:off x="4665663" y="819150"/>
                  <a:ext cx="20638" cy="74612"/>
                </a:xfrm>
                <a:custGeom>
                  <a:avLst/>
                  <a:gdLst>
                    <a:gd name="T0" fmla="*/ 0 w 13"/>
                    <a:gd name="T1" fmla="*/ 0 h 47"/>
                    <a:gd name="T2" fmla="*/ 3 w 13"/>
                    <a:gd name="T3" fmla="*/ 47 h 47"/>
                    <a:gd name="T4" fmla="*/ 13 w 13"/>
                    <a:gd name="T5" fmla="*/ 46 h 47"/>
                    <a:gd name="T6" fmla="*/ 10 w 13"/>
                    <a:gd name="T7" fmla="*/ 0 h 47"/>
                    <a:gd name="T8" fmla="*/ 0 w 13"/>
                    <a:gd name="T9" fmla="*/ 0 h 47"/>
                  </a:gdLst>
                  <a:ahLst/>
                  <a:cxnLst>
                    <a:cxn ang="0">
                      <a:pos x="T0" y="T1"/>
                    </a:cxn>
                    <a:cxn ang="0">
                      <a:pos x="T2" y="T3"/>
                    </a:cxn>
                    <a:cxn ang="0">
                      <a:pos x="T4" y="T5"/>
                    </a:cxn>
                    <a:cxn ang="0">
                      <a:pos x="T6" y="T7"/>
                    </a:cxn>
                    <a:cxn ang="0">
                      <a:pos x="T8" y="T9"/>
                    </a:cxn>
                  </a:cxnLst>
                  <a:rect l="0" t="0" r="r" b="b"/>
                  <a:pathLst>
                    <a:path w="13" h="47">
                      <a:moveTo>
                        <a:pt x="0" y="0"/>
                      </a:moveTo>
                      <a:lnTo>
                        <a:pt x="3" y="47"/>
                      </a:lnTo>
                      <a:lnTo>
                        <a:pt x="13" y="46"/>
                      </a:lnTo>
                      <a:lnTo>
                        <a:pt x="10"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85" name="Freeform 24"/>
                <p:cNvSpPr>
                  <a:spLocks/>
                </p:cNvSpPr>
                <p:nvPr/>
              </p:nvSpPr>
              <p:spPr bwMode="auto">
                <a:xfrm>
                  <a:off x="4754563" y="819150"/>
                  <a:ext cx="20638" cy="74612"/>
                </a:xfrm>
                <a:custGeom>
                  <a:avLst/>
                  <a:gdLst>
                    <a:gd name="T0" fmla="*/ 0 w 13"/>
                    <a:gd name="T1" fmla="*/ 47 h 47"/>
                    <a:gd name="T2" fmla="*/ 10 w 13"/>
                    <a:gd name="T3" fmla="*/ 47 h 47"/>
                    <a:gd name="T4" fmla="*/ 13 w 13"/>
                    <a:gd name="T5" fmla="*/ 1 h 47"/>
                    <a:gd name="T6" fmla="*/ 3 w 13"/>
                    <a:gd name="T7" fmla="*/ 0 h 47"/>
                    <a:gd name="T8" fmla="*/ 0 w 13"/>
                    <a:gd name="T9" fmla="*/ 47 h 47"/>
                  </a:gdLst>
                  <a:ahLst/>
                  <a:cxnLst>
                    <a:cxn ang="0">
                      <a:pos x="T0" y="T1"/>
                    </a:cxn>
                    <a:cxn ang="0">
                      <a:pos x="T2" y="T3"/>
                    </a:cxn>
                    <a:cxn ang="0">
                      <a:pos x="T4" y="T5"/>
                    </a:cxn>
                    <a:cxn ang="0">
                      <a:pos x="T6" y="T7"/>
                    </a:cxn>
                    <a:cxn ang="0">
                      <a:pos x="T8" y="T9"/>
                    </a:cxn>
                  </a:cxnLst>
                  <a:rect l="0" t="0" r="r" b="b"/>
                  <a:pathLst>
                    <a:path w="13" h="47">
                      <a:moveTo>
                        <a:pt x="0" y="47"/>
                      </a:moveTo>
                      <a:lnTo>
                        <a:pt x="10" y="47"/>
                      </a:lnTo>
                      <a:lnTo>
                        <a:pt x="13" y="1"/>
                      </a:lnTo>
                      <a:lnTo>
                        <a:pt x="3" y="0"/>
                      </a:lnTo>
                      <a:lnTo>
                        <a:pt x="0" y="47"/>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86" name="Freeform 25"/>
                <p:cNvSpPr>
                  <a:spLocks/>
                </p:cNvSpPr>
                <p:nvPr/>
              </p:nvSpPr>
              <p:spPr bwMode="auto">
                <a:xfrm>
                  <a:off x="4797425" y="822325"/>
                  <a:ext cx="23813" cy="76200"/>
                </a:xfrm>
                <a:custGeom>
                  <a:avLst/>
                  <a:gdLst>
                    <a:gd name="T0" fmla="*/ 0 w 15"/>
                    <a:gd name="T1" fmla="*/ 47 h 48"/>
                    <a:gd name="T2" fmla="*/ 10 w 15"/>
                    <a:gd name="T3" fmla="*/ 48 h 48"/>
                    <a:gd name="T4" fmla="*/ 15 w 15"/>
                    <a:gd name="T5" fmla="*/ 0 h 48"/>
                    <a:gd name="T6" fmla="*/ 6 w 15"/>
                    <a:gd name="T7" fmla="*/ 0 h 48"/>
                    <a:gd name="T8" fmla="*/ 0 w 15"/>
                    <a:gd name="T9" fmla="*/ 47 h 48"/>
                  </a:gdLst>
                  <a:ahLst/>
                  <a:cxnLst>
                    <a:cxn ang="0">
                      <a:pos x="T0" y="T1"/>
                    </a:cxn>
                    <a:cxn ang="0">
                      <a:pos x="T2" y="T3"/>
                    </a:cxn>
                    <a:cxn ang="0">
                      <a:pos x="T4" y="T5"/>
                    </a:cxn>
                    <a:cxn ang="0">
                      <a:pos x="T6" y="T7"/>
                    </a:cxn>
                    <a:cxn ang="0">
                      <a:pos x="T8" y="T9"/>
                    </a:cxn>
                  </a:cxnLst>
                  <a:rect l="0" t="0" r="r" b="b"/>
                  <a:pathLst>
                    <a:path w="15" h="48">
                      <a:moveTo>
                        <a:pt x="0" y="47"/>
                      </a:moveTo>
                      <a:lnTo>
                        <a:pt x="10" y="48"/>
                      </a:lnTo>
                      <a:lnTo>
                        <a:pt x="15" y="0"/>
                      </a:lnTo>
                      <a:lnTo>
                        <a:pt x="6" y="0"/>
                      </a:lnTo>
                      <a:lnTo>
                        <a:pt x="0" y="47"/>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87" name="Freeform 26"/>
                <p:cNvSpPr>
                  <a:spLocks/>
                </p:cNvSpPr>
                <p:nvPr/>
              </p:nvSpPr>
              <p:spPr bwMode="auto">
                <a:xfrm>
                  <a:off x="4840288" y="827088"/>
                  <a:ext cx="28575" cy="76200"/>
                </a:xfrm>
                <a:custGeom>
                  <a:avLst/>
                  <a:gdLst>
                    <a:gd name="T0" fmla="*/ 0 w 18"/>
                    <a:gd name="T1" fmla="*/ 46 h 48"/>
                    <a:gd name="T2" fmla="*/ 9 w 18"/>
                    <a:gd name="T3" fmla="*/ 48 h 48"/>
                    <a:gd name="T4" fmla="*/ 18 w 18"/>
                    <a:gd name="T5" fmla="*/ 2 h 48"/>
                    <a:gd name="T6" fmla="*/ 8 w 18"/>
                    <a:gd name="T7" fmla="*/ 0 h 48"/>
                    <a:gd name="T8" fmla="*/ 0 w 18"/>
                    <a:gd name="T9" fmla="*/ 46 h 48"/>
                  </a:gdLst>
                  <a:ahLst/>
                  <a:cxnLst>
                    <a:cxn ang="0">
                      <a:pos x="T0" y="T1"/>
                    </a:cxn>
                    <a:cxn ang="0">
                      <a:pos x="T2" y="T3"/>
                    </a:cxn>
                    <a:cxn ang="0">
                      <a:pos x="T4" y="T5"/>
                    </a:cxn>
                    <a:cxn ang="0">
                      <a:pos x="T6" y="T7"/>
                    </a:cxn>
                    <a:cxn ang="0">
                      <a:pos x="T8" y="T9"/>
                    </a:cxn>
                  </a:cxnLst>
                  <a:rect l="0" t="0" r="r" b="b"/>
                  <a:pathLst>
                    <a:path w="18" h="48">
                      <a:moveTo>
                        <a:pt x="0" y="46"/>
                      </a:moveTo>
                      <a:lnTo>
                        <a:pt x="9" y="48"/>
                      </a:lnTo>
                      <a:lnTo>
                        <a:pt x="18" y="2"/>
                      </a:lnTo>
                      <a:lnTo>
                        <a:pt x="8" y="0"/>
                      </a:lnTo>
                      <a:lnTo>
                        <a:pt x="0" y="46"/>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88" name="Freeform 27"/>
                <p:cNvSpPr>
                  <a:spLocks/>
                </p:cNvSpPr>
                <p:nvPr/>
              </p:nvSpPr>
              <p:spPr bwMode="auto">
                <a:xfrm>
                  <a:off x="4881563" y="836613"/>
                  <a:ext cx="31750" cy="74612"/>
                </a:xfrm>
                <a:custGeom>
                  <a:avLst/>
                  <a:gdLst>
                    <a:gd name="T0" fmla="*/ 0 w 20"/>
                    <a:gd name="T1" fmla="*/ 45 h 47"/>
                    <a:gd name="T2" fmla="*/ 10 w 20"/>
                    <a:gd name="T3" fmla="*/ 47 h 47"/>
                    <a:gd name="T4" fmla="*/ 20 w 20"/>
                    <a:gd name="T5" fmla="*/ 1 h 47"/>
                    <a:gd name="T6" fmla="*/ 10 w 20"/>
                    <a:gd name="T7" fmla="*/ 0 h 47"/>
                    <a:gd name="T8" fmla="*/ 0 w 20"/>
                    <a:gd name="T9" fmla="*/ 45 h 47"/>
                  </a:gdLst>
                  <a:ahLst/>
                  <a:cxnLst>
                    <a:cxn ang="0">
                      <a:pos x="T0" y="T1"/>
                    </a:cxn>
                    <a:cxn ang="0">
                      <a:pos x="T2" y="T3"/>
                    </a:cxn>
                    <a:cxn ang="0">
                      <a:pos x="T4" y="T5"/>
                    </a:cxn>
                    <a:cxn ang="0">
                      <a:pos x="T6" y="T7"/>
                    </a:cxn>
                    <a:cxn ang="0">
                      <a:pos x="T8" y="T9"/>
                    </a:cxn>
                  </a:cxnLst>
                  <a:rect l="0" t="0" r="r" b="b"/>
                  <a:pathLst>
                    <a:path w="20" h="47">
                      <a:moveTo>
                        <a:pt x="0" y="45"/>
                      </a:moveTo>
                      <a:lnTo>
                        <a:pt x="10" y="47"/>
                      </a:lnTo>
                      <a:lnTo>
                        <a:pt x="20" y="1"/>
                      </a:lnTo>
                      <a:lnTo>
                        <a:pt x="10" y="0"/>
                      </a:lnTo>
                      <a:lnTo>
                        <a:pt x="0" y="45"/>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89" name="Freeform 28"/>
                <p:cNvSpPr>
                  <a:spLocks/>
                </p:cNvSpPr>
                <p:nvPr/>
              </p:nvSpPr>
              <p:spPr bwMode="auto">
                <a:xfrm>
                  <a:off x="4965700" y="858838"/>
                  <a:ext cx="38100" cy="74612"/>
                </a:xfrm>
                <a:custGeom>
                  <a:avLst/>
                  <a:gdLst>
                    <a:gd name="T0" fmla="*/ 0 w 24"/>
                    <a:gd name="T1" fmla="*/ 45 h 47"/>
                    <a:gd name="T2" fmla="*/ 9 w 24"/>
                    <a:gd name="T3" fmla="*/ 47 h 47"/>
                    <a:gd name="T4" fmla="*/ 24 w 24"/>
                    <a:gd name="T5" fmla="*/ 3 h 47"/>
                    <a:gd name="T6" fmla="*/ 14 w 24"/>
                    <a:gd name="T7" fmla="*/ 0 h 47"/>
                    <a:gd name="T8" fmla="*/ 0 w 24"/>
                    <a:gd name="T9" fmla="*/ 45 h 47"/>
                  </a:gdLst>
                  <a:ahLst/>
                  <a:cxnLst>
                    <a:cxn ang="0">
                      <a:pos x="T0" y="T1"/>
                    </a:cxn>
                    <a:cxn ang="0">
                      <a:pos x="T2" y="T3"/>
                    </a:cxn>
                    <a:cxn ang="0">
                      <a:pos x="T4" y="T5"/>
                    </a:cxn>
                    <a:cxn ang="0">
                      <a:pos x="T6" y="T7"/>
                    </a:cxn>
                    <a:cxn ang="0">
                      <a:pos x="T8" y="T9"/>
                    </a:cxn>
                  </a:cxnLst>
                  <a:rect l="0" t="0" r="r" b="b"/>
                  <a:pathLst>
                    <a:path w="24" h="47">
                      <a:moveTo>
                        <a:pt x="0" y="45"/>
                      </a:moveTo>
                      <a:lnTo>
                        <a:pt x="9" y="47"/>
                      </a:lnTo>
                      <a:lnTo>
                        <a:pt x="24" y="3"/>
                      </a:lnTo>
                      <a:lnTo>
                        <a:pt x="14" y="0"/>
                      </a:lnTo>
                      <a:lnTo>
                        <a:pt x="0" y="45"/>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90" name="Freeform 29"/>
                <p:cNvSpPr>
                  <a:spLocks/>
                </p:cNvSpPr>
                <p:nvPr/>
              </p:nvSpPr>
              <p:spPr bwMode="auto">
                <a:xfrm>
                  <a:off x="5006975" y="871538"/>
                  <a:ext cx="39688" cy="76200"/>
                </a:xfrm>
                <a:custGeom>
                  <a:avLst/>
                  <a:gdLst>
                    <a:gd name="T0" fmla="*/ 16 w 25"/>
                    <a:gd name="T1" fmla="*/ 0 h 48"/>
                    <a:gd name="T2" fmla="*/ 0 w 25"/>
                    <a:gd name="T3" fmla="*/ 45 h 48"/>
                    <a:gd name="T4" fmla="*/ 9 w 25"/>
                    <a:gd name="T5" fmla="*/ 48 h 48"/>
                    <a:gd name="T6" fmla="*/ 25 w 25"/>
                    <a:gd name="T7" fmla="*/ 4 h 48"/>
                    <a:gd name="T8" fmla="*/ 16 w 25"/>
                    <a:gd name="T9" fmla="*/ 0 h 48"/>
                  </a:gdLst>
                  <a:ahLst/>
                  <a:cxnLst>
                    <a:cxn ang="0">
                      <a:pos x="T0" y="T1"/>
                    </a:cxn>
                    <a:cxn ang="0">
                      <a:pos x="T2" y="T3"/>
                    </a:cxn>
                    <a:cxn ang="0">
                      <a:pos x="T4" y="T5"/>
                    </a:cxn>
                    <a:cxn ang="0">
                      <a:pos x="T6" y="T7"/>
                    </a:cxn>
                    <a:cxn ang="0">
                      <a:pos x="T8" y="T9"/>
                    </a:cxn>
                  </a:cxnLst>
                  <a:rect l="0" t="0" r="r" b="b"/>
                  <a:pathLst>
                    <a:path w="25" h="48">
                      <a:moveTo>
                        <a:pt x="16" y="0"/>
                      </a:moveTo>
                      <a:lnTo>
                        <a:pt x="0" y="45"/>
                      </a:lnTo>
                      <a:lnTo>
                        <a:pt x="9" y="48"/>
                      </a:lnTo>
                      <a:lnTo>
                        <a:pt x="25" y="4"/>
                      </a:lnTo>
                      <a:lnTo>
                        <a:pt x="16"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91" name="Freeform 30"/>
                <p:cNvSpPr>
                  <a:spLocks/>
                </p:cNvSpPr>
                <p:nvPr/>
              </p:nvSpPr>
              <p:spPr bwMode="auto">
                <a:xfrm>
                  <a:off x="5046663" y="889000"/>
                  <a:ext cx="44450" cy="74612"/>
                </a:xfrm>
                <a:custGeom>
                  <a:avLst/>
                  <a:gdLst>
                    <a:gd name="T0" fmla="*/ 18 w 28"/>
                    <a:gd name="T1" fmla="*/ 0 h 47"/>
                    <a:gd name="T2" fmla="*/ 0 w 28"/>
                    <a:gd name="T3" fmla="*/ 44 h 47"/>
                    <a:gd name="T4" fmla="*/ 8 w 28"/>
                    <a:gd name="T5" fmla="*/ 47 h 47"/>
                    <a:gd name="T6" fmla="*/ 28 w 28"/>
                    <a:gd name="T7" fmla="*/ 5 h 47"/>
                    <a:gd name="T8" fmla="*/ 18 w 28"/>
                    <a:gd name="T9" fmla="*/ 0 h 47"/>
                  </a:gdLst>
                  <a:ahLst/>
                  <a:cxnLst>
                    <a:cxn ang="0">
                      <a:pos x="T0" y="T1"/>
                    </a:cxn>
                    <a:cxn ang="0">
                      <a:pos x="T2" y="T3"/>
                    </a:cxn>
                    <a:cxn ang="0">
                      <a:pos x="T4" y="T5"/>
                    </a:cxn>
                    <a:cxn ang="0">
                      <a:pos x="T6" y="T7"/>
                    </a:cxn>
                    <a:cxn ang="0">
                      <a:pos x="T8" y="T9"/>
                    </a:cxn>
                  </a:cxnLst>
                  <a:rect l="0" t="0" r="r" b="b"/>
                  <a:pathLst>
                    <a:path w="28" h="47">
                      <a:moveTo>
                        <a:pt x="18" y="0"/>
                      </a:moveTo>
                      <a:lnTo>
                        <a:pt x="0" y="44"/>
                      </a:lnTo>
                      <a:lnTo>
                        <a:pt x="8" y="47"/>
                      </a:lnTo>
                      <a:lnTo>
                        <a:pt x="28" y="5"/>
                      </a:lnTo>
                      <a:lnTo>
                        <a:pt x="18"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92" name="Freeform 31"/>
                <p:cNvSpPr>
                  <a:spLocks/>
                </p:cNvSpPr>
                <p:nvPr/>
              </p:nvSpPr>
              <p:spPr bwMode="auto">
                <a:xfrm>
                  <a:off x="5084763" y="908050"/>
                  <a:ext cx="47625" cy="73025"/>
                </a:xfrm>
                <a:custGeom>
                  <a:avLst/>
                  <a:gdLst>
                    <a:gd name="T0" fmla="*/ 21 w 30"/>
                    <a:gd name="T1" fmla="*/ 0 h 46"/>
                    <a:gd name="T2" fmla="*/ 0 w 30"/>
                    <a:gd name="T3" fmla="*/ 42 h 46"/>
                    <a:gd name="T4" fmla="*/ 9 w 30"/>
                    <a:gd name="T5" fmla="*/ 46 h 46"/>
                    <a:gd name="T6" fmla="*/ 30 w 30"/>
                    <a:gd name="T7" fmla="*/ 4 h 46"/>
                    <a:gd name="T8" fmla="*/ 21 w 30"/>
                    <a:gd name="T9" fmla="*/ 0 h 46"/>
                  </a:gdLst>
                  <a:ahLst/>
                  <a:cxnLst>
                    <a:cxn ang="0">
                      <a:pos x="T0" y="T1"/>
                    </a:cxn>
                    <a:cxn ang="0">
                      <a:pos x="T2" y="T3"/>
                    </a:cxn>
                    <a:cxn ang="0">
                      <a:pos x="T4" y="T5"/>
                    </a:cxn>
                    <a:cxn ang="0">
                      <a:pos x="T6" y="T7"/>
                    </a:cxn>
                    <a:cxn ang="0">
                      <a:pos x="T8" y="T9"/>
                    </a:cxn>
                  </a:cxnLst>
                  <a:rect l="0" t="0" r="r" b="b"/>
                  <a:pathLst>
                    <a:path w="30" h="46">
                      <a:moveTo>
                        <a:pt x="21" y="0"/>
                      </a:moveTo>
                      <a:lnTo>
                        <a:pt x="0" y="42"/>
                      </a:lnTo>
                      <a:lnTo>
                        <a:pt x="9" y="46"/>
                      </a:lnTo>
                      <a:lnTo>
                        <a:pt x="30" y="4"/>
                      </a:lnTo>
                      <a:lnTo>
                        <a:pt x="21"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93" name="Freeform 32"/>
                <p:cNvSpPr>
                  <a:spLocks/>
                </p:cNvSpPr>
                <p:nvPr/>
              </p:nvSpPr>
              <p:spPr bwMode="auto">
                <a:xfrm>
                  <a:off x="5159375" y="952500"/>
                  <a:ext cx="53975" cy="69850"/>
                </a:xfrm>
                <a:custGeom>
                  <a:avLst/>
                  <a:gdLst>
                    <a:gd name="T0" fmla="*/ 25 w 34"/>
                    <a:gd name="T1" fmla="*/ 0 h 44"/>
                    <a:gd name="T2" fmla="*/ 0 w 34"/>
                    <a:gd name="T3" fmla="*/ 39 h 44"/>
                    <a:gd name="T4" fmla="*/ 9 w 34"/>
                    <a:gd name="T5" fmla="*/ 44 h 44"/>
                    <a:gd name="T6" fmla="*/ 34 w 34"/>
                    <a:gd name="T7" fmla="*/ 5 h 44"/>
                    <a:gd name="T8" fmla="*/ 25 w 34"/>
                    <a:gd name="T9" fmla="*/ 0 h 44"/>
                  </a:gdLst>
                  <a:ahLst/>
                  <a:cxnLst>
                    <a:cxn ang="0">
                      <a:pos x="T0" y="T1"/>
                    </a:cxn>
                    <a:cxn ang="0">
                      <a:pos x="T2" y="T3"/>
                    </a:cxn>
                    <a:cxn ang="0">
                      <a:pos x="T4" y="T5"/>
                    </a:cxn>
                    <a:cxn ang="0">
                      <a:pos x="T6" y="T7"/>
                    </a:cxn>
                    <a:cxn ang="0">
                      <a:pos x="T8" y="T9"/>
                    </a:cxn>
                  </a:cxnLst>
                  <a:rect l="0" t="0" r="r" b="b"/>
                  <a:pathLst>
                    <a:path w="34" h="44">
                      <a:moveTo>
                        <a:pt x="25" y="0"/>
                      </a:moveTo>
                      <a:lnTo>
                        <a:pt x="0" y="39"/>
                      </a:lnTo>
                      <a:lnTo>
                        <a:pt x="9" y="44"/>
                      </a:lnTo>
                      <a:lnTo>
                        <a:pt x="34" y="5"/>
                      </a:lnTo>
                      <a:lnTo>
                        <a:pt x="25"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94" name="Freeform 33"/>
                <p:cNvSpPr>
                  <a:spLocks/>
                </p:cNvSpPr>
                <p:nvPr/>
              </p:nvSpPr>
              <p:spPr bwMode="auto">
                <a:xfrm>
                  <a:off x="5195888" y="976313"/>
                  <a:ext cx="55563" cy="71437"/>
                </a:xfrm>
                <a:custGeom>
                  <a:avLst/>
                  <a:gdLst>
                    <a:gd name="T0" fmla="*/ 26 w 35"/>
                    <a:gd name="T1" fmla="*/ 0 h 45"/>
                    <a:gd name="T2" fmla="*/ 0 w 35"/>
                    <a:gd name="T3" fmla="*/ 39 h 45"/>
                    <a:gd name="T4" fmla="*/ 8 w 35"/>
                    <a:gd name="T5" fmla="*/ 45 h 45"/>
                    <a:gd name="T6" fmla="*/ 35 w 35"/>
                    <a:gd name="T7" fmla="*/ 6 h 45"/>
                    <a:gd name="T8" fmla="*/ 26 w 35"/>
                    <a:gd name="T9" fmla="*/ 0 h 45"/>
                  </a:gdLst>
                  <a:ahLst/>
                  <a:cxnLst>
                    <a:cxn ang="0">
                      <a:pos x="T0" y="T1"/>
                    </a:cxn>
                    <a:cxn ang="0">
                      <a:pos x="T2" y="T3"/>
                    </a:cxn>
                    <a:cxn ang="0">
                      <a:pos x="T4" y="T5"/>
                    </a:cxn>
                    <a:cxn ang="0">
                      <a:pos x="T6" y="T7"/>
                    </a:cxn>
                    <a:cxn ang="0">
                      <a:pos x="T8" y="T9"/>
                    </a:cxn>
                  </a:cxnLst>
                  <a:rect l="0" t="0" r="r" b="b"/>
                  <a:pathLst>
                    <a:path w="35" h="45">
                      <a:moveTo>
                        <a:pt x="26" y="0"/>
                      </a:moveTo>
                      <a:lnTo>
                        <a:pt x="0" y="39"/>
                      </a:lnTo>
                      <a:lnTo>
                        <a:pt x="8" y="45"/>
                      </a:lnTo>
                      <a:lnTo>
                        <a:pt x="35" y="6"/>
                      </a:lnTo>
                      <a:lnTo>
                        <a:pt x="26"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95" name="Freeform 34"/>
                <p:cNvSpPr>
                  <a:spLocks/>
                </p:cNvSpPr>
                <p:nvPr/>
              </p:nvSpPr>
              <p:spPr bwMode="auto">
                <a:xfrm>
                  <a:off x="5230813" y="1003300"/>
                  <a:ext cx="57150" cy="68262"/>
                </a:xfrm>
                <a:custGeom>
                  <a:avLst/>
                  <a:gdLst>
                    <a:gd name="T0" fmla="*/ 29 w 36"/>
                    <a:gd name="T1" fmla="*/ 0 h 43"/>
                    <a:gd name="T2" fmla="*/ 0 w 36"/>
                    <a:gd name="T3" fmla="*/ 36 h 43"/>
                    <a:gd name="T4" fmla="*/ 8 w 36"/>
                    <a:gd name="T5" fmla="*/ 43 h 43"/>
                    <a:gd name="T6" fmla="*/ 36 w 36"/>
                    <a:gd name="T7" fmla="*/ 5 h 43"/>
                    <a:gd name="T8" fmla="*/ 29 w 36"/>
                    <a:gd name="T9" fmla="*/ 0 h 43"/>
                  </a:gdLst>
                  <a:ahLst/>
                  <a:cxnLst>
                    <a:cxn ang="0">
                      <a:pos x="T0" y="T1"/>
                    </a:cxn>
                    <a:cxn ang="0">
                      <a:pos x="T2" y="T3"/>
                    </a:cxn>
                    <a:cxn ang="0">
                      <a:pos x="T4" y="T5"/>
                    </a:cxn>
                    <a:cxn ang="0">
                      <a:pos x="T6" y="T7"/>
                    </a:cxn>
                    <a:cxn ang="0">
                      <a:pos x="T8" y="T9"/>
                    </a:cxn>
                  </a:cxnLst>
                  <a:rect l="0" t="0" r="r" b="b"/>
                  <a:pathLst>
                    <a:path w="36" h="43">
                      <a:moveTo>
                        <a:pt x="29" y="0"/>
                      </a:moveTo>
                      <a:lnTo>
                        <a:pt x="0" y="36"/>
                      </a:lnTo>
                      <a:lnTo>
                        <a:pt x="8" y="43"/>
                      </a:lnTo>
                      <a:lnTo>
                        <a:pt x="36" y="5"/>
                      </a:lnTo>
                      <a:lnTo>
                        <a:pt x="29"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96" name="Freeform 35"/>
                <p:cNvSpPr>
                  <a:spLocks/>
                </p:cNvSpPr>
                <p:nvPr/>
              </p:nvSpPr>
              <p:spPr bwMode="auto">
                <a:xfrm>
                  <a:off x="5264150" y="1031875"/>
                  <a:ext cx="60325" cy="66675"/>
                </a:xfrm>
                <a:custGeom>
                  <a:avLst/>
                  <a:gdLst>
                    <a:gd name="T0" fmla="*/ 31 w 38"/>
                    <a:gd name="T1" fmla="*/ 0 h 42"/>
                    <a:gd name="T2" fmla="*/ 0 w 38"/>
                    <a:gd name="T3" fmla="*/ 35 h 42"/>
                    <a:gd name="T4" fmla="*/ 8 w 38"/>
                    <a:gd name="T5" fmla="*/ 42 h 42"/>
                    <a:gd name="T6" fmla="*/ 38 w 38"/>
                    <a:gd name="T7" fmla="*/ 6 h 42"/>
                    <a:gd name="T8" fmla="*/ 31 w 38"/>
                    <a:gd name="T9" fmla="*/ 0 h 42"/>
                  </a:gdLst>
                  <a:ahLst/>
                  <a:cxnLst>
                    <a:cxn ang="0">
                      <a:pos x="T0" y="T1"/>
                    </a:cxn>
                    <a:cxn ang="0">
                      <a:pos x="T2" y="T3"/>
                    </a:cxn>
                    <a:cxn ang="0">
                      <a:pos x="T4" y="T5"/>
                    </a:cxn>
                    <a:cxn ang="0">
                      <a:pos x="T6" y="T7"/>
                    </a:cxn>
                    <a:cxn ang="0">
                      <a:pos x="T8" y="T9"/>
                    </a:cxn>
                  </a:cxnLst>
                  <a:rect l="0" t="0" r="r" b="b"/>
                  <a:pathLst>
                    <a:path w="38" h="42">
                      <a:moveTo>
                        <a:pt x="31" y="0"/>
                      </a:moveTo>
                      <a:lnTo>
                        <a:pt x="0" y="35"/>
                      </a:lnTo>
                      <a:lnTo>
                        <a:pt x="8" y="42"/>
                      </a:lnTo>
                      <a:lnTo>
                        <a:pt x="38" y="6"/>
                      </a:lnTo>
                      <a:lnTo>
                        <a:pt x="31"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97" name="Freeform 36"/>
                <p:cNvSpPr>
                  <a:spLocks/>
                </p:cNvSpPr>
                <p:nvPr/>
              </p:nvSpPr>
              <p:spPr bwMode="auto">
                <a:xfrm>
                  <a:off x="5280025" y="1055688"/>
                  <a:ext cx="84138" cy="87312"/>
                </a:xfrm>
                <a:custGeom>
                  <a:avLst/>
                  <a:gdLst>
                    <a:gd name="T0" fmla="*/ 46 w 53"/>
                    <a:gd name="T1" fmla="*/ 0 h 55"/>
                    <a:gd name="T2" fmla="*/ 0 w 53"/>
                    <a:gd name="T3" fmla="*/ 49 h 55"/>
                    <a:gd name="T4" fmla="*/ 7 w 53"/>
                    <a:gd name="T5" fmla="*/ 55 h 55"/>
                    <a:gd name="T6" fmla="*/ 53 w 53"/>
                    <a:gd name="T7" fmla="*/ 6 h 55"/>
                    <a:gd name="T8" fmla="*/ 46 w 53"/>
                    <a:gd name="T9" fmla="*/ 0 h 55"/>
                  </a:gdLst>
                  <a:ahLst/>
                  <a:cxnLst>
                    <a:cxn ang="0">
                      <a:pos x="T0" y="T1"/>
                    </a:cxn>
                    <a:cxn ang="0">
                      <a:pos x="T2" y="T3"/>
                    </a:cxn>
                    <a:cxn ang="0">
                      <a:pos x="T4" y="T5"/>
                    </a:cxn>
                    <a:cxn ang="0">
                      <a:pos x="T6" y="T7"/>
                    </a:cxn>
                    <a:cxn ang="0">
                      <a:pos x="T8" y="T9"/>
                    </a:cxn>
                  </a:cxnLst>
                  <a:rect l="0" t="0" r="r" b="b"/>
                  <a:pathLst>
                    <a:path w="53" h="55">
                      <a:moveTo>
                        <a:pt x="46" y="0"/>
                      </a:moveTo>
                      <a:lnTo>
                        <a:pt x="0" y="49"/>
                      </a:lnTo>
                      <a:lnTo>
                        <a:pt x="7" y="55"/>
                      </a:lnTo>
                      <a:lnTo>
                        <a:pt x="53" y="6"/>
                      </a:lnTo>
                      <a:lnTo>
                        <a:pt x="46"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98" name="Freeform 68"/>
                <p:cNvSpPr>
                  <a:spLocks/>
                </p:cNvSpPr>
                <p:nvPr/>
              </p:nvSpPr>
              <p:spPr bwMode="auto">
                <a:xfrm>
                  <a:off x="4291013" y="931863"/>
                  <a:ext cx="863600" cy="182562"/>
                </a:xfrm>
                <a:custGeom>
                  <a:avLst/>
                  <a:gdLst>
                    <a:gd name="T0" fmla="*/ 55 w 389"/>
                    <a:gd name="T1" fmla="*/ 47 h 82"/>
                    <a:gd name="T2" fmla="*/ 54 w 389"/>
                    <a:gd name="T3" fmla="*/ 47 h 82"/>
                    <a:gd name="T4" fmla="*/ 49 w 389"/>
                    <a:gd name="T5" fmla="*/ 49 h 82"/>
                    <a:gd name="T6" fmla="*/ 47 w 389"/>
                    <a:gd name="T7" fmla="*/ 50 h 82"/>
                    <a:gd name="T8" fmla="*/ 42 w 389"/>
                    <a:gd name="T9" fmla="*/ 52 h 82"/>
                    <a:gd name="T10" fmla="*/ 0 w 389"/>
                    <a:gd name="T11" fmla="*/ 77 h 82"/>
                    <a:gd name="T12" fmla="*/ 68 w 389"/>
                    <a:gd name="T13" fmla="*/ 65 h 82"/>
                    <a:gd name="T14" fmla="*/ 76 w 389"/>
                    <a:gd name="T15" fmla="*/ 64 h 82"/>
                    <a:gd name="T16" fmla="*/ 186 w 389"/>
                    <a:gd name="T17" fmla="*/ 58 h 82"/>
                    <a:gd name="T18" fmla="*/ 389 w 389"/>
                    <a:gd name="T19" fmla="*/ 82 h 82"/>
                    <a:gd name="T20" fmla="*/ 60 w 389"/>
                    <a:gd name="T21" fmla="*/ 44 h 82"/>
                    <a:gd name="T22" fmla="*/ 55 w 389"/>
                    <a:gd name="T23" fmla="*/ 47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9" h="82">
                      <a:moveTo>
                        <a:pt x="55" y="47"/>
                      </a:moveTo>
                      <a:cubicBezTo>
                        <a:pt x="54" y="47"/>
                        <a:pt x="54" y="47"/>
                        <a:pt x="54" y="47"/>
                      </a:cubicBezTo>
                      <a:cubicBezTo>
                        <a:pt x="52" y="48"/>
                        <a:pt x="51" y="48"/>
                        <a:pt x="49" y="49"/>
                      </a:cubicBezTo>
                      <a:cubicBezTo>
                        <a:pt x="49" y="49"/>
                        <a:pt x="48" y="50"/>
                        <a:pt x="47" y="50"/>
                      </a:cubicBezTo>
                      <a:cubicBezTo>
                        <a:pt x="46" y="51"/>
                        <a:pt x="44" y="52"/>
                        <a:pt x="42" y="52"/>
                      </a:cubicBezTo>
                      <a:cubicBezTo>
                        <a:pt x="28" y="60"/>
                        <a:pt x="14" y="68"/>
                        <a:pt x="0" y="77"/>
                      </a:cubicBezTo>
                      <a:cubicBezTo>
                        <a:pt x="21" y="73"/>
                        <a:pt x="44" y="68"/>
                        <a:pt x="68" y="65"/>
                      </a:cubicBezTo>
                      <a:cubicBezTo>
                        <a:pt x="76" y="64"/>
                        <a:pt x="76" y="64"/>
                        <a:pt x="76" y="64"/>
                      </a:cubicBezTo>
                      <a:cubicBezTo>
                        <a:pt x="111" y="60"/>
                        <a:pt x="147" y="58"/>
                        <a:pt x="186" y="58"/>
                      </a:cubicBezTo>
                      <a:cubicBezTo>
                        <a:pt x="262" y="58"/>
                        <a:pt x="333" y="67"/>
                        <a:pt x="389" y="82"/>
                      </a:cubicBezTo>
                      <a:cubicBezTo>
                        <a:pt x="295" y="12"/>
                        <a:pt x="166" y="0"/>
                        <a:pt x="60" y="44"/>
                      </a:cubicBezTo>
                      <a:lnTo>
                        <a:pt x="55" y="47"/>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99" name="Freeform 70"/>
                <p:cNvSpPr>
                  <a:spLocks/>
                </p:cNvSpPr>
                <p:nvPr/>
              </p:nvSpPr>
              <p:spPr bwMode="auto">
                <a:xfrm>
                  <a:off x="4570413" y="1082675"/>
                  <a:ext cx="42863" cy="65087"/>
                </a:xfrm>
                <a:custGeom>
                  <a:avLst/>
                  <a:gdLst>
                    <a:gd name="T0" fmla="*/ 0 w 19"/>
                    <a:gd name="T1" fmla="*/ 27 h 29"/>
                    <a:gd name="T2" fmla="*/ 0 w 19"/>
                    <a:gd name="T3" fmla="*/ 21 h 29"/>
                    <a:gd name="T4" fmla="*/ 4 w 19"/>
                    <a:gd name="T5" fmla="*/ 23 h 29"/>
                    <a:gd name="T6" fmla="*/ 8 w 19"/>
                    <a:gd name="T7" fmla="*/ 24 h 29"/>
                    <a:gd name="T8" fmla="*/ 10 w 19"/>
                    <a:gd name="T9" fmla="*/ 24 h 29"/>
                    <a:gd name="T10" fmla="*/ 11 w 19"/>
                    <a:gd name="T11" fmla="*/ 23 h 29"/>
                    <a:gd name="T12" fmla="*/ 12 w 19"/>
                    <a:gd name="T13" fmla="*/ 22 h 29"/>
                    <a:gd name="T14" fmla="*/ 12 w 19"/>
                    <a:gd name="T15" fmla="*/ 21 h 29"/>
                    <a:gd name="T16" fmla="*/ 12 w 19"/>
                    <a:gd name="T17" fmla="*/ 20 h 29"/>
                    <a:gd name="T18" fmla="*/ 11 w 19"/>
                    <a:gd name="T19" fmla="*/ 18 h 29"/>
                    <a:gd name="T20" fmla="*/ 9 w 19"/>
                    <a:gd name="T21" fmla="*/ 17 h 29"/>
                    <a:gd name="T22" fmla="*/ 6 w 19"/>
                    <a:gd name="T23" fmla="*/ 16 h 29"/>
                    <a:gd name="T24" fmla="*/ 1 w 19"/>
                    <a:gd name="T25" fmla="*/ 13 h 29"/>
                    <a:gd name="T26" fmla="*/ 0 w 19"/>
                    <a:gd name="T27" fmla="*/ 8 h 29"/>
                    <a:gd name="T28" fmla="*/ 1 w 19"/>
                    <a:gd name="T29" fmla="*/ 5 h 29"/>
                    <a:gd name="T30" fmla="*/ 3 w 19"/>
                    <a:gd name="T31" fmla="*/ 2 h 29"/>
                    <a:gd name="T32" fmla="*/ 7 w 19"/>
                    <a:gd name="T33" fmla="*/ 1 h 29"/>
                    <a:gd name="T34" fmla="*/ 11 w 19"/>
                    <a:gd name="T35" fmla="*/ 0 h 29"/>
                    <a:gd name="T36" fmla="*/ 15 w 19"/>
                    <a:gd name="T37" fmla="*/ 0 h 29"/>
                    <a:gd name="T38" fmla="*/ 18 w 19"/>
                    <a:gd name="T39" fmla="*/ 1 h 29"/>
                    <a:gd name="T40" fmla="*/ 18 w 19"/>
                    <a:gd name="T41" fmla="*/ 7 h 29"/>
                    <a:gd name="T42" fmla="*/ 16 w 19"/>
                    <a:gd name="T43" fmla="*/ 6 h 29"/>
                    <a:gd name="T44" fmla="*/ 14 w 19"/>
                    <a:gd name="T45" fmla="*/ 5 h 29"/>
                    <a:gd name="T46" fmla="*/ 13 w 19"/>
                    <a:gd name="T47" fmla="*/ 5 h 29"/>
                    <a:gd name="T48" fmla="*/ 11 w 19"/>
                    <a:gd name="T49" fmla="*/ 5 h 29"/>
                    <a:gd name="T50" fmla="*/ 9 w 19"/>
                    <a:gd name="T51" fmla="*/ 5 h 29"/>
                    <a:gd name="T52" fmla="*/ 8 w 19"/>
                    <a:gd name="T53" fmla="*/ 6 h 29"/>
                    <a:gd name="T54" fmla="*/ 7 w 19"/>
                    <a:gd name="T55" fmla="*/ 7 h 29"/>
                    <a:gd name="T56" fmla="*/ 6 w 19"/>
                    <a:gd name="T57" fmla="*/ 8 h 29"/>
                    <a:gd name="T58" fmla="*/ 7 w 19"/>
                    <a:gd name="T59" fmla="*/ 9 h 29"/>
                    <a:gd name="T60" fmla="*/ 8 w 19"/>
                    <a:gd name="T61" fmla="*/ 10 h 29"/>
                    <a:gd name="T62" fmla="*/ 9 w 19"/>
                    <a:gd name="T63" fmla="*/ 11 h 29"/>
                    <a:gd name="T64" fmla="*/ 12 w 19"/>
                    <a:gd name="T65" fmla="*/ 12 h 29"/>
                    <a:gd name="T66" fmla="*/ 15 w 19"/>
                    <a:gd name="T67" fmla="*/ 14 h 29"/>
                    <a:gd name="T68" fmla="*/ 17 w 19"/>
                    <a:gd name="T69" fmla="*/ 15 h 29"/>
                    <a:gd name="T70" fmla="*/ 18 w 19"/>
                    <a:gd name="T71" fmla="*/ 18 h 29"/>
                    <a:gd name="T72" fmla="*/ 19 w 19"/>
                    <a:gd name="T73" fmla="*/ 21 h 29"/>
                    <a:gd name="T74" fmla="*/ 18 w 19"/>
                    <a:gd name="T75" fmla="*/ 24 h 29"/>
                    <a:gd name="T76" fmla="*/ 16 w 19"/>
                    <a:gd name="T77" fmla="*/ 27 h 29"/>
                    <a:gd name="T78" fmla="*/ 12 w 19"/>
                    <a:gd name="T79" fmla="*/ 28 h 29"/>
                    <a:gd name="T80" fmla="*/ 8 w 19"/>
                    <a:gd name="T81" fmla="*/ 29 h 29"/>
                    <a:gd name="T82" fmla="*/ 4 w 19"/>
                    <a:gd name="T83" fmla="*/ 28 h 29"/>
                    <a:gd name="T84" fmla="*/ 0 w 19"/>
                    <a:gd name="T85"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 h="29">
                      <a:moveTo>
                        <a:pt x="0" y="27"/>
                      </a:moveTo>
                      <a:cubicBezTo>
                        <a:pt x="0" y="21"/>
                        <a:pt x="0" y="21"/>
                        <a:pt x="0" y="21"/>
                      </a:cubicBezTo>
                      <a:cubicBezTo>
                        <a:pt x="1" y="22"/>
                        <a:pt x="2" y="23"/>
                        <a:pt x="4" y="23"/>
                      </a:cubicBezTo>
                      <a:cubicBezTo>
                        <a:pt x="5" y="24"/>
                        <a:pt x="6" y="24"/>
                        <a:pt x="8" y="24"/>
                      </a:cubicBezTo>
                      <a:cubicBezTo>
                        <a:pt x="8" y="24"/>
                        <a:pt x="9" y="24"/>
                        <a:pt x="10" y="24"/>
                      </a:cubicBezTo>
                      <a:cubicBezTo>
                        <a:pt x="10" y="24"/>
                        <a:pt x="11" y="23"/>
                        <a:pt x="11" y="23"/>
                      </a:cubicBezTo>
                      <a:cubicBezTo>
                        <a:pt x="12" y="23"/>
                        <a:pt x="12" y="23"/>
                        <a:pt x="12" y="22"/>
                      </a:cubicBezTo>
                      <a:cubicBezTo>
                        <a:pt x="12" y="22"/>
                        <a:pt x="12" y="22"/>
                        <a:pt x="12" y="21"/>
                      </a:cubicBezTo>
                      <a:cubicBezTo>
                        <a:pt x="12" y="21"/>
                        <a:pt x="12" y="20"/>
                        <a:pt x="12" y="20"/>
                      </a:cubicBezTo>
                      <a:cubicBezTo>
                        <a:pt x="12" y="19"/>
                        <a:pt x="11" y="19"/>
                        <a:pt x="11" y="18"/>
                      </a:cubicBezTo>
                      <a:cubicBezTo>
                        <a:pt x="10" y="18"/>
                        <a:pt x="9" y="18"/>
                        <a:pt x="9" y="17"/>
                      </a:cubicBezTo>
                      <a:cubicBezTo>
                        <a:pt x="8" y="17"/>
                        <a:pt x="7" y="17"/>
                        <a:pt x="6" y="16"/>
                      </a:cubicBezTo>
                      <a:cubicBezTo>
                        <a:pt x="4" y="15"/>
                        <a:pt x="2" y="14"/>
                        <a:pt x="1" y="13"/>
                      </a:cubicBezTo>
                      <a:cubicBezTo>
                        <a:pt x="0" y="12"/>
                        <a:pt x="0" y="10"/>
                        <a:pt x="0" y="8"/>
                      </a:cubicBezTo>
                      <a:cubicBezTo>
                        <a:pt x="0" y="7"/>
                        <a:pt x="0" y="6"/>
                        <a:pt x="1" y="5"/>
                      </a:cubicBezTo>
                      <a:cubicBezTo>
                        <a:pt x="1" y="4"/>
                        <a:pt x="2" y="3"/>
                        <a:pt x="3" y="2"/>
                      </a:cubicBezTo>
                      <a:cubicBezTo>
                        <a:pt x="4" y="1"/>
                        <a:pt x="5" y="1"/>
                        <a:pt x="7" y="1"/>
                      </a:cubicBezTo>
                      <a:cubicBezTo>
                        <a:pt x="8" y="0"/>
                        <a:pt x="9" y="0"/>
                        <a:pt x="11" y="0"/>
                      </a:cubicBezTo>
                      <a:cubicBezTo>
                        <a:pt x="12" y="0"/>
                        <a:pt x="13" y="0"/>
                        <a:pt x="15" y="0"/>
                      </a:cubicBezTo>
                      <a:cubicBezTo>
                        <a:pt x="16" y="0"/>
                        <a:pt x="17" y="1"/>
                        <a:pt x="18" y="1"/>
                      </a:cubicBezTo>
                      <a:cubicBezTo>
                        <a:pt x="18" y="7"/>
                        <a:pt x="18" y="7"/>
                        <a:pt x="18" y="7"/>
                      </a:cubicBezTo>
                      <a:cubicBezTo>
                        <a:pt x="17" y="7"/>
                        <a:pt x="17" y="6"/>
                        <a:pt x="16" y="6"/>
                      </a:cubicBezTo>
                      <a:cubicBezTo>
                        <a:pt x="16" y="6"/>
                        <a:pt x="15" y="6"/>
                        <a:pt x="14" y="5"/>
                      </a:cubicBezTo>
                      <a:cubicBezTo>
                        <a:pt x="14" y="5"/>
                        <a:pt x="13" y="5"/>
                        <a:pt x="13" y="5"/>
                      </a:cubicBezTo>
                      <a:cubicBezTo>
                        <a:pt x="12" y="5"/>
                        <a:pt x="12" y="5"/>
                        <a:pt x="11" y="5"/>
                      </a:cubicBezTo>
                      <a:cubicBezTo>
                        <a:pt x="10" y="5"/>
                        <a:pt x="10" y="5"/>
                        <a:pt x="9" y="5"/>
                      </a:cubicBezTo>
                      <a:cubicBezTo>
                        <a:pt x="9" y="5"/>
                        <a:pt x="8" y="6"/>
                        <a:pt x="8" y="6"/>
                      </a:cubicBezTo>
                      <a:cubicBezTo>
                        <a:pt x="7" y="6"/>
                        <a:pt x="7" y="6"/>
                        <a:pt x="7" y="7"/>
                      </a:cubicBezTo>
                      <a:cubicBezTo>
                        <a:pt x="7" y="7"/>
                        <a:pt x="6" y="7"/>
                        <a:pt x="6" y="8"/>
                      </a:cubicBezTo>
                      <a:cubicBezTo>
                        <a:pt x="6" y="8"/>
                        <a:pt x="7" y="9"/>
                        <a:pt x="7" y="9"/>
                      </a:cubicBezTo>
                      <a:cubicBezTo>
                        <a:pt x="7" y="9"/>
                        <a:pt x="7" y="10"/>
                        <a:pt x="8" y="10"/>
                      </a:cubicBezTo>
                      <a:cubicBezTo>
                        <a:pt x="8" y="10"/>
                        <a:pt x="9" y="11"/>
                        <a:pt x="9" y="11"/>
                      </a:cubicBezTo>
                      <a:cubicBezTo>
                        <a:pt x="10" y="11"/>
                        <a:pt x="11" y="12"/>
                        <a:pt x="12" y="12"/>
                      </a:cubicBezTo>
                      <a:cubicBezTo>
                        <a:pt x="13" y="13"/>
                        <a:pt x="14" y="13"/>
                        <a:pt x="15" y="14"/>
                      </a:cubicBezTo>
                      <a:cubicBezTo>
                        <a:pt x="16" y="14"/>
                        <a:pt x="16" y="15"/>
                        <a:pt x="17" y="15"/>
                      </a:cubicBezTo>
                      <a:cubicBezTo>
                        <a:pt x="18" y="16"/>
                        <a:pt x="18" y="17"/>
                        <a:pt x="18" y="18"/>
                      </a:cubicBezTo>
                      <a:cubicBezTo>
                        <a:pt x="19" y="18"/>
                        <a:pt x="19" y="19"/>
                        <a:pt x="19" y="21"/>
                      </a:cubicBezTo>
                      <a:cubicBezTo>
                        <a:pt x="19" y="22"/>
                        <a:pt x="19" y="23"/>
                        <a:pt x="18" y="24"/>
                      </a:cubicBezTo>
                      <a:cubicBezTo>
                        <a:pt x="17" y="26"/>
                        <a:pt x="17" y="26"/>
                        <a:pt x="16" y="27"/>
                      </a:cubicBezTo>
                      <a:cubicBezTo>
                        <a:pt x="15" y="28"/>
                        <a:pt x="13" y="28"/>
                        <a:pt x="12" y="28"/>
                      </a:cubicBezTo>
                      <a:cubicBezTo>
                        <a:pt x="11" y="29"/>
                        <a:pt x="9" y="29"/>
                        <a:pt x="8" y="29"/>
                      </a:cubicBezTo>
                      <a:cubicBezTo>
                        <a:pt x="6" y="29"/>
                        <a:pt x="5" y="29"/>
                        <a:pt x="4" y="28"/>
                      </a:cubicBezTo>
                      <a:cubicBezTo>
                        <a:pt x="2" y="28"/>
                        <a:pt x="1" y="28"/>
                        <a:pt x="0" y="27"/>
                      </a:cubicBez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100" name="Freeform 71"/>
                <p:cNvSpPr>
                  <a:spLocks noEditPoints="1"/>
                </p:cNvSpPr>
                <p:nvPr/>
              </p:nvSpPr>
              <p:spPr bwMode="auto">
                <a:xfrm>
                  <a:off x="4621213" y="1085850"/>
                  <a:ext cx="47625" cy="58737"/>
                </a:xfrm>
                <a:custGeom>
                  <a:avLst/>
                  <a:gdLst>
                    <a:gd name="T0" fmla="*/ 7 w 21"/>
                    <a:gd name="T1" fmla="*/ 18 h 27"/>
                    <a:gd name="T2" fmla="*/ 7 w 21"/>
                    <a:gd name="T3" fmla="*/ 27 h 27"/>
                    <a:gd name="T4" fmla="*/ 0 w 21"/>
                    <a:gd name="T5" fmla="*/ 27 h 27"/>
                    <a:gd name="T6" fmla="*/ 0 w 21"/>
                    <a:gd name="T7" fmla="*/ 0 h 27"/>
                    <a:gd name="T8" fmla="*/ 10 w 21"/>
                    <a:gd name="T9" fmla="*/ 0 h 27"/>
                    <a:gd name="T10" fmla="*/ 21 w 21"/>
                    <a:gd name="T11" fmla="*/ 8 h 27"/>
                    <a:gd name="T12" fmla="*/ 18 w 21"/>
                    <a:gd name="T13" fmla="*/ 15 h 27"/>
                    <a:gd name="T14" fmla="*/ 10 w 21"/>
                    <a:gd name="T15" fmla="*/ 18 h 27"/>
                    <a:gd name="T16" fmla="*/ 7 w 21"/>
                    <a:gd name="T17" fmla="*/ 18 h 27"/>
                    <a:gd name="T18" fmla="*/ 7 w 21"/>
                    <a:gd name="T19" fmla="*/ 4 h 27"/>
                    <a:gd name="T20" fmla="*/ 7 w 21"/>
                    <a:gd name="T21" fmla="*/ 13 h 27"/>
                    <a:gd name="T22" fmla="*/ 9 w 21"/>
                    <a:gd name="T23" fmla="*/ 13 h 27"/>
                    <a:gd name="T24" fmla="*/ 14 w 21"/>
                    <a:gd name="T25" fmla="*/ 9 h 27"/>
                    <a:gd name="T26" fmla="*/ 9 w 21"/>
                    <a:gd name="T27" fmla="*/ 4 h 27"/>
                    <a:gd name="T28" fmla="*/ 7 w 21"/>
                    <a:gd name="T29"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7">
                      <a:moveTo>
                        <a:pt x="7" y="18"/>
                      </a:moveTo>
                      <a:cubicBezTo>
                        <a:pt x="7" y="27"/>
                        <a:pt x="7" y="27"/>
                        <a:pt x="7" y="27"/>
                      </a:cubicBezTo>
                      <a:cubicBezTo>
                        <a:pt x="0" y="27"/>
                        <a:pt x="0" y="27"/>
                        <a:pt x="0" y="27"/>
                      </a:cubicBezTo>
                      <a:cubicBezTo>
                        <a:pt x="0" y="0"/>
                        <a:pt x="0" y="0"/>
                        <a:pt x="0" y="0"/>
                      </a:cubicBezTo>
                      <a:cubicBezTo>
                        <a:pt x="10" y="0"/>
                        <a:pt x="10" y="0"/>
                        <a:pt x="10" y="0"/>
                      </a:cubicBezTo>
                      <a:cubicBezTo>
                        <a:pt x="17" y="0"/>
                        <a:pt x="21" y="2"/>
                        <a:pt x="21" y="8"/>
                      </a:cubicBezTo>
                      <a:cubicBezTo>
                        <a:pt x="21" y="11"/>
                        <a:pt x="20" y="13"/>
                        <a:pt x="18" y="15"/>
                      </a:cubicBezTo>
                      <a:cubicBezTo>
                        <a:pt x="16" y="17"/>
                        <a:pt x="13" y="18"/>
                        <a:pt x="10" y="18"/>
                      </a:cubicBezTo>
                      <a:lnTo>
                        <a:pt x="7" y="18"/>
                      </a:lnTo>
                      <a:close/>
                      <a:moveTo>
                        <a:pt x="7" y="4"/>
                      </a:moveTo>
                      <a:cubicBezTo>
                        <a:pt x="7" y="13"/>
                        <a:pt x="7" y="13"/>
                        <a:pt x="7" y="13"/>
                      </a:cubicBezTo>
                      <a:cubicBezTo>
                        <a:pt x="9" y="13"/>
                        <a:pt x="9" y="13"/>
                        <a:pt x="9" y="13"/>
                      </a:cubicBezTo>
                      <a:cubicBezTo>
                        <a:pt x="13" y="13"/>
                        <a:pt x="14" y="12"/>
                        <a:pt x="14" y="9"/>
                      </a:cubicBezTo>
                      <a:cubicBezTo>
                        <a:pt x="14" y="6"/>
                        <a:pt x="13" y="4"/>
                        <a:pt x="9" y="4"/>
                      </a:cubicBezTo>
                      <a:lnTo>
                        <a:pt x="7" y="4"/>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101" name="Freeform 72"/>
                <p:cNvSpPr>
                  <a:spLocks/>
                </p:cNvSpPr>
                <p:nvPr/>
              </p:nvSpPr>
              <p:spPr bwMode="auto">
                <a:xfrm>
                  <a:off x="4676775" y="1085850"/>
                  <a:ext cx="38100" cy="58737"/>
                </a:xfrm>
                <a:custGeom>
                  <a:avLst/>
                  <a:gdLst>
                    <a:gd name="T0" fmla="*/ 24 w 24"/>
                    <a:gd name="T1" fmla="*/ 37 h 37"/>
                    <a:gd name="T2" fmla="*/ 0 w 24"/>
                    <a:gd name="T3" fmla="*/ 37 h 37"/>
                    <a:gd name="T4" fmla="*/ 0 w 24"/>
                    <a:gd name="T5" fmla="*/ 0 h 37"/>
                    <a:gd name="T6" fmla="*/ 23 w 24"/>
                    <a:gd name="T7" fmla="*/ 0 h 37"/>
                    <a:gd name="T8" fmla="*/ 23 w 24"/>
                    <a:gd name="T9" fmla="*/ 7 h 37"/>
                    <a:gd name="T10" fmla="*/ 9 w 24"/>
                    <a:gd name="T11" fmla="*/ 7 h 37"/>
                    <a:gd name="T12" fmla="*/ 9 w 24"/>
                    <a:gd name="T13" fmla="*/ 15 h 37"/>
                    <a:gd name="T14" fmla="*/ 21 w 24"/>
                    <a:gd name="T15" fmla="*/ 15 h 37"/>
                    <a:gd name="T16" fmla="*/ 21 w 24"/>
                    <a:gd name="T17" fmla="*/ 22 h 37"/>
                    <a:gd name="T18" fmla="*/ 9 w 24"/>
                    <a:gd name="T19" fmla="*/ 22 h 37"/>
                    <a:gd name="T20" fmla="*/ 9 w 24"/>
                    <a:gd name="T21" fmla="*/ 30 h 37"/>
                    <a:gd name="T22" fmla="*/ 24 w 24"/>
                    <a:gd name="T23" fmla="*/ 30 h 37"/>
                    <a:gd name="T24" fmla="*/ 24 w 24"/>
                    <a:gd name="T25"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 h="37">
                      <a:moveTo>
                        <a:pt x="24" y="37"/>
                      </a:moveTo>
                      <a:lnTo>
                        <a:pt x="0" y="37"/>
                      </a:lnTo>
                      <a:lnTo>
                        <a:pt x="0" y="0"/>
                      </a:lnTo>
                      <a:lnTo>
                        <a:pt x="23" y="0"/>
                      </a:lnTo>
                      <a:lnTo>
                        <a:pt x="23" y="7"/>
                      </a:lnTo>
                      <a:lnTo>
                        <a:pt x="9" y="7"/>
                      </a:lnTo>
                      <a:lnTo>
                        <a:pt x="9" y="15"/>
                      </a:lnTo>
                      <a:lnTo>
                        <a:pt x="21" y="15"/>
                      </a:lnTo>
                      <a:lnTo>
                        <a:pt x="21" y="22"/>
                      </a:lnTo>
                      <a:lnTo>
                        <a:pt x="9" y="22"/>
                      </a:lnTo>
                      <a:lnTo>
                        <a:pt x="9" y="30"/>
                      </a:lnTo>
                      <a:lnTo>
                        <a:pt x="24" y="30"/>
                      </a:lnTo>
                      <a:lnTo>
                        <a:pt x="24" y="37"/>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102" name="Freeform 73"/>
                <p:cNvSpPr>
                  <a:spLocks/>
                </p:cNvSpPr>
                <p:nvPr/>
              </p:nvSpPr>
              <p:spPr bwMode="auto">
                <a:xfrm>
                  <a:off x="4724400" y="1085850"/>
                  <a:ext cx="38100" cy="58737"/>
                </a:xfrm>
                <a:custGeom>
                  <a:avLst/>
                  <a:gdLst>
                    <a:gd name="T0" fmla="*/ 24 w 24"/>
                    <a:gd name="T1" fmla="*/ 37 h 37"/>
                    <a:gd name="T2" fmla="*/ 0 w 24"/>
                    <a:gd name="T3" fmla="*/ 37 h 37"/>
                    <a:gd name="T4" fmla="*/ 0 w 24"/>
                    <a:gd name="T5" fmla="*/ 0 h 37"/>
                    <a:gd name="T6" fmla="*/ 22 w 24"/>
                    <a:gd name="T7" fmla="*/ 0 h 37"/>
                    <a:gd name="T8" fmla="*/ 22 w 24"/>
                    <a:gd name="T9" fmla="*/ 7 h 37"/>
                    <a:gd name="T10" fmla="*/ 8 w 24"/>
                    <a:gd name="T11" fmla="*/ 7 h 37"/>
                    <a:gd name="T12" fmla="*/ 8 w 24"/>
                    <a:gd name="T13" fmla="*/ 15 h 37"/>
                    <a:gd name="T14" fmla="*/ 21 w 24"/>
                    <a:gd name="T15" fmla="*/ 15 h 37"/>
                    <a:gd name="T16" fmla="*/ 21 w 24"/>
                    <a:gd name="T17" fmla="*/ 22 h 37"/>
                    <a:gd name="T18" fmla="*/ 8 w 24"/>
                    <a:gd name="T19" fmla="*/ 22 h 37"/>
                    <a:gd name="T20" fmla="*/ 8 w 24"/>
                    <a:gd name="T21" fmla="*/ 30 h 37"/>
                    <a:gd name="T22" fmla="*/ 24 w 24"/>
                    <a:gd name="T23" fmla="*/ 30 h 37"/>
                    <a:gd name="T24" fmla="*/ 24 w 24"/>
                    <a:gd name="T25"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 h="37">
                      <a:moveTo>
                        <a:pt x="24" y="37"/>
                      </a:moveTo>
                      <a:lnTo>
                        <a:pt x="0" y="37"/>
                      </a:lnTo>
                      <a:lnTo>
                        <a:pt x="0" y="0"/>
                      </a:lnTo>
                      <a:lnTo>
                        <a:pt x="22" y="0"/>
                      </a:lnTo>
                      <a:lnTo>
                        <a:pt x="22" y="7"/>
                      </a:lnTo>
                      <a:lnTo>
                        <a:pt x="8" y="7"/>
                      </a:lnTo>
                      <a:lnTo>
                        <a:pt x="8" y="15"/>
                      </a:lnTo>
                      <a:lnTo>
                        <a:pt x="21" y="15"/>
                      </a:lnTo>
                      <a:lnTo>
                        <a:pt x="21" y="22"/>
                      </a:lnTo>
                      <a:lnTo>
                        <a:pt x="8" y="22"/>
                      </a:lnTo>
                      <a:lnTo>
                        <a:pt x="8" y="30"/>
                      </a:lnTo>
                      <a:lnTo>
                        <a:pt x="24" y="30"/>
                      </a:lnTo>
                      <a:lnTo>
                        <a:pt x="24" y="37"/>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103" name="Freeform 74"/>
                <p:cNvSpPr>
                  <a:spLocks noEditPoints="1"/>
                </p:cNvSpPr>
                <p:nvPr/>
              </p:nvSpPr>
              <p:spPr bwMode="auto">
                <a:xfrm>
                  <a:off x="4770438" y="1085850"/>
                  <a:ext cx="55563" cy="58737"/>
                </a:xfrm>
                <a:custGeom>
                  <a:avLst/>
                  <a:gdLst>
                    <a:gd name="T0" fmla="*/ 0 w 25"/>
                    <a:gd name="T1" fmla="*/ 27 h 27"/>
                    <a:gd name="T2" fmla="*/ 0 w 25"/>
                    <a:gd name="T3" fmla="*/ 0 h 27"/>
                    <a:gd name="T4" fmla="*/ 10 w 25"/>
                    <a:gd name="T5" fmla="*/ 0 h 27"/>
                    <a:gd name="T6" fmla="*/ 25 w 25"/>
                    <a:gd name="T7" fmla="*/ 13 h 27"/>
                    <a:gd name="T8" fmla="*/ 21 w 25"/>
                    <a:gd name="T9" fmla="*/ 23 h 27"/>
                    <a:gd name="T10" fmla="*/ 10 w 25"/>
                    <a:gd name="T11" fmla="*/ 27 h 27"/>
                    <a:gd name="T12" fmla="*/ 0 w 25"/>
                    <a:gd name="T13" fmla="*/ 27 h 27"/>
                    <a:gd name="T14" fmla="*/ 7 w 25"/>
                    <a:gd name="T15" fmla="*/ 5 h 27"/>
                    <a:gd name="T16" fmla="*/ 7 w 25"/>
                    <a:gd name="T17" fmla="*/ 22 h 27"/>
                    <a:gd name="T18" fmla="*/ 10 w 25"/>
                    <a:gd name="T19" fmla="*/ 22 h 27"/>
                    <a:gd name="T20" fmla="*/ 16 w 25"/>
                    <a:gd name="T21" fmla="*/ 20 h 27"/>
                    <a:gd name="T22" fmla="*/ 18 w 25"/>
                    <a:gd name="T23" fmla="*/ 13 h 27"/>
                    <a:gd name="T24" fmla="*/ 16 w 25"/>
                    <a:gd name="T25" fmla="*/ 7 h 27"/>
                    <a:gd name="T26" fmla="*/ 10 w 25"/>
                    <a:gd name="T27" fmla="*/ 5 h 27"/>
                    <a:gd name="T28" fmla="*/ 7 w 25"/>
                    <a:gd name="T29"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 h="27">
                      <a:moveTo>
                        <a:pt x="0" y="27"/>
                      </a:moveTo>
                      <a:cubicBezTo>
                        <a:pt x="0" y="0"/>
                        <a:pt x="0" y="0"/>
                        <a:pt x="0" y="0"/>
                      </a:cubicBezTo>
                      <a:cubicBezTo>
                        <a:pt x="10" y="0"/>
                        <a:pt x="10" y="0"/>
                        <a:pt x="10" y="0"/>
                      </a:cubicBezTo>
                      <a:cubicBezTo>
                        <a:pt x="20" y="0"/>
                        <a:pt x="25" y="4"/>
                        <a:pt x="25" y="13"/>
                      </a:cubicBezTo>
                      <a:cubicBezTo>
                        <a:pt x="25" y="17"/>
                        <a:pt x="24" y="21"/>
                        <a:pt x="21" y="23"/>
                      </a:cubicBezTo>
                      <a:cubicBezTo>
                        <a:pt x="18" y="26"/>
                        <a:pt x="15" y="27"/>
                        <a:pt x="10" y="27"/>
                      </a:cubicBezTo>
                      <a:lnTo>
                        <a:pt x="0" y="27"/>
                      </a:lnTo>
                      <a:close/>
                      <a:moveTo>
                        <a:pt x="7" y="5"/>
                      </a:moveTo>
                      <a:cubicBezTo>
                        <a:pt x="7" y="22"/>
                        <a:pt x="7" y="22"/>
                        <a:pt x="7" y="22"/>
                      </a:cubicBezTo>
                      <a:cubicBezTo>
                        <a:pt x="10" y="22"/>
                        <a:pt x="10" y="22"/>
                        <a:pt x="10" y="22"/>
                      </a:cubicBezTo>
                      <a:cubicBezTo>
                        <a:pt x="12" y="22"/>
                        <a:pt x="14" y="21"/>
                        <a:pt x="16" y="20"/>
                      </a:cubicBezTo>
                      <a:cubicBezTo>
                        <a:pt x="18" y="18"/>
                        <a:pt x="18" y="16"/>
                        <a:pt x="18" y="13"/>
                      </a:cubicBezTo>
                      <a:cubicBezTo>
                        <a:pt x="18" y="11"/>
                        <a:pt x="18" y="8"/>
                        <a:pt x="16" y="7"/>
                      </a:cubicBezTo>
                      <a:cubicBezTo>
                        <a:pt x="15" y="5"/>
                        <a:pt x="12" y="5"/>
                        <a:pt x="10" y="5"/>
                      </a:cubicBezTo>
                      <a:lnTo>
                        <a:pt x="7" y="5"/>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104" name="Freeform 87"/>
                <p:cNvSpPr>
                  <a:spLocks/>
                </p:cNvSpPr>
                <p:nvPr/>
              </p:nvSpPr>
              <p:spPr bwMode="auto">
                <a:xfrm>
                  <a:off x="4508500" y="1196975"/>
                  <a:ext cx="101600" cy="163512"/>
                </a:xfrm>
                <a:custGeom>
                  <a:avLst/>
                  <a:gdLst>
                    <a:gd name="T0" fmla="*/ 0 w 46"/>
                    <a:gd name="T1" fmla="*/ 71 h 74"/>
                    <a:gd name="T2" fmla="*/ 0 w 46"/>
                    <a:gd name="T3" fmla="*/ 57 h 74"/>
                    <a:gd name="T4" fmla="*/ 17 w 46"/>
                    <a:gd name="T5" fmla="*/ 62 h 74"/>
                    <a:gd name="T6" fmla="*/ 26 w 46"/>
                    <a:gd name="T7" fmla="*/ 60 h 74"/>
                    <a:gd name="T8" fmla="*/ 30 w 46"/>
                    <a:gd name="T9" fmla="*/ 52 h 74"/>
                    <a:gd name="T10" fmla="*/ 26 w 46"/>
                    <a:gd name="T11" fmla="*/ 45 h 74"/>
                    <a:gd name="T12" fmla="*/ 14 w 46"/>
                    <a:gd name="T13" fmla="*/ 42 h 74"/>
                    <a:gd name="T14" fmla="*/ 8 w 46"/>
                    <a:gd name="T15" fmla="*/ 42 h 74"/>
                    <a:gd name="T16" fmla="*/ 8 w 46"/>
                    <a:gd name="T17" fmla="*/ 30 h 74"/>
                    <a:gd name="T18" fmla="*/ 14 w 46"/>
                    <a:gd name="T19" fmla="*/ 30 h 74"/>
                    <a:gd name="T20" fmla="*/ 28 w 46"/>
                    <a:gd name="T21" fmla="*/ 21 h 74"/>
                    <a:gd name="T22" fmla="*/ 17 w 46"/>
                    <a:gd name="T23" fmla="*/ 12 h 74"/>
                    <a:gd name="T24" fmla="*/ 3 w 46"/>
                    <a:gd name="T25" fmla="*/ 17 h 74"/>
                    <a:gd name="T26" fmla="*/ 3 w 46"/>
                    <a:gd name="T27" fmla="*/ 4 h 74"/>
                    <a:gd name="T28" fmla="*/ 21 w 46"/>
                    <a:gd name="T29" fmla="*/ 0 h 74"/>
                    <a:gd name="T30" fmla="*/ 38 w 46"/>
                    <a:gd name="T31" fmla="*/ 5 h 74"/>
                    <a:gd name="T32" fmla="*/ 44 w 46"/>
                    <a:gd name="T33" fmla="*/ 18 h 74"/>
                    <a:gd name="T34" fmla="*/ 30 w 46"/>
                    <a:gd name="T35" fmla="*/ 35 h 74"/>
                    <a:gd name="T36" fmla="*/ 30 w 46"/>
                    <a:gd name="T37" fmla="*/ 36 h 74"/>
                    <a:gd name="T38" fmla="*/ 42 w 46"/>
                    <a:gd name="T39" fmla="*/ 41 h 74"/>
                    <a:gd name="T40" fmla="*/ 46 w 46"/>
                    <a:gd name="T41" fmla="*/ 52 h 74"/>
                    <a:gd name="T42" fmla="*/ 39 w 46"/>
                    <a:gd name="T43" fmla="*/ 68 h 74"/>
                    <a:gd name="T44" fmla="*/ 18 w 46"/>
                    <a:gd name="T45" fmla="*/ 74 h 74"/>
                    <a:gd name="T46" fmla="*/ 0 w 46"/>
                    <a:gd name="T47" fmla="*/ 7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 h="74">
                      <a:moveTo>
                        <a:pt x="0" y="71"/>
                      </a:moveTo>
                      <a:cubicBezTo>
                        <a:pt x="0" y="57"/>
                        <a:pt x="0" y="57"/>
                        <a:pt x="0" y="57"/>
                      </a:cubicBezTo>
                      <a:cubicBezTo>
                        <a:pt x="5" y="60"/>
                        <a:pt x="11" y="62"/>
                        <a:pt x="17" y="62"/>
                      </a:cubicBezTo>
                      <a:cubicBezTo>
                        <a:pt x="21" y="62"/>
                        <a:pt x="24" y="61"/>
                        <a:pt x="26" y="60"/>
                      </a:cubicBezTo>
                      <a:cubicBezTo>
                        <a:pt x="29" y="58"/>
                        <a:pt x="30" y="55"/>
                        <a:pt x="30" y="52"/>
                      </a:cubicBezTo>
                      <a:cubicBezTo>
                        <a:pt x="30" y="49"/>
                        <a:pt x="28" y="47"/>
                        <a:pt x="26" y="45"/>
                      </a:cubicBezTo>
                      <a:cubicBezTo>
                        <a:pt x="23" y="43"/>
                        <a:pt x="19" y="42"/>
                        <a:pt x="14" y="42"/>
                      </a:cubicBezTo>
                      <a:cubicBezTo>
                        <a:pt x="8" y="42"/>
                        <a:pt x="8" y="42"/>
                        <a:pt x="8" y="42"/>
                      </a:cubicBezTo>
                      <a:cubicBezTo>
                        <a:pt x="8" y="30"/>
                        <a:pt x="8" y="30"/>
                        <a:pt x="8" y="30"/>
                      </a:cubicBezTo>
                      <a:cubicBezTo>
                        <a:pt x="14" y="30"/>
                        <a:pt x="14" y="30"/>
                        <a:pt x="14" y="30"/>
                      </a:cubicBezTo>
                      <a:cubicBezTo>
                        <a:pt x="23" y="30"/>
                        <a:pt x="28" y="27"/>
                        <a:pt x="28" y="21"/>
                      </a:cubicBezTo>
                      <a:cubicBezTo>
                        <a:pt x="28" y="15"/>
                        <a:pt x="24" y="12"/>
                        <a:pt x="17" y="12"/>
                      </a:cubicBezTo>
                      <a:cubicBezTo>
                        <a:pt x="12" y="12"/>
                        <a:pt x="7" y="14"/>
                        <a:pt x="3" y="17"/>
                      </a:cubicBezTo>
                      <a:cubicBezTo>
                        <a:pt x="3" y="4"/>
                        <a:pt x="3" y="4"/>
                        <a:pt x="3" y="4"/>
                      </a:cubicBezTo>
                      <a:cubicBezTo>
                        <a:pt x="8" y="1"/>
                        <a:pt x="14" y="0"/>
                        <a:pt x="21" y="0"/>
                      </a:cubicBezTo>
                      <a:cubicBezTo>
                        <a:pt x="28" y="0"/>
                        <a:pt x="34" y="2"/>
                        <a:pt x="38" y="5"/>
                      </a:cubicBezTo>
                      <a:cubicBezTo>
                        <a:pt x="42" y="8"/>
                        <a:pt x="44" y="13"/>
                        <a:pt x="44" y="18"/>
                      </a:cubicBezTo>
                      <a:cubicBezTo>
                        <a:pt x="44" y="27"/>
                        <a:pt x="39" y="33"/>
                        <a:pt x="30" y="35"/>
                      </a:cubicBezTo>
                      <a:cubicBezTo>
                        <a:pt x="30" y="36"/>
                        <a:pt x="30" y="36"/>
                        <a:pt x="30" y="36"/>
                      </a:cubicBezTo>
                      <a:cubicBezTo>
                        <a:pt x="35" y="36"/>
                        <a:pt x="39" y="38"/>
                        <a:pt x="42" y="41"/>
                      </a:cubicBezTo>
                      <a:cubicBezTo>
                        <a:pt x="44" y="44"/>
                        <a:pt x="46" y="48"/>
                        <a:pt x="46" y="52"/>
                      </a:cubicBezTo>
                      <a:cubicBezTo>
                        <a:pt x="46" y="59"/>
                        <a:pt x="43" y="64"/>
                        <a:pt x="39" y="68"/>
                      </a:cubicBezTo>
                      <a:cubicBezTo>
                        <a:pt x="34" y="72"/>
                        <a:pt x="27" y="74"/>
                        <a:pt x="18" y="74"/>
                      </a:cubicBezTo>
                      <a:cubicBezTo>
                        <a:pt x="11" y="74"/>
                        <a:pt x="5" y="73"/>
                        <a:pt x="0" y="71"/>
                      </a:cubicBez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105" name="Freeform 88"/>
                <p:cNvSpPr>
                  <a:spLocks noEditPoints="1"/>
                </p:cNvSpPr>
                <p:nvPr/>
              </p:nvSpPr>
              <p:spPr bwMode="auto">
                <a:xfrm>
                  <a:off x="4635500" y="1196975"/>
                  <a:ext cx="115888" cy="163512"/>
                </a:xfrm>
                <a:custGeom>
                  <a:avLst/>
                  <a:gdLst>
                    <a:gd name="T0" fmla="*/ 25 w 52"/>
                    <a:gd name="T1" fmla="*/ 74 h 74"/>
                    <a:gd name="T2" fmla="*/ 0 w 52"/>
                    <a:gd name="T3" fmla="*/ 38 h 74"/>
                    <a:gd name="T4" fmla="*/ 7 w 52"/>
                    <a:gd name="T5" fmla="*/ 10 h 74"/>
                    <a:gd name="T6" fmla="*/ 27 w 52"/>
                    <a:gd name="T7" fmla="*/ 0 h 74"/>
                    <a:gd name="T8" fmla="*/ 52 w 52"/>
                    <a:gd name="T9" fmla="*/ 37 h 74"/>
                    <a:gd name="T10" fmla="*/ 45 w 52"/>
                    <a:gd name="T11" fmla="*/ 65 h 74"/>
                    <a:gd name="T12" fmla="*/ 25 w 52"/>
                    <a:gd name="T13" fmla="*/ 74 h 74"/>
                    <a:gd name="T14" fmla="*/ 26 w 52"/>
                    <a:gd name="T15" fmla="*/ 12 h 74"/>
                    <a:gd name="T16" fmla="*/ 16 w 52"/>
                    <a:gd name="T17" fmla="*/ 38 h 74"/>
                    <a:gd name="T18" fmla="*/ 26 w 52"/>
                    <a:gd name="T19" fmla="*/ 62 h 74"/>
                    <a:gd name="T20" fmla="*/ 36 w 52"/>
                    <a:gd name="T21" fmla="*/ 37 h 74"/>
                    <a:gd name="T22" fmla="*/ 26 w 52"/>
                    <a:gd name="T23" fmla="*/ 1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74">
                      <a:moveTo>
                        <a:pt x="25" y="74"/>
                      </a:moveTo>
                      <a:cubicBezTo>
                        <a:pt x="8" y="74"/>
                        <a:pt x="0" y="62"/>
                        <a:pt x="0" y="38"/>
                      </a:cubicBezTo>
                      <a:cubicBezTo>
                        <a:pt x="0" y="26"/>
                        <a:pt x="2" y="16"/>
                        <a:pt x="7" y="10"/>
                      </a:cubicBezTo>
                      <a:cubicBezTo>
                        <a:pt x="11" y="3"/>
                        <a:pt x="18" y="0"/>
                        <a:pt x="27" y="0"/>
                      </a:cubicBezTo>
                      <a:cubicBezTo>
                        <a:pt x="43" y="0"/>
                        <a:pt x="52" y="12"/>
                        <a:pt x="52" y="37"/>
                      </a:cubicBezTo>
                      <a:cubicBezTo>
                        <a:pt x="52" y="49"/>
                        <a:pt x="49" y="58"/>
                        <a:pt x="45" y="65"/>
                      </a:cubicBezTo>
                      <a:cubicBezTo>
                        <a:pt x="40" y="71"/>
                        <a:pt x="34" y="74"/>
                        <a:pt x="25" y="74"/>
                      </a:cubicBezTo>
                      <a:close/>
                      <a:moveTo>
                        <a:pt x="26" y="12"/>
                      </a:moveTo>
                      <a:cubicBezTo>
                        <a:pt x="19" y="12"/>
                        <a:pt x="16" y="21"/>
                        <a:pt x="16" y="38"/>
                      </a:cubicBezTo>
                      <a:cubicBezTo>
                        <a:pt x="16" y="54"/>
                        <a:pt x="19" y="62"/>
                        <a:pt x="26" y="62"/>
                      </a:cubicBezTo>
                      <a:cubicBezTo>
                        <a:pt x="32" y="62"/>
                        <a:pt x="36" y="54"/>
                        <a:pt x="36" y="37"/>
                      </a:cubicBezTo>
                      <a:cubicBezTo>
                        <a:pt x="36" y="20"/>
                        <a:pt x="32" y="12"/>
                        <a:pt x="26" y="12"/>
                      </a:cubicBez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106" name="Freeform 89"/>
                <p:cNvSpPr>
                  <a:spLocks/>
                </p:cNvSpPr>
                <p:nvPr/>
              </p:nvSpPr>
              <p:spPr bwMode="auto">
                <a:xfrm>
                  <a:off x="4759325" y="1244600"/>
                  <a:ext cx="122238" cy="114300"/>
                </a:xfrm>
                <a:custGeom>
                  <a:avLst/>
                  <a:gdLst>
                    <a:gd name="T0" fmla="*/ 55 w 55"/>
                    <a:gd name="T1" fmla="*/ 0 h 51"/>
                    <a:gd name="T2" fmla="*/ 38 w 55"/>
                    <a:gd name="T3" fmla="*/ 25 h 51"/>
                    <a:gd name="T4" fmla="*/ 55 w 55"/>
                    <a:gd name="T5" fmla="*/ 51 h 51"/>
                    <a:gd name="T6" fmla="*/ 37 w 55"/>
                    <a:gd name="T7" fmla="*/ 51 h 51"/>
                    <a:gd name="T8" fmla="*/ 30 w 55"/>
                    <a:gd name="T9" fmla="*/ 37 h 51"/>
                    <a:gd name="T10" fmla="*/ 27 w 55"/>
                    <a:gd name="T11" fmla="*/ 33 h 51"/>
                    <a:gd name="T12" fmla="*/ 27 w 55"/>
                    <a:gd name="T13" fmla="*/ 33 h 51"/>
                    <a:gd name="T14" fmla="*/ 25 w 55"/>
                    <a:gd name="T15" fmla="*/ 37 h 51"/>
                    <a:gd name="T16" fmla="*/ 18 w 55"/>
                    <a:gd name="T17" fmla="*/ 51 h 51"/>
                    <a:gd name="T18" fmla="*/ 0 w 55"/>
                    <a:gd name="T19" fmla="*/ 51 h 51"/>
                    <a:gd name="T20" fmla="*/ 17 w 55"/>
                    <a:gd name="T21" fmla="*/ 25 h 51"/>
                    <a:gd name="T22" fmla="*/ 1 w 55"/>
                    <a:gd name="T23" fmla="*/ 0 h 51"/>
                    <a:gd name="T24" fmla="*/ 19 w 55"/>
                    <a:gd name="T25" fmla="*/ 0 h 51"/>
                    <a:gd name="T26" fmla="*/ 26 w 55"/>
                    <a:gd name="T27" fmla="*/ 14 h 51"/>
                    <a:gd name="T28" fmla="*/ 28 w 55"/>
                    <a:gd name="T29" fmla="*/ 19 h 51"/>
                    <a:gd name="T30" fmla="*/ 29 w 55"/>
                    <a:gd name="T31" fmla="*/ 19 h 51"/>
                    <a:gd name="T32" fmla="*/ 31 w 55"/>
                    <a:gd name="T33" fmla="*/ 14 h 51"/>
                    <a:gd name="T34" fmla="*/ 38 w 55"/>
                    <a:gd name="T35" fmla="*/ 0 h 51"/>
                    <a:gd name="T36" fmla="*/ 55 w 55"/>
                    <a:gd name="T3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5" h="51">
                      <a:moveTo>
                        <a:pt x="55" y="0"/>
                      </a:moveTo>
                      <a:cubicBezTo>
                        <a:pt x="38" y="25"/>
                        <a:pt x="38" y="25"/>
                        <a:pt x="38" y="25"/>
                      </a:cubicBezTo>
                      <a:cubicBezTo>
                        <a:pt x="55" y="51"/>
                        <a:pt x="55" y="51"/>
                        <a:pt x="55" y="51"/>
                      </a:cubicBezTo>
                      <a:cubicBezTo>
                        <a:pt x="37" y="51"/>
                        <a:pt x="37" y="51"/>
                        <a:pt x="37" y="51"/>
                      </a:cubicBezTo>
                      <a:cubicBezTo>
                        <a:pt x="30" y="37"/>
                        <a:pt x="30" y="37"/>
                        <a:pt x="30" y="37"/>
                      </a:cubicBezTo>
                      <a:cubicBezTo>
                        <a:pt x="29" y="36"/>
                        <a:pt x="28" y="35"/>
                        <a:pt x="27" y="33"/>
                      </a:cubicBezTo>
                      <a:cubicBezTo>
                        <a:pt x="27" y="33"/>
                        <a:pt x="27" y="33"/>
                        <a:pt x="27" y="33"/>
                      </a:cubicBezTo>
                      <a:cubicBezTo>
                        <a:pt x="27" y="34"/>
                        <a:pt x="26" y="35"/>
                        <a:pt x="25" y="37"/>
                      </a:cubicBezTo>
                      <a:cubicBezTo>
                        <a:pt x="18" y="51"/>
                        <a:pt x="18" y="51"/>
                        <a:pt x="18" y="51"/>
                      </a:cubicBezTo>
                      <a:cubicBezTo>
                        <a:pt x="0" y="51"/>
                        <a:pt x="0" y="51"/>
                        <a:pt x="0" y="51"/>
                      </a:cubicBezTo>
                      <a:cubicBezTo>
                        <a:pt x="17" y="25"/>
                        <a:pt x="17" y="25"/>
                        <a:pt x="17" y="25"/>
                      </a:cubicBezTo>
                      <a:cubicBezTo>
                        <a:pt x="1" y="0"/>
                        <a:pt x="1" y="0"/>
                        <a:pt x="1" y="0"/>
                      </a:cubicBezTo>
                      <a:cubicBezTo>
                        <a:pt x="19" y="0"/>
                        <a:pt x="19" y="0"/>
                        <a:pt x="19" y="0"/>
                      </a:cubicBezTo>
                      <a:cubicBezTo>
                        <a:pt x="26" y="14"/>
                        <a:pt x="26" y="14"/>
                        <a:pt x="26" y="14"/>
                      </a:cubicBezTo>
                      <a:cubicBezTo>
                        <a:pt x="27" y="16"/>
                        <a:pt x="28" y="18"/>
                        <a:pt x="28" y="19"/>
                      </a:cubicBezTo>
                      <a:cubicBezTo>
                        <a:pt x="29" y="19"/>
                        <a:pt x="29" y="19"/>
                        <a:pt x="29" y="19"/>
                      </a:cubicBezTo>
                      <a:cubicBezTo>
                        <a:pt x="29" y="17"/>
                        <a:pt x="30" y="16"/>
                        <a:pt x="31" y="14"/>
                      </a:cubicBezTo>
                      <a:cubicBezTo>
                        <a:pt x="38" y="0"/>
                        <a:pt x="38" y="0"/>
                        <a:pt x="38" y="0"/>
                      </a:cubicBezTo>
                      <a:lnTo>
                        <a:pt x="55"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107" name="Freeform 90"/>
                <p:cNvSpPr>
                  <a:spLocks/>
                </p:cNvSpPr>
                <p:nvPr/>
              </p:nvSpPr>
              <p:spPr bwMode="auto">
                <a:xfrm>
                  <a:off x="4832350" y="1042988"/>
                  <a:ext cx="271463" cy="409575"/>
                </a:xfrm>
                <a:custGeom>
                  <a:avLst/>
                  <a:gdLst>
                    <a:gd name="T0" fmla="*/ 13 w 122"/>
                    <a:gd name="T1" fmla="*/ 177 h 184"/>
                    <a:gd name="T2" fmla="*/ 122 w 122"/>
                    <a:gd name="T3" fmla="*/ 3 h 184"/>
                    <a:gd name="T4" fmla="*/ 116 w 122"/>
                    <a:gd name="T5" fmla="*/ 0 h 184"/>
                    <a:gd name="T6" fmla="*/ 94 w 122"/>
                    <a:gd name="T7" fmla="*/ 30 h 184"/>
                    <a:gd name="T8" fmla="*/ 0 w 122"/>
                    <a:gd name="T9" fmla="*/ 180 h 184"/>
                    <a:gd name="T10" fmla="*/ 9 w 122"/>
                    <a:gd name="T11" fmla="*/ 184 h 184"/>
                    <a:gd name="T12" fmla="*/ 13 w 122"/>
                    <a:gd name="T13" fmla="*/ 177 h 184"/>
                  </a:gdLst>
                  <a:ahLst/>
                  <a:cxnLst>
                    <a:cxn ang="0">
                      <a:pos x="T0" y="T1"/>
                    </a:cxn>
                    <a:cxn ang="0">
                      <a:pos x="T2" y="T3"/>
                    </a:cxn>
                    <a:cxn ang="0">
                      <a:pos x="T4" y="T5"/>
                    </a:cxn>
                    <a:cxn ang="0">
                      <a:pos x="T6" y="T7"/>
                    </a:cxn>
                    <a:cxn ang="0">
                      <a:pos x="T8" y="T9"/>
                    </a:cxn>
                    <a:cxn ang="0">
                      <a:pos x="T10" y="T11"/>
                    </a:cxn>
                    <a:cxn ang="0">
                      <a:pos x="T12" y="T13"/>
                    </a:cxn>
                  </a:cxnLst>
                  <a:rect l="0" t="0" r="r" b="b"/>
                  <a:pathLst>
                    <a:path w="122" h="184">
                      <a:moveTo>
                        <a:pt x="13" y="177"/>
                      </a:moveTo>
                      <a:cubicBezTo>
                        <a:pt x="122" y="3"/>
                        <a:pt x="122" y="3"/>
                        <a:pt x="122" y="3"/>
                      </a:cubicBezTo>
                      <a:cubicBezTo>
                        <a:pt x="120" y="2"/>
                        <a:pt x="118" y="1"/>
                        <a:pt x="116" y="0"/>
                      </a:cubicBezTo>
                      <a:cubicBezTo>
                        <a:pt x="94" y="30"/>
                        <a:pt x="94" y="30"/>
                        <a:pt x="94" y="30"/>
                      </a:cubicBezTo>
                      <a:cubicBezTo>
                        <a:pt x="0" y="180"/>
                        <a:pt x="0" y="180"/>
                        <a:pt x="0" y="180"/>
                      </a:cubicBezTo>
                      <a:cubicBezTo>
                        <a:pt x="3" y="181"/>
                        <a:pt x="6" y="182"/>
                        <a:pt x="9" y="184"/>
                      </a:cubicBezTo>
                      <a:lnTo>
                        <a:pt x="13" y="177"/>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108" name="Freeform 91"/>
                <p:cNvSpPr>
                  <a:spLocks/>
                </p:cNvSpPr>
                <p:nvPr/>
              </p:nvSpPr>
              <p:spPr bwMode="auto">
                <a:xfrm>
                  <a:off x="4618038" y="1033463"/>
                  <a:ext cx="468313" cy="655637"/>
                </a:xfrm>
                <a:custGeom>
                  <a:avLst/>
                  <a:gdLst>
                    <a:gd name="T0" fmla="*/ 211 w 211"/>
                    <a:gd name="T1" fmla="*/ 3 h 295"/>
                    <a:gd name="T2" fmla="*/ 205 w 211"/>
                    <a:gd name="T3" fmla="*/ 0 h 295"/>
                    <a:gd name="T4" fmla="*/ 74 w 211"/>
                    <a:gd name="T5" fmla="*/ 177 h 295"/>
                    <a:gd name="T6" fmla="*/ 42 w 211"/>
                    <a:gd name="T7" fmla="*/ 220 h 295"/>
                    <a:gd name="T8" fmla="*/ 38 w 211"/>
                    <a:gd name="T9" fmla="*/ 220 h 295"/>
                    <a:gd name="T10" fmla="*/ 0 w 211"/>
                    <a:gd name="T11" fmla="*/ 257 h 295"/>
                    <a:gd name="T12" fmla="*/ 38 w 211"/>
                    <a:gd name="T13" fmla="*/ 295 h 295"/>
                    <a:gd name="T14" fmla="*/ 75 w 211"/>
                    <a:gd name="T15" fmla="*/ 257 h 295"/>
                    <a:gd name="T16" fmla="*/ 66 w 211"/>
                    <a:gd name="T17" fmla="*/ 233 h 295"/>
                    <a:gd name="T18" fmla="*/ 97 w 211"/>
                    <a:gd name="T19" fmla="*/ 184 h 295"/>
                    <a:gd name="T20" fmla="*/ 211 w 211"/>
                    <a:gd name="T21" fmla="*/ 3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1" h="295">
                      <a:moveTo>
                        <a:pt x="211" y="3"/>
                      </a:moveTo>
                      <a:cubicBezTo>
                        <a:pt x="209" y="2"/>
                        <a:pt x="207" y="1"/>
                        <a:pt x="205" y="0"/>
                      </a:cubicBezTo>
                      <a:cubicBezTo>
                        <a:pt x="74" y="177"/>
                        <a:pt x="74" y="177"/>
                        <a:pt x="74" y="177"/>
                      </a:cubicBezTo>
                      <a:cubicBezTo>
                        <a:pt x="42" y="220"/>
                        <a:pt x="42" y="220"/>
                        <a:pt x="42" y="220"/>
                      </a:cubicBezTo>
                      <a:cubicBezTo>
                        <a:pt x="41" y="220"/>
                        <a:pt x="39" y="220"/>
                        <a:pt x="38" y="220"/>
                      </a:cubicBezTo>
                      <a:cubicBezTo>
                        <a:pt x="17" y="220"/>
                        <a:pt x="0" y="237"/>
                        <a:pt x="0" y="257"/>
                      </a:cubicBezTo>
                      <a:cubicBezTo>
                        <a:pt x="0" y="278"/>
                        <a:pt x="17" y="295"/>
                        <a:pt x="38" y="295"/>
                      </a:cubicBezTo>
                      <a:cubicBezTo>
                        <a:pt x="58" y="295"/>
                        <a:pt x="75" y="278"/>
                        <a:pt x="75" y="257"/>
                      </a:cubicBezTo>
                      <a:cubicBezTo>
                        <a:pt x="75" y="248"/>
                        <a:pt x="72" y="239"/>
                        <a:pt x="66" y="233"/>
                      </a:cubicBezTo>
                      <a:cubicBezTo>
                        <a:pt x="97" y="184"/>
                        <a:pt x="97" y="184"/>
                        <a:pt x="97" y="184"/>
                      </a:cubicBezTo>
                      <a:lnTo>
                        <a:pt x="211" y="3"/>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grpSp>
          <p:grpSp>
            <p:nvGrpSpPr>
              <p:cNvPr id="18" name="Group 17"/>
              <p:cNvGrpSpPr/>
              <p:nvPr/>
            </p:nvGrpSpPr>
            <p:grpSpPr>
              <a:xfrm>
                <a:off x="6871967" y="3306166"/>
                <a:ext cx="597862" cy="403578"/>
                <a:chOff x="4075113" y="1841500"/>
                <a:chExt cx="1289050" cy="889000"/>
              </a:xfrm>
            </p:grpSpPr>
            <p:sp>
              <p:nvSpPr>
                <p:cNvPr id="19" name="Freeform 37"/>
                <p:cNvSpPr>
                  <a:spLocks/>
                </p:cNvSpPr>
                <p:nvPr/>
              </p:nvSpPr>
              <p:spPr bwMode="auto">
                <a:xfrm>
                  <a:off x="4075113" y="2076450"/>
                  <a:ext cx="82550" cy="88900"/>
                </a:xfrm>
                <a:custGeom>
                  <a:avLst/>
                  <a:gdLst>
                    <a:gd name="T0" fmla="*/ 0 w 52"/>
                    <a:gd name="T1" fmla="*/ 6 h 56"/>
                    <a:gd name="T2" fmla="*/ 46 w 52"/>
                    <a:gd name="T3" fmla="*/ 56 h 56"/>
                    <a:gd name="T4" fmla="*/ 52 w 52"/>
                    <a:gd name="T5" fmla="*/ 51 h 56"/>
                    <a:gd name="T6" fmla="*/ 7 w 52"/>
                    <a:gd name="T7" fmla="*/ 0 h 56"/>
                    <a:gd name="T8" fmla="*/ 0 w 52"/>
                    <a:gd name="T9" fmla="*/ 6 h 56"/>
                  </a:gdLst>
                  <a:ahLst/>
                  <a:cxnLst>
                    <a:cxn ang="0">
                      <a:pos x="T0" y="T1"/>
                    </a:cxn>
                    <a:cxn ang="0">
                      <a:pos x="T2" y="T3"/>
                    </a:cxn>
                    <a:cxn ang="0">
                      <a:pos x="T4" y="T5"/>
                    </a:cxn>
                    <a:cxn ang="0">
                      <a:pos x="T6" y="T7"/>
                    </a:cxn>
                    <a:cxn ang="0">
                      <a:pos x="T8" y="T9"/>
                    </a:cxn>
                  </a:cxnLst>
                  <a:rect l="0" t="0" r="r" b="b"/>
                  <a:pathLst>
                    <a:path w="52" h="56">
                      <a:moveTo>
                        <a:pt x="0" y="6"/>
                      </a:moveTo>
                      <a:lnTo>
                        <a:pt x="46" y="56"/>
                      </a:lnTo>
                      <a:lnTo>
                        <a:pt x="52" y="51"/>
                      </a:lnTo>
                      <a:lnTo>
                        <a:pt x="7" y="0"/>
                      </a:lnTo>
                      <a:lnTo>
                        <a:pt x="0" y="6"/>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20" name="Freeform 38"/>
                <p:cNvSpPr>
                  <a:spLocks/>
                </p:cNvSpPr>
                <p:nvPr/>
              </p:nvSpPr>
              <p:spPr bwMode="auto">
                <a:xfrm>
                  <a:off x="4114800" y="2052638"/>
                  <a:ext cx="60325" cy="68262"/>
                </a:xfrm>
                <a:custGeom>
                  <a:avLst/>
                  <a:gdLst>
                    <a:gd name="T0" fmla="*/ 0 w 38"/>
                    <a:gd name="T1" fmla="*/ 7 h 43"/>
                    <a:gd name="T2" fmla="*/ 30 w 38"/>
                    <a:gd name="T3" fmla="*/ 43 h 43"/>
                    <a:gd name="T4" fmla="*/ 38 w 38"/>
                    <a:gd name="T5" fmla="*/ 36 h 43"/>
                    <a:gd name="T6" fmla="*/ 7 w 38"/>
                    <a:gd name="T7" fmla="*/ 0 h 43"/>
                    <a:gd name="T8" fmla="*/ 0 w 38"/>
                    <a:gd name="T9" fmla="*/ 7 h 43"/>
                  </a:gdLst>
                  <a:ahLst/>
                  <a:cxnLst>
                    <a:cxn ang="0">
                      <a:pos x="T0" y="T1"/>
                    </a:cxn>
                    <a:cxn ang="0">
                      <a:pos x="T2" y="T3"/>
                    </a:cxn>
                    <a:cxn ang="0">
                      <a:pos x="T4" y="T5"/>
                    </a:cxn>
                    <a:cxn ang="0">
                      <a:pos x="T6" y="T7"/>
                    </a:cxn>
                    <a:cxn ang="0">
                      <a:pos x="T8" y="T9"/>
                    </a:cxn>
                  </a:cxnLst>
                  <a:rect l="0" t="0" r="r" b="b"/>
                  <a:pathLst>
                    <a:path w="38" h="43">
                      <a:moveTo>
                        <a:pt x="0" y="7"/>
                      </a:moveTo>
                      <a:lnTo>
                        <a:pt x="30" y="43"/>
                      </a:lnTo>
                      <a:lnTo>
                        <a:pt x="38" y="36"/>
                      </a:lnTo>
                      <a:lnTo>
                        <a:pt x="7" y="0"/>
                      </a:lnTo>
                      <a:lnTo>
                        <a:pt x="0" y="7"/>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21" name="Freeform 39"/>
                <p:cNvSpPr>
                  <a:spLocks/>
                </p:cNvSpPr>
                <p:nvPr/>
              </p:nvSpPr>
              <p:spPr bwMode="auto">
                <a:xfrm>
                  <a:off x="4151313" y="2025650"/>
                  <a:ext cx="57150" cy="68262"/>
                </a:xfrm>
                <a:custGeom>
                  <a:avLst/>
                  <a:gdLst>
                    <a:gd name="T0" fmla="*/ 0 w 36"/>
                    <a:gd name="T1" fmla="*/ 6 h 43"/>
                    <a:gd name="T2" fmla="*/ 28 w 36"/>
                    <a:gd name="T3" fmla="*/ 43 h 43"/>
                    <a:gd name="T4" fmla="*/ 36 w 36"/>
                    <a:gd name="T5" fmla="*/ 38 h 43"/>
                    <a:gd name="T6" fmla="*/ 8 w 36"/>
                    <a:gd name="T7" fmla="*/ 0 h 43"/>
                    <a:gd name="T8" fmla="*/ 0 w 36"/>
                    <a:gd name="T9" fmla="*/ 6 h 43"/>
                  </a:gdLst>
                  <a:ahLst/>
                  <a:cxnLst>
                    <a:cxn ang="0">
                      <a:pos x="T0" y="T1"/>
                    </a:cxn>
                    <a:cxn ang="0">
                      <a:pos x="T2" y="T3"/>
                    </a:cxn>
                    <a:cxn ang="0">
                      <a:pos x="T4" y="T5"/>
                    </a:cxn>
                    <a:cxn ang="0">
                      <a:pos x="T6" y="T7"/>
                    </a:cxn>
                    <a:cxn ang="0">
                      <a:pos x="T8" y="T9"/>
                    </a:cxn>
                  </a:cxnLst>
                  <a:rect l="0" t="0" r="r" b="b"/>
                  <a:pathLst>
                    <a:path w="36" h="43">
                      <a:moveTo>
                        <a:pt x="0" y="6"/>
                      </a:moveTo>
                      <a:lnTo>
                        <a:pt x="28" y="43"/>
                      </a:lnTo>
                      <a:lnTo>
                        <a:pt x="36" y="38"/>
                      </a:lnTo>
                      <a:lnTo>
                        <a:pt x="8" y="0"/>
                      </a:lnTo>
                      <a:lnTo>
                        <a:pt x="0" y="6"/>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22" name="Freeform 40"/>
                <p:cNvSpPr>
                  <a:spLocks/>
                </p:cNvSpPr>
                <p:nvPr/>
              </p:nvSpPr>
              <p:spPr bwMode="auto">
                <a:xfrm>
                  <a:off x="4187825" y="1998663"/>
                  <a:ext cx="55563" cy="71437"/>
                </a:xfrm>
                <a:custGeom>
                  <a:avLst/>
                  <a:gdLst>
                    <a:gd name="T0" fmla="*/ 0 w 35"/>
                    <a:gd name="T1" fmla="*/ 6 h 45"/>
                    <a:gd name="T2" fmla="*/ 27 w 35"/>
                    <a:gd name="T3" fmla="*/ 45 h 45"/>
                    <a:gd name="T4" fmla="*/ 35 w 35"/>
                    <a:gd name="T5" fmla="*/ 39 h 45"/>
                    <a:gd name="T6" fmla="*/ 9 w 35"/>
                    <a:gd name="T7" fmla="*/ 0 h 45"/>
                    <a:gd name="T8" fmla="*/ 0 w 35"/>
                    <a:gd name="T9" fmla="*/ 6 h 45"/>
                  </a:gdLst>
                  <a:ahLst/>
                  <a:cxnLst>
                    <a:cxn ang="0">
                      <a:pos x="T0" y="T1"/>
                    </a:cxn>
                    <a:cxn ang="0">
                      <a:pos x="T2" y="T3"/>
                    </a:cxn>
                    <a:cxn ang="0">
                      <a:pos x="T4" y="T5"/>
                    </a:cxn>
                    <a:cxn ang="0">
                      <a:pos x="T6" y="T7"/>
                    </a:cxn>
                    <a:cxn ang="0">
                      <a:pos x="T8" y="T9"/>
                    </a:cxn>
                  </a:cxnLst>
                  <a:rect l="0" t="0" r="r" b="b"/>
                  <a:pathLst>
                    <a:path w="35" h="45">
                      <a:moveTo>
                        <a:pt x="0" y="6"/>
                      </a:moveTo>
                      <a:lnTo>
                        <a:pt x="27" y="45"/>
                      </a:lnTo>
                      <a:lnTo>
                        <a:pt x="35" y="39"/>
                      </a:lnTo>
                      <a:lnTo>
                        <a:pt x="9" y="0"/>
                      </a:lnTo>
                      <a:lnTo>
                        <a:pt x="0" y="6"/>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23" name="Freeform 41"/>
                <p:cNvSpPr>
                  <a:spLocks/>
                </p:cNvSpPr>
                <p:nvPr/>
              </p:nvSpPr>
              <p:spPr bwMode="auto">
                <a:xfrm>
                  <a:off x="4229100" y="1974850"/>
                  <a:ext cx="50800" cy="73025"/>
                </a:xfrm>
                <a:custGeom>
                  <a:avLst/>
                  <a:gdLst>
                    <a:gd name="T0" fmla="*/ 0 w 32"/>
                    <a:gd name="T1" fmla="*/ 5 h 46"/>
                    <a:gd name="T2" fmla="*/ 23 w 32"/>
                    <a:gd name="T3" fmla="*/ 46 h 46"/>
                    <a:gd name="T4" fmla="*/ 32 w 32"/>
                    <a:gd name="T5" fmla="*/ 40 h 46"/>
                    <a:gd name="T6" fmla="*/ 8 w 32"/>
                    <a:gd name="T7" fmla="*/ 0 h 46"/>
                    <a:gd name="T8" fmla="*/ 0 w 32"/>
                    <a:gd name="T9" fmla="*/ 5 h 46"/>
                  </a:gdLst>
                  <a:ahLst/>
                  <a:cxnLst>
                    <a:cxn ang="0">
                      <a:pos x="T0" y="T1"/>
                    </a:cxn>
                    <a:cxn ang="0">
                      <a:pos x="T2" y="T3"/>
                    </a:cxn>
                    <a:cxn ang="0">
                      <a:pos x="T4" y="T5"/>
                    </a:cxn>
                    <a:cxn ang="0">
                      <a:pos x="T6" y="T7"/>
                    </a:cxn>
                    <a:cxn ang="0">
                      <a:pos x="T8" y="T9"/>
                    </a:cxn>
                  </a:cxnLst>
                  <a:rect l="0" t="0" r="r" b="b"/>
                  <a:pathLst>
                    <a:path w="32" h="46">
                      <a:moveTo>
                        <a:pt x="0" y="5"/>
                      </a:moveTo>
                      <a:lnTo>
                        <a:pt x="23" y="46"/>
                      </a:lnTo>
                      <a:lnTo>
                        <a:pt x="32" y="40"/>
                      </a:lnTo>
                      <a:lnTo>
                        <a:pt x="8" y="0"/>
                      </a:lnTo>
                      <a:lnTo>
                        <a:pt x="0" y="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24" name="Freeform 42"/>
                <p:cNvSpPr>
                  <a:spLocks/>
                </p:cNvSpPr>
                <p:nvPr/>
              </p:nvSpPr>
              <p:spPr bwMode="auto">
                <a:xfrm>
                  <a:off x="4264025" y="1946275"/>
                  <a:ext cx="65088" cy="101600"/>
                </a:xfrm>
                <a:custGeom>
                  <a:avLst/>
                  <a:gdLst>
                    <a:gd name="T0" fmla="*/ 0 w 41"/>
                    <a:gd name="T1" fmla="*/ 4 h 64"/>
                    <a:gd name="T2" fmla="*/ 32 w 41"/>
                    <a:gd name="T3" fmla="*/ 64 h 64"/>
                    <a:gd name="T4" fmla="*/ 41 w 41"/>
                    <a:gd name="T5" fmla="*/ 60 h 64"/>
                    <a:gd name="T6" fmla="*/ 8 w 41"/>
                    <a:gd name="T7" fmla="*/ 0 h 64"/>
                    <a:gd name="T8" fmla="*/ 0 w 41"/>
                    <a:gd name="T9" fmla="*/ 4 h 64"/>
                  </a:gdLst>
                  <a:ahLst/>
                  <a:cxnLst>
                    <a:cxn ang="0">
                      <a:pos x="T0" y="T1"/>
                    </a:cxn>
                    <a:cxn ang="0">
                      <a:pos x="T2" y="T3"/>
                    </a:cxn>
                    <a:cxn ang="0">
                      <a:pos x="T4" y="T5"/>
                    </a:cxn>
                    <a:cxn ang="0">
                      <a:pos x="T6" y="T7"/>
                    </a:cxn>
                    <a:cxn ang="0">
                      <a:pos x="T8" y="T9"/>
                    </a:cxn>
                  </a:cxnLst>
                  <a:rect l="0" t="0" r="r" b="b"/>
                  <a:pathLst>
                    <a:path w="41" h="64">
                      <a:moveTo>
                        <a:pt x="0" y="4"/>
                      </a:moveTo>
                      <a:lnTo>
                        <a:pt x="32" y="64"/>
                      </a:lnTo>
                      <a:lnTo>
                        <a:pt x="41" y="60"/>
                      </a:lnTo>
                      <a:lnTo>
                        <a:pt x="8" y="0"/>
                      </a:lnTo>
                      <a:lnTo>
                        <a:pt x="0" y="4"/>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25" name="Freeform 43"/>
                <p:cNvSpPr>
                  <a:spLocks/>
                </p:cNvSpPr>
                <p:nvPr/>
              </p:nvSpPr>
              <p:spPr bwMode="auto">
                <a:xfrm>
                  <a:off x="4308475" y="1931988"/>
                  <a:ext cx="46038" cy="73025"/>
                </a:xfrm>
                <a:custGeom>
                  <a:avLst/>
                  <a:gdLst>
                    <a:gd name="T0" fmla="*/ 0 w 29"/>
                    <a:gd name="T1" fmla="*/ 4 h 46"/>
                    <a:gd name="T2" fmla="*/ 21 w 29"/>
                    <a:gd name="T3" fmla="*/ 46 h 46"/>
                    <a:gd name="T4" fmla="*/ 29 w 29"/>
                    <a:gd name="T5" fmla="*/ 42 h 46"/>
                    <a:gd name="T6" fmla="*/ 10 w 29"/>
                    <a:gd name="T7" fmla="*/ 0 h 46"/>
                    <a:gd name="T8" fmla="*/ 0 w 29"/>
                    <a:gd name="T9" fmla="*/ 4 h 46"/>
                  </a:gdLst>
                  <a:ahLst/>
                  <a:cxnLst>
                    <a:cxn ang="0">
                      <a:pos x="T0" y="T1"/>
                    </a:cxn>
                    <a:cxn ang="0">
                      <a:pos x="T2" y="T3"/>
                    </a:cxn>
                    <a:cxn ang="0">
                      <a:pos x="T4" y="T5"/>
                    </a:cxn>
                    <a:cxn ang="0">
                      <a:pos x="T6" y="T7"/>
                    </a:cxn>
                    <a:cxn ang="0">
                      <a:pos x="T8" y="T9"/>
                    </a:cxn>
                  </a:cxnLst>
                  <a:rect l="0" t="0" r="r" b="b"/>
                  <a:pathLst>
                    <a:path w="29" h="46">
                      <a:moveTo>
                        <a:pt x="0" y="4"/>
                      </a:moveTo>
                      <a:lnTo>
                        <a:pt x="21" y="46"/>
                      </a:lnTo>
                      <a:lnTo>
                        <a:pt x="29" y="42"/>
                      </a:lnTo>
                      <a:lnTo>
                        <a:pt x="10" y="0"/>
                      </a:lnTo>
                      <a:lnTo>
                        <a:pt x="0" y="4"/>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26" name="Freeform 44"/>
                <p:cNvSpPr>
                  <a:spLocks/>
                </p:cNvSpPr>
                <p:nvPr/>
              </p:nvSpPr>
              <p:spPr bwMode="auto">
                <a:xfrm>
                  <a:off x="4351338" y="1914525"/>
                  <a:ext cx="44450" cy="76200"/>
                </a:xfrm>
                <a:custGeom>
                  <a:avLst/>
                  <a:gdLst>
                    <a:gd name="T0" fmla="*/ 0 w 28"/>
                    <a:gd name="T1" fmla="*/ 4 h 48"/>
                    <a:gd name="T2" fmla="*/ 18 w 28"/>
                    <a:gd name="T3" fmla="*/ 48 h 48"/>
                    <a:gd name="T4" fmla="*/ 28 w 28"/>
                    <a:gd name="T5" fmla="*/ 43 h 48"/>
                    <a:gd name="T6" fmla="*/ 9 w 28"/>
                    <a:gd name="T7" fmla="*/ 0 h 48"/>
                    <a:gd name="T8" fmla="*/ 0 w 28"/>
                    <a:gd name="T9" fmla="*/ 4 h 48"/>
                  </a:gdLst>
                  <a:ahLst/>
                  <a:cxnLst>
                    <a:cxn ang="0">
                      <a:pos x="T0" y="T1"/>
                    </a:cxn>
                    <a:cxn ang="0">
                      <a:pos x="T2" y="T3"/>
                    </a:cxn>
                    <a:cxn ang="0">
                      <a:pos x="T4" y="T5"/>
                    </a:cxn>
                    <a:cxn ang="0">
                      <a:pos x="T6" y="T7"/>
                    </a:cxn>
                    <a:cxn ang="0">
                      <a:pos x="T8" y="T9"/>
                    </a:cxn>
                  </a:cxnLst>
                  <a:rect l="0" t="0" r="r" b="b"/>
                  <a:pathLst>
                    <a:path w="28" h="48">
                      <a:moveTo>
                        <a:pt x="0" y="4"/>
                      </a:moveTo>
                      <a:lnTo>
                        <a:pt x="18" y="48"/>
                      </a:lnTo>
                      <a:lnTo>
                        <a:pt x="28" y="43"/>
                      </a:lnTo>
                      <a:lnTo>
                        <a:pt x="9" y="0"/>
                      </a:lnTo>
                      <a:lnTo>
                        <a:pt x="0" y="4"/>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27" name="Freeform 45"/>
                <p:cNvSpPr>
                  <a:spLocks/>
                </p:cNvSpPr>
                <p:nvPr/>
              </p:nvSpPr>
              <p:spPr bwMode="auto">
                <a:xfrm>
                  <a:off x="4395788" y="1898650"/>
                  <a:ext cx="39688" cy="76200"/>
                </a:xfrm>
                <a:custGeom>
                  <a:avLst/>
                  <a:gdLst>
                    <a:gd name="T0" fmla="*/ 0 w 25"/>
                    <a:gd name="T1" fmla="*/ 3 h 48"/>
                    <a:gd name="T2" fmla="*/ 15 w 25"/>
                    <a:gd name="T3" fmla="*/ 48 h 48"/>
                    <a:gd name="T4" fmla="*/ 25 w 25"/>
                    <a:gd name="T5" fmla="*/ 44 h 48"/>
                    <a:gd name="T6" fmla="*/ 8 w 25"/>
                    <a:gd name="T7" fmla="*/ 0 h 48"/>
                    <a:gd name="T8" fmla="*/ 0 w 25"/>
                    <a:gd name="T9" fmla="*/ 3 h 48"/>
                  </a:gdLst>
                  <a:ahLst/>
                  <a:cxnLst>
                    <a:cxn ang="0">
                      <a:pos x="T0" y="T1"/>
                    </a:cxn>
                    <a:cxn ang="0">
                      <a:pos x="T2" y="T3"/>
                    </a:cxn>
                    <a:cxn ang="0">
                      <a:pos x="T4" y="T5"/>
                    </a:cxn>
                    <a:cxn ang="0">
                      <a:pos x="T6" y="T7"/>
                    </a:cxn>
                    <a:cxn ang="0">
                      <a:pos x="T8" y="T9"/>
                    </a:cxn>
                  </a:cxnLst>
                  <a:rect l="0" t="0" r="r" b="b"/>
                  <a:pathLst>
                    <a:path w="25" h="48">
                      <a:moveTo>
                        <a:pt x="0" y="3"/>
                      </a:moveTo>
                      <a:lnTo>
                        <a:pt x="15" y="48"/>
                      </a:lnTo>
                      <a:lnTo>
                        <a:pt x="25" y="44"/>
                      </a:lnTo>
                      <a:lnTo>
                        <a:pt x="8" y="0"/>
                      </a:lnTo>
                      <a:lnTo>
                        <a:pt x="0" y="3"/>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28" name="Freeform 46"/>
                <p:cNvSpPr>
                  <a:spLocks/>
                </p:cNvSpPr>
                <p:nvPr/>
              </p:nvSpPr>
              <p:spPr bwMode="auto">
                <a:xfrm>
                  <a:off x="4440238" y="1885950"/>
                  <a:ext cx="34925" cy="74612"/>
                </a:xfrm>
                <a:custGeom>
                  <a:avLst/>
                  <a:gdLst>
                    <a:gd name="T0" fmla="*/ 0 w 22"/>
                    <a:gd name="T1" fmla="*/ 3 h 47"/>
                    <a:gd name="T2" fmla="*/ 12 w 22"/>
                    <a:gd name="T3" fmla="*/ 47 h 47"/>
                    <a:gd name="T4" fmla="*/ 22 w 22"/>
                    <a:gd name="T5" fmla="*/ 45 h 47"/>
                    <a:gd name="T6" fmla="*/ 8 w 22"/>
                    <a:gd name="T7" fmla="*/ 0 h 47"/>
                    <a:gd name="T8" fmla="*/ 0 w 22"/>
                    <a:gd name="T9" fmla="*/ 3 h 47"/>
                  </a:gdLst>
                  <a:ahLst/>
                  <a:cxnLst>
                    <a:cxn ang="0">
                      <a:pos x="T0" y="T1"/>
                    </a:cxn>
                    <a:cxn ang="0">
                      <a:pos x="T2" y="T3"/>
                    </a:cxn>
                    <a:cxn ang="0">
                      <a:pos x="T4" y="T5"/>
                    </a:cxn>
                    <a:cxn ang="0">
                      <a:pos x="T6" y="T7"/>
                    </a:cxn>
                    <a:cxn ang="0">
                      <a:pos x="T8" y="T9"/>
                    </a:cxn>
                  </a:cxnLst>
                  <a:rect l="0" t="0" r="r" b="b"/>
                  <a:pathLst>
                    <a:path w="22" h="47">
                      <a:moveTo>
                        <a:pt x="0" y="3"/>
                      </a:moveTo>
                      <a:lnTo>
                        <a:pt x="12" y="47"/>
                      </a:lnTo>
                      <a:lnTo>
                        <a:pt x="22" y="45"/>
                      </a:lnTo>
                      <a:lnTo>
                        <a:pt x="8" y="0"/>
                      </a:lnTo>
                      <a:lnTo>
                        <a:pt x="0" y="3"/>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29" name="Freeform 47"/>
                <p:cNvSpPr>
                  <a:spLocks/>
                </p:cNvSpPr>
                <p:nvPr/>
              </p:nvSpPr>
              <p:spPr bwMode="auto">
                <a:xfrm>
                  <a:off x="4481513" y="1865313"/>
                  <a:ext cx="39688" cy="106362"/>
                </a:xfrm>
                <a:custGeom>
                  <a:avLst/>
                  <a:gdLst>
                    <a:gd name="T0" fmla="*/ 0 w 25"/>
                    <a:gd name="T1" fmla="*/ 3 h 67"/>
                    <a:gd name="T2" fmla="*/ 17 w 25"/>
                    <a:gd name="T3" fmla="*/ 67 h 67"/>
                    <a:gd name="T4" fmla="*/ 25 w 25"/>
                    <a:gd name="T5" fmla="*/ 66 h 67"/>
                    <a:gd name="T6" fmla="*/ 9 w 25"/>
                    <a:gd name="T7" fmla="*/ 0 h 67"/>
                    <a:gd name="T8" fmla="*/ 0 w 25"/>
                    <a:gd name="T9" fmla="*/ 3 h 67"/>
                  </a:gdLst>
                  <a:ahLst/>
                  <a:cxnLst>
                    <a:cxn ang="0">
                      <a:pos x="T0" y="T1"/>
                    </a:cxn>
                    <a:cxn ang="0">
                      <a:pos x="T2" y="T3"/>
                    </a:cxn>
                    <a:cxn ang="0">
                      <a:pos x="T4" y="T5"/>
                    </a:cxn>
                    <a:cxn ang="0">
                      <a:pos x="T6" y="T7"/>
                    </a:cxn>
                    <a:cxn ang="0">
                      <a:pos x="T8" y="T9"/>
                    </a:cxn>
                  </a:cxnLst>
                  <a:rect l="0" t="0" r="r" b="b"/>
                  <a:pathLst>
                    <a:path w="25" h="67">
                      <a:moveTo>
                        <a:pt x="0" y="3"/>
                      </a:moveTo>
                      <a:lnTo>
                        <a:pt x="17" y="67"/>
                      </a:lnTo>
                      <a:lnTo>
                        <a:pt x="25" y="66"/>
                      </a:lnTo>
                      <a:lnTo>
                        <a:pt x="9" y="0"/>
                      </a:lnTo>
                      <a:lnTo>
                        <a:pt x="0" y="3"/>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30" name="Freeform 48"/>
                <p:cNvSpPr>
                  <a:spLocks/>
                </p:cNvSpPr>
                <p:nvPr/>
              </p:nvSpPr>
              <p:spPr bwMode="auto">
                <a:xfrm>
                  <a:off x="4529138" y="1863725"/>
                  <a:ext cx="30163" cy="74612"/>
                </a:xfrm>
                <a:custGeom>
                  <a:avLst/>
                  <a:gdLst>
                    <a:gd name="T0" fmla="*/ 0 w 19"/>
                    <a:gd name="T1" fmla="*/ 1 h 47"/>
                    <a:gd name="T2" fmla="*/ 9 w 19"/>
                    <a:gd name="T3" fmla="*/ 47 h 47"/>
                    <a:gd name="T4" fmla="*/ 19 w 19"/>
                    <a:gd name="T5" fmla="*/ 46 h 47"/>
                    <a:gd name="T6" fmla="*/ 9 w 19"/>
                    <a:gd name="T7" fmla="*/ 0 h 47"/>
                    <a:gd name="T8" fmla="*/ 0 w 19"/>
                    <a:gd name="T9" fmla="*/ 1 h 47"/>
                  </a:gdLst>
                  <a:ahLst/>
                  <a:cxnLst>
                    <a:cxn ang="0">
                      <a:pos x="T0" y="T1"/>
                    </a:cxn>
                    <a:cxn ang="0">
                      <a:pos x="T2" y="T3"/>
                    </a:cxn>
                    <a:cxn ang="0">
                      <a:pos x="T4" y="T5"/>
                    </a:cxn>
                    <a:cxn ang="0">
                      <a:pos x="T6" y="T7"/>
                    </a:cxn>
                    <a:cxn ang="0">
                      <a:pos x="T8" y="T9"/>
                    </a:cxn>
                  </a:cxnLst>
                  <a:rect l="0" t="0" r="r" b="b"/>
                  <a:pathLst>
                    <a:path w="19" h="47">
                      <a:moveTo>
                        <a:pt x="0" y="1"/>
                      </a:moveTo>
                      <a:lnTo>
                        <a:pt x="9" y="47"/>
                      </a:lnTo>
                      <a:lnTo>
                        <a:pt x="19" y="46"/>
                      </a:lnTo>
                      <a:lnTo>
                        <a:pt x="9" y="0"/>
                      </a:lnTo>
                      <a:lnTo>
                        <a:pt x="0" y="1"/>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31" name="Freeform 49"/>
                <p:cNvSpPr>
                  <a:spLocks/>
                </p:cNvSpPr>
                <p:nvPr/>
              </p:nvSpPr>
              <p:spPr bwMode="auto">
                <a:xfrm>
                  <a:off x="4575175" y="1857375"/>
                  <a:ext cx="26988" cy="74612"/>
                </a:xfrm>
                <a:custGeom>
                  <a:avLst/>
                  <a:gdLst>
                    <a:gd name="T0" fmla="*/ 0 w 17"/>
                    <a:gd name="T1" fmla="*/ 1 h 47"/>
                    <a:gd name="T2" fmla="*/ 6 w 17"/>
                    <a:gd name="T3" fmla="*/ 47 h 47"/>
                    <a:gd name="T4" fmla="*/ 17 w 17"/>
                    <a:gd name="T5" fmla="*/ 46 h 47"/>
                    <a:gd name="T6" fmla="*/ 10 w 17"/>
                    <a:gd name="T7" fmla="*/ 0 h 47"/>
                    <a:gd name="T8" fmla="*/ 0 w 17"/>
                    <a:gd name="T9" fmla="*/ 1 h 47"/>
                  </a:gdLst>
                  <a:ahLst/>
                  <a:cxnLst>
                    <a:cxn ang="0">
                      <a:pos x="T0" y="T1"/>
                    </a:cxn>
                    <a:cxn ang="0">
                      <a:pos x="T2" y="T3"/>
                    </a:cxn>
                    <a:cxn ang="0">
                      <a:pos x="T4" y="T5"/>
                    </a:cxn>
                    <a:cxn ang="0">
                      <a:pos x="T6" y="T7"/>
                    </a:cxn>
                    <a:cxn ang="0">
                      <a:pos x="T8" y="T9"/>
                    </a:cxn>
                  </a:cxnLst>
                  <a:rect l="0" t="0" r="r" b="b"/>
                  <a:pathLst>
                    <a:path w="17" h="47">
                      <a:moveTo>
                        <a:pt x="0" y="1"/>
                      </a:moveTo>
                      <a:lnTo>
                        <a:pt x="6" y="47"/>
                      </a:lnTo>
                      <a:lnTo>
                        <a:pt x="17" y="46"/>
                      </a:lnTo>
                      <a:lnTo>
                        <a:pt x="10" y="0"/>
                      </a:lnTo>
                      <a:lnTo>
                        <a:pt x="0" y="1"/>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32" name="Freeform 50"/>
                <p:cNvSpPr>
                  <a:spLocks/>
                </p:cNvSpPr>
                <p:nvPr/>
              </p:nvSpPr>
              <p:spPr bwMode="auto">
                <a:xfrm>
                  <a:off x="4619625" y="1852613"/>
                  <a:ext cx="23813" cy="73025"/>
                </a:xfrm>
                <a:custGeom>
                  <a:avLst/>
                  <a:gdLst>
                    <a:gd name="T0" fmla="*/ 0 w 15"/>
                    <a:gd name="T1" fmla="*/ 0 h 46"/>
                    <a:gd name="T2" fmla="*/ 6 w 15"/>
                    <a:gd name="T3" fmla="*/ 46 h 46"/>
                    <a:gd name="T4" fmla="*/ 15 w 15"/>
                    <a:gd name="T5" fmla="*/ 46 h 46"/>
                    <a:gd name="T6" fmla="*/ 11 w 15"/>
                    <a:gd name="T7" fmla="*/ 0 h 46"/>
                    <a:gd name="T8" fmla="*/ 0 w 15"/>
                    <a:gd name="T9" fmla="*/ 0 h 46"/>
                  </a:gdLst>
                  <a:ahLst/>
                  <a:cxnLst>
                    <a:cxn ang="0">
                      <a:pos x="T0" y="T1"/>
                    </a:cxn>
                    <a:cxn ang="0">
                      <a:pos x="T2" y="T3"/>
                    </a:cxn>
                    <a:cxn ang="0">
                      <a:pos x="T4" y="T5"/>
                    </a:cxn>
                    <a:cxn ang="0">
                      <a:pos x="T6" y="T7"/>
                    </a:cxn>
                    <a:cxn ang="0">
                      <a:pos x="T8" y="T9"/>
                    </a:cxn>
                  </a:cxnLst>
                  <a:rect l="0" t="0" r="r" b="b"/>
                  <a:pathLst>
                    <a:path w="15" h="46">
                      <a:moveTo>
                        <a:pt x="0" y="0"/>
                      </a:moveTo>
                      <a:lnTo>
                        <a:pt x="6" y="46"/>
                      </a:lnTo>
                      <a:lnTo>
                        <a:pt x="15" y="46"/>
                      </a:lnTo>
                      <a:lnTo>
                        <a:pt x="11" y="0"/>
                      </a:lnTo>
                      <a:lnTo>
                        <a:pt x="0"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33" name="Freeform 51"/>
                <p:cNvSpPr>
                  <a:spLocks/>
                </p:cNvSpPr>
                <p:nvPr/>
              </p:nvSpPr>
              <p:spPr bwMode="auto">
                <a:xfrm>
                  <a:off x="4665663" y="1847850"/>
                  <a:ext cx="20638" cy="76200"/>
                </a:xfrm>
                <a:custGeom>
                  <a:avLst/>
                  <a:gdLst>
                    <a:gd name="T0" fmla="*/ 0 w 13"/>
                    <a:gd name="T1" fmla="*/ 1 h 48"/>
                    <a:gd name="T2" fmla="*/ 3 w 13"/>
                    <a:gd name="T3" fmla="*/ 48 h 48"/>
                    <a:gd name="T4" fmla="*/ 13 w 13"/>
                    <a:gd name="T5" fmla="*/ 48 h 48"/>
                    <a:gd name="T6" fmla="*/ 10 w 13"/>
                    <a:gd name="T7" fmla="*/ 0 h 48"/>
                    <a:gd name="T8" fmla="*/ 0 w 13"/>
                    <a:gd name="T9" fmla="*/ 1 h 48"/>
                  </a:gdLst>
                  <a:ahLst/>
                  <a:cxnLst>
                    <a:cxn ang="0">
                      <a:pos x="T0" y="T1"/>
                    </a:cxn>
                    <a:cxn ang="0">
                      <a:pos x="T2" y="T3"/>
                    </a:cxn>
                    <a:cxn ang="0">
                      <a:pos x="T4" y="T5"/>
                    </a:cxn>
                    <a:cxn ang="0">
                      <a:pos x="T6" y="T7"/>
                    </a:cxn>
                    <a:cxn ang="0">
                      <a:pos x="T8" y="T9"/>
                    </a:cxn>
                  </a:cxnLst>
                  <a:rect l="0" t="0" r="r" b="b"/>
                  <a:pathLst>
                    <a:path w="13" h="48">
                      <a:moveTo>
                        <a:pt x="0" y="1"/>
                      </a:moveTo>
                      <a:lnTo>
                        <a:pt x="3" y="48"/>
                      </a:lnTo>
                      <a:lnTo>
                        <a:pt x="13" y="48"/>
                      </a:lnTo>
                      <a:lnTo>
                        <a:pt x="10" y="0"/>
                      </a:lnTo>
                      <a:lnTo>
                        <a:pt x="0" y="1"/>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34" name="Freeform 52"/>
                <p:cNvSpPr>
                  <a:spLocks/>
                </p:cNvSpPr>
                <p:nvPr/>
              </p:nvSpPr>
              <p:spPr bwMode="auto">
                <a:xfrm>
                  <a:off x="4713288" y="1841500"/>
                  <a:ext cx="15875" cy="106362"/>
                </a:xfrm>
                <a:custGeom>
                  <a:avLst/>
                  <a:gdLst>
                    <a:gd name="T0" fmla="*/ 0 w 10"/>
                    <a:gd name="T1" fmla="*/ 67 h 67"/>
                    <a:gd name="T2" fmla="*/ 10 w 10"/>
                    <a:gd name="T3" fmla="*/ 67 h 67"/>
                    <a:gd name="T4" fmla="*/ 10 w 10"/>
                    <a:gd name="T5" fmla="*/ 0 h 67"/>
                    <a:gd name="T6" fmla="*/ 1 w 10"/>
                    <a:gd name="T7" fmla="*/ 0 h 67"/>
                    <a:gd name="T8" fmla="*/ 0 w 10"/>
                    <a:gd name="T9" fmla="*/ 67 h 67"/>
                  </a:gdLst>
                  <a:ahLst/>
                  <a:cxnLst>
                    <a:cxn ang="0">
                      <a:pos x="T0" y="T1"/>
                    </a:cxn>
                    <a:cxn ang="0">
                      <a:pos x="T2" y="T3"/>
                    </a:cxn>
                    <a:cxn ang="0">
                      <a:pos x="T4" y="T5"/>
                    </a:cxn>
                    <a:cxn ang="0">
                      <a:pos x="T6" y="T7"/>
                    </a:cxn>
                    <a:cxn ang="0">
                      <a:pos x="T8" y="T9"/>
                    </a:cxn>
                  </a:cxnLst>
                  <a:rect l="0" t="0" r="r" b="b"/>
                  <a:pathLst>
                    <a:path w="10" h="67">
                      <a:moveTo>
                        <a:pt x="0" y="67"/>
                      </a:moveTo>
                      <a:lnTo>
                        <a:pt x="10" y="67"/>
                      </a:lnTo>
                      <a:lnTo>
                        <a:pt x="10" y="0"/>
                      </a:lnTo>
                      <a:lnTo>
                        <a:pt x="1" y="0"/>
                      </a:lnTo>
                      <a:lnTo>
                        <a:pt x="0" y="6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35" name="Freeform 53"/>
                <p:cNvSpPr>
                  <a:spLocks/>
                </p:cNvSpPr>
                <p:nvPr/>
              </p:nvSpPr>
              <p:spPr bwMode="auto">
                <a:xfrm>
                  <a:off x="4754563" y="1849438"/>
                  <a:ext cx="20638" cy="74612"/>
                </a:xfrm>
                <a:custGeom>
                  <a:avLst/>
                  <a:gdLst>
                    <a:gd name="T0" fmla="*/ 0 w 13"/>
                    <a:gd name="T1" fmla="*/ 47 h 47"/>
                    <a:gd name="T2" fmla="*/ 10 w 13"/>
                    <a:gd name="T3" fmla="*/ 47 h 47"/>
                    <a:gd name="T4" fmla="*/ 13 w 13"/>
                    <a:gd name="T5" fmla="*/ 0 h 47"/>
                    <a:gd name="T6" fmla="*/ 3 w 13"/>
                    <a:gd name="T7" fmla="*/ 0 h 47"/>
                    <a:gd name="T8" fmla="*/ 0 w 13"/>
                    <a:gd name="T9" fmla="*/ 47 h 47"/>
                  </a:gdLst>
                  <a:ahLst/>
                  <a:cxnLst>
                    <a:cxn ang="0">
                      <a:pos x="T0" y="T1"/>
                    </a:cxn>
                    <a:cxn ang="0">
                      <a:pos x="T2" y="T3"/>
                    </a:cxn>
                    <a:cxn ang="0">
                      <a:pos x="T4" y="T5"/>
                    </a:cxn>
                    <a:cxn ang="0">
                      <a:pos x="T6" y="T7"/>
                    </a:cxn>
                    <a:cxn ang="0">
                      <a:pos x="T8" y="T9"/>
                    </a:cxn>
                  </a:cxnLst>
                  <a:rect l="0" t="0" r="r" b="b"/>
                  <a:pathLst>
                    <a:path w="13" h="47">
                      <a:moveTo>
                        <a:pt x="0" y="47"/>
                      </a:moveTo>
                      <a:lnTo>
                        <a:pt x="10" y="47"/>
                      </a:lnTo>
                      <a:lnTo>
                        <a:pt x="13" y="0"/>
                      </a:lnTo>
                      <a:lnTo>
                        <a:pt x="3" y="0"/>
                      </a:lnTo>
                      <a:lnTo>
                        <a:pt x="0" y="47"/>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36" name="Freeform 54"/>
                <p:cNvSpPr>
                  <a:spLocks/>
                </p:cNvSpPr>
                <p:nvPr/>
              </p:nvSpPr>
              <p:spPr bwMode="auto">
                <a:xfrm>
                  <a:off x="4797425" y="1852613"/>
                  <a:ext cx="23813" cy="74612"/>
                </a:xfrm>
                <a:custGeom>
                  <a:avLst/>
                  <a:gdLst>
                    <a:gd name="T0" fmla="*/ 0 w 15"/>
                    <a:gd name="T1" fmla="*/ 46 h 47"/>
                    <a:gd name="T2" fmla="*/ 10 w 15"/>
                    <a:gd name="T3" fmla="*/ 47 h 47"/>
                    <a:gd name="T4" fmla="*/ 15 w 15"/>
                    <a:gd name="T5" fmla="*/ 1 h 47"/>
                    <a:gd name="T6" fmla="*/ 6 w 15"/>
                    <a:gd name="T7" fmla="*/ 0 h 47"/>
                    <a:gd name="T8" fmla="*/ 0 w 15"/>
                    <a:gd name="T9" fmla="*/ 46 h 47"/>
                  </a:gdLst>
                  <a:ahLst/>
                  <a:cxnLst>
                    <a:cxn ang="0">
                      <a:pos x="T0" y="T1"/>
                    </a:cxn>
                    <a:cxn ang="0">
                      <a:pos x="T2" y="T3"/>
                    </a:cxn>
                    <a:cxn ang="0">
                      <a:pos x="T4" y="T5"/>
                    </a:cxn>
                    <a:cxn ang="0">
                      <a:pos x="T6" y="T7"/>
                    </a:cxn>
                    <a:cxn ang="0">
                      <a:pos x="T8" y="T9"/>
                    </a:cxn>
                  </a:cxnLst>
                  <a:rect l="0" t="0" r="r" b="b"/>
                  <a:pathLst>
                    <a:path w="15" h="47">
                      <a:moveTo>
                        <a:pt x="0" y="46"/>
                      </a:moveTo>
                      <a:lnTo>
                        <a:pt x="10" y="47"/>
                      </a:lnTo>
                      <a:lnTo>
                        <a:pt x="15" y="1"/>
                      </a:lnTo>
                      <a:lnTo>
                        <a:pt x="6" y="0"/>
                      </a:lnTo>
                      <a:lnTo>
                        <a:pt x="0" y="46"/>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37" name="Freeform 55"/>
                <p:cNvSpPr>
                  <a:spLocks/>
                </p:cNvSpPr>
                <p:nvPr/>
              </p:nvSpPr>
              <p:spPr bwMode="auto">
                <a:xfrm>
                  <a:off x="4840288" y="1858963"/>
                  <a:ext cx="28575" cy="76200"/>
                </a:xfrm>
                <a:custGeom>
                  <a:avLst/>
                  <a:gdLst>
                    <a:gd name="T0" fmla="*/ 0 w 18"/>
                    <a:gd name="T1" fmla="*/ 46 h 48"/>
                    <a:gd name="T2" fmla="*/ 9 w 18"/>
                    <a:gd name="T3" fmla="*/ 48 h 48"/>
                    <a:gd name="T4" fmla="*/ 18 w 18"/>
                    <a:gd name="T5" fmla="*/ 1 h 48"/>
                    <a:gd name="T6" fmla="*/ 8 w 18"/>
                    <a:gd name="T7" fmla="*/ 0 h 48"/>
                    <a:gd name="T8" fmla="*/ 0 w 18"/>
                    <a:gd name="T9" fmla="*/ 46 h 48"/>
                  </a:gdLst>
                  <a:ahLst/>
                  <a:cxnLst>
                    <a:cxn ang="0">
                      <a:pos x="T0" y="T1"/>
                    </a:cxn>
                    <a:cxn ang="0">
                      <a:pos x="T2" y="T3"/>
                    </a:cxn>
                    <a:cxn ang="0">
                      <a:pos x="T4" y="T5"/>
                    </a:cxn>
                    <a:cxn ang="0">
                      <a:pos x="T6" y="T7"/>
                    </a:cxn>
                    <a:cxn ang="0">
                      <a:pos x="T8" y="T9"/>
                    </a:cxn>
                  </a:cxnLst>
                  <a:rect l="0" t="0" r="r" b="b"/>
                  <a:pathLst>
                    <a:path w="18" h="48">
                      <a:moveTo>
                        <a:pt x="0" y="46"/>
                      </a:moveTo>
                      <a:lnTo>
                        <a:pt x="9" y="48"/>
                      </a:lnTo>
                      <a:lnTo>
                        <a:pt x="18" y="1"/>
                      </a:lnTo>
                      <a:lnTo>
                        <a:pt x="8" y="0"/>
                      </a:lnTo>
                      <a:lnTo>
                        <a:pt x="0" y="46"/>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38" name="Freeform 56"/>
                <p:cNvSpPr>
                  <a:spLocks/>
                </p:cNvSpPr>
                <p:nvPr/>
              </p:nvSpPr>
              <p:spPr bwMode="auto">
                <a:xfrm>
                  <a:off x="4881563" y="1865313"/>
                  <a:ext cx="31750" cy="76200"/>
                </a:xfrm>
                <a:custGeom>
                  <a:avLst/>
                  <a:gdLst>
                    <a:gd name="T0" fmla="*/ 0 w 20"/>
                    <a:gd name="T1" fmla="*/ 46 h 48"/>
                    <a:gd name="T2" fmla="*/ 10 w 20"/>
                    <a:gd name="T3" fmla="*/ 48 h 48"/>
                    <a:gd name="T4" fmla="*/ 20 w 20"/>
                    <a:gd name="T5" fmla="*/ 3 h 48"/>
                    <a:gd name="T6" fmla="*/ 10 w 20"/>
                    <a:gd name="T7" fmla="*/ 0 h 48"/>
                    <a:gd name="T8" fmla="*/ 0 w 20"/>
                    <a:gd name="T9" fmla="*/ 46 h 48"/>
                  </a:gdLst>
                  <a:ahLst/>
                  <a:cxnLst>
                    <a:cxn ang="0">
                      <a:pos x="T0" y="T1"/>
                    </a:cxn>
                    <a:cxn ang="0">
                      <a:pos x="T2" y="T3"/>
                    </a:cxn>
                    <a:cxn ang="0">
                      <a:pos x="T4" y="T5"/>
                    </a:cxn>
                    <a:cxn ang="0">
                      <a:pos x="T6" y="T7"/>
                    </a:cxn>
                    <a:cxn ang="0">
                      <a:pos x="T8" y="T9"/>
                    </a:cxn>
                  </a:cxnLst>
                  <a:rect l="0" t="0" r="r" b="b"/>
                  <a:pathLst>
                    <a:path w="20" h="48">
                      <a:moveTo>
                        <a:pt x="0" y="46"/>
                      </a:moveTo>
                      <a:lnTo>
                        <a:pt x="10" y="48"/>
                      </a:lnTo>
                      <a:lnTo>
                        <a:pt x="20" y="3"/>
                      </a:lnTo>
                      <a:lnTo>
                        <a:pt x="10" y="0"/>
                      </a:lnTo>
                      <a:lnTo>
                        <a:pt x="0" y="46"/>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39" name="Freeform 57"/>
                <p:cNvSpPr>
                  <a:spLocks/>
                </p:cNvSpPr>
                <p:nvPr/>
              </p:nvSpPr>
              <p:spPr bwMode="auto">
                <a:xfrm>
                  <a:off x="4919663" y="1870075"/>
                  <a:ext cx="39688" cy="104775"/>
                </a:xfrm>
                <a:custGeom>
                  <a:avLst/>
                  <a:gdLst>
                    <a:gd name="T0" fmla="*/ 0 w 25"/>
                    <a:gd name="T1" fmla="*/ 64 h 66"/>
                    <a:gd name="T2" fmla="*/ 8 w 25"/>
                    <a:gd name="T3" fmla="*/ 66 h 66"/>
                    <a:gd name="T4" fmla="*/ 25 w 25"/>
                    <a:gd name="T5" fmla="*/ 1 h 66"/>
                    <a:gd name="T6" fmla="*/ 17 w 25"/>
                    <a:gd name="T7" fmla="*/ 0 h 66"/>
                    <a:gd name="T8" fmla="*/ 0 w 25"/>
                    <a:gd name="T9" fmla="*/ 64 h 66"/>
                  </a:gdLst>
                  <a:ahLst/>
                  <a:cxnLst>
                    <a:cxn ang="0">
                      <a:pos x="T0" y="T1"/>
                    </a:cxn>
                    <a:cxn ang="0">
                      <a:pos x="T2" y="T3"/>
                    </a:cxn>
                    <a:cxn ang="0">
                      <a:pos x="T4" y="T5"/>
                    </a:cxn>
                    <a:cxn ang="0">
                      <a:pos x="T6" y="T7"/>
                    </a:cxn>
                    <a:cxn ang="0">
                      <a:pos x="T8" y="T9"/>
                    </a:cxn>
                  </a:cxnLst>
                  <a:rect l="0" t="0" r="r" b="b"/>
                  <a:pathLst>
                    <a:path w="25" h="66">
                      <a:moveTo>
                        <a:pt x="0" y="64"/>
                      </a:moveTo>
                      <a:lnTo>
                        <a:pt x="8" y="66"/>
                      </a:lnTo>
                      <a:lnTo>
                        <a:pt x="25" y="1"/>
                      </a:lnTo>
                      <a:lnTo>
                        <a:pt x="17" y="0"/>
                      </a:lnTo>
                      <a:lnTo>
                        <a:pt x="0" y="64"/>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40" name="Freeform 58"/>
                <p:cNvSpPr>
                  <a:spLocks/>
                </p:cNvSpPr>
                <p:nvPr/>
              </p:nvSpPr>
              <p:spPr bwMode="auto">
                <a:xfrm>
                  <a:off x="4965700" y="1887538"/>
                  <a:ext cx="38100" cy="76200"/>
                </a:xfrm>
                <a:custGeom>
                  <a:avLst/>
                  <a:gdLst>
                    <a:gd name="T0" fmla="*/ 0 w 24"/>
                    <a:gd name="T1" fmla="*/ 45 h 48"/>
                    <a:gd name="T2" fmla="*/ 9 w 24"/>
                    <a:gd name="T3" fmla="*/ 48 h 48"/>
                    <a:gd name="T4" fmla="*/ 24 w 24"/>
                    <a:gd name="T5" fmla="*/ 3 h 48"/>
                    <a:gd name="T6" fmla="*/ 14 w 24"/>
                    <a:gd name="T7" fmla="*/ 0 h 48"/>
                    <a:gd name="T8" fmla="*/ 0 w 24"/>
                    <a:gd name="T9" fmla="*/ 45 h 48"/>
                  </a:gdLst>
                  <a:ahLst/>
                  <a:cxnLst>
                    <a:cxn ang="0">
                      <a:pos x="T0" y="T1"/>
                    </a:cxn>
                    <a:cxn ang="0">
                      <a:pos x="T2" y="T3"/>
                    </a:cxn>
                    <a:cxn ang="0">
                      <a:pos x="T4" y="T5"/>
                    </a:cxn>
                    <a:cxn ang="0">
                      <a:pos x="T6" y="T7"/>
                    </a:cxn>
                    <a:cxn ang="0">
                      <a:pos x="T8" y="T9"/>
                    </a:cxn>
                  </a:cxnLst>
                  <a:rect l="0" t="0" r="r" b="b"/>
                  <a:pathLst>
                    <a:path w="24" h="48">
                      <a:moveTo>
                        <a:pt x="0" y="45"/>
                      </a:moveTo>
                      <a:lnTo>
                        <a:pt x="9" y="48"/>
                      </a:lnTo>
                      <a:lnTo>
                        <a:pt x="24" y="3"/>
                      </a:lnTo>
                      <a:lnTo>
                        <a:pt x="14" y="0"/>
                      </a:lnTo>
                      <a:lnTo>
                        <a:pt x="0" y="4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41" name="Freeform 59"/>
                <p:cNvSpPr>
                  <a:spLocks/>
                </p:cNvSpPr>
                <p:nvPr/>
              </p:nvSpPr>
              <p:spPr bwMode="auto">
                <a:xfrm>
                  <a:off x="5006975" y="1903413"/>
                  <a:ext cx="39688" cy="76200"/>
                </a:xfrm>
                <a:custGeom>
                  <a:avLst/>
                  <a:gdLst>
                    <a:gd name="T0" fmla="*/ 16 w 25"/>
                    <a:gd name="T1" fmla="*/ 0 h 48"/>
                    <a:gd name="T2" fmla="*/ 0 w 25"/>
                    <a:gd name="T3" fmla="*/ 43 h 48"/>
                    <a:gd name="T4" fmla="*/ 9 w 25"/>
                    <a:gd name="T5" fmla="*/ 48 h 48"/>
                    <a:gd name="T6" fmla="*/ 25 w 25"/>
                    <a:gd name="T7" fmla="*/ 3 h 48"/>
                    <a:gd name="T8" fmla="*/ 16 w 25"/>
                    <a:gd name="T9" fmla="*/ 0 h 48"/>
                  </a:gdLst>
                  <a:ahLst/>
                  <a:cxnLst>
                    <a:cxn ang="0">
                      <a:pos x="T0" y="T1"/>
                    </a:cxn>
                    <a:cxn ang="0">
                      <a:pos x="T2" y="T3"/>
                    </a:cxn>
                    <a:cxn ang="0">
                      <a:pos x="T4" y="T5"/>
                    </a:cxn>
                    <a:cxn ang="0">
                      <a:pos x="T6" y="T7"/>
                    </a:cxn>
                    <a:cxn ang="0">
                      <a:pos x="T8" y="T9"/>
                    </a:cxn>
                  </a:cxnLst>
                  <a:rect l="0" t="0" r="r" b="b"/>
                  <a:pathLst>
                    <a:path w="25" h="48">
                      <a:moveTo>
                        <a:pt x="16" y="0"/>
                      </a:moveTo>
                      <a:lnTo>
                        <a:pt x="0" y="43"/>
                      </a:lnTo>
                      <a:lnTo>
                        <a:pt x="9" y="48"/>
                      </a:lnTo>
                      <a:lnTo>
                        <a:pt x="25" y="3"/>
                      </a:lnTo>
                      <a:lnTo>
                        <a:pt x="16"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42" name="Freeform 60"/>
                <p:cNvSpPr>
                  <a:spLocks/>
                </p:cNvSpPr>
                <p:nvPr/>
              </p:nvSpPr>
              <p:spPr bwMode="auto">
                <a:xfrm>
                  <a:off x="5046663" y="1919288"/>
                  <a:ext cx="44450" cy="74612"/>
                </a:xfrm>
                <a:custGeom>
                  <a:avLst/>
                  <a:gdLst>
                    <a:gd name="T0" fmla="*/ 18 w 28"/>
                    <a:gd name="T1" fmla="*/ 0 h 47"/>
                    <a:gd name="T2" fmla="*/ 0 w 28"/>
                    <a:gd name="T3" fmla="*/ 43 h 47"/>
                    <a:gd name="T4" fmla="*/ 8 w 28"/>
                    <a:gd name="T5" fmla="*/ 47 h 47"/>
                    <a:gd name="T6" fmla="*/ 28 w 28"/>
                    <a:gd name="T7" fmla="*/ 4 h 47"/>
                    <a:gd name="T8" fmla="*/ 18 w 28"/>
                    <a:gd name="T9" fmla="*/ 0 h 47"/>
                  </a:gdLst>
                  <a:ahLst/>
                  <a:cxnLst>
                    <a:cxn ang="0">
                      <a:pos x="T0" y="T1"/>
                    </a:cxn>
                    <a:cxn ang="0">
                      <a:pos x="T2" y="T3"/>
                    </a:cxn>
                    <a:cxn ang="0">
                      <a:pos x="T4" y="T5"/>
                    </a:cxn>
                    <a:cxn ang="0">
                      <a:pos x="T6" y="T7"/>
                    </a:cxn>
                    <a:cxn ang="0">
                      <a:pos x="T8" y="T9"/>
                    </a:cxn>
                  </a:cxnLst>
                  <a:rect l="0" t="0" r="r" b="b"/>
                  <a:pathLst>
                    <a:path w="28" h="47">
                      <a:moveTo>
                        <a:pt x="18" y="0"/>
                      </a:moveTo>
                      <a:lnTo>
                        <a:pt x="0" y="43"/>
                      </a:lnTo>
                      <a:lnTo>
                        <a:pt x="8" y="47"/>
                      </a:lnTo>
                      <a:lnTo>
                        <a:pt x="28" y="4"/>
                      </a:lnTo>
                      <a:lnTo>
                        <a:pt x="18"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43" name="Freeform 61"/>
                <p:cNvSpPr>
                  <a:spLocks/>
                </p:cNvSpPr>
                <p:nvPr/>
              </p:nvSpPr>
              <p:spPr bwMode="auto">
                <a:xfrm>
                  <a:off x="5084763" y="1938338"/>
                  <a:ext cx="47625" cy="74612"/>
                </a:xfrm>
                <a:custGeom>
                  <a:avLst/>
                  <a:gdLst>
                    <a:gd name="T0" fmla="*/ 21 w 30"/>
                    <a:gd name="T1" fmla="*/ 0 h 47"/>
                    <a:gd name="T2" fmla="*/ 0 w 30"/>
                    <a:gd name="T3" fmla="*/ 42 h 47"/>
                    <a:gd name="T4" fmla="*/ 9 w 30"/>
                    <a:gd name="T5" fmla="*/ 47 h 47"/>
                    <a:gd name="T6" fmla="*/ 30 w 30"/>
                    <a:gd name="T7" fmla="*/ 5 h 47"/>
                    <a:gd name="T8" fmla="*/ 21 w 30"/>
                    <a:gd name="T9" fmla="*/ 0 h 47"/>
                  </a:gdLst>
                  <a:ahLst/>
                  <a:cxnLst>
                    <a:cxn ang="0">
                      <a:pos x="T0" y="T1"/>
                    </a:cxn>
                    <a:cxn ang="0">
                      <a:pos x="T2" y="T3"/>
                    </a:cxn>
                    <a:cxn ang="0">
                      <a:pos x="T4" y="T5"/>
                    </a:cxn>
                    <a:cxn ang="0">
                      <a:pos x="T6" y="T7"/>
                    </a:cxn>
                    <a:cxn ang="0">
                      <a:pos x="T8" y="T9"/>
                    </a:cxn>
                  </a:cxnLst>
                  <a:rect l="0" t="0" r="r" b="b"/>
                  <a:pathLst>
                    <a:path w="30" h="47">
                      <a:moveTo>
                        <a:pt x="21" y="0"/>
                      </a:moveTo>
                      <a:lnTo>
                        <a:pt x="0" y="42"/>
                      </a:lnTo>
                      <a:lnTo>
                        <a:pt x="9" y="47"/>
                      </a:lnTo>
                      <a:lnTo>
                        <a:pt x="30" y="5"/>
                      </a:lnTo>
                      <a:lnTo>
                        <a:pt x="21"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44" name="Freeform 62"/>
                <p:cNvSpPr>
                  <a:spLocks/>
                </p:cNvSpPr>
                <p:nvPr/>
              </p:nvSpPr>
              <p:spPr bwMode="auto">
                <a:xfrm>
                  <a:off x="5110163" y="1952625"/>
                  <a:ext cx="65088" cy="100012"/>
                </a:xfrm>
                <a:custGeom>
                  <a:avLst/>
                  <a:gdLst>
                    <a:gd name="T0" fmla="*/ 34 w 41"/>
                    <a:gd name="T1" fmla="*/ 0 h 63"/>
                    <a:gd name="T2" fmla="*/ 0 w 41"/>
                    <a:gd name="T3" fmla="*/ 59 h 63"/>
                    <a:gd name="T4" fmla="*/ 9 w 41"/>
                    <a:gd name="T5" fmla="*/ 63 h 63"/>
                    <a:gd name="T6" fmla="*/ 41 w 41"/>
                    <a:gd name="T7" fmla="*/ 4 h 63"/>
                    <a:gd name="T8" fmla="*/ 34 w 41"/>
                    <a:gd name="T9" fmla="*/ 0 h 63"/>
                  </a:gdLst>
                  <a:ahLst/>
                  <a:cxnLst>
                    <a:cxn ang="0">
                      <a:pos x="T0" y="T1"/>
                    </a:cxn>
                    <a:cxn ang="0">
                      <a:pos x="T2" y="T3"/>
                    </a:cxn>
                    <a:cxn ang="0">
                      <a:pos x="T4" y="T5"/>
                    </a:cxn>
                    <a:cxn ang="0">
                      <a:pos x="T6" y="T7"/>
                    </a:cxn>
                    <a:cxn ang="0">
                      <a:pos x="T8" y="T9"/>
                    </a:cxn>
                  </a:cxnLst>
                  <a:rect l="0" t="0" r="r" b="b"/>
                  <a:pathLst>
                    <a:path w="41" h="63">
                      <a:moveTo>
                        <a:pt x="34" y="0"/>
                      </a:moveTo>
                      <a:lnTo>
                        <a:pt x="0" y="59"/>
                      </a:lnTo>
                      <a:lnTo>
                        <a:pt x="9" y="63"/>
                      </a:lnTo>
                      <a:lnTo>
                        <a:pt x="41" y="4"/>
                      </a:lnTo>
                      <a:lnTo>
                        <a:pt x="34"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45" name="Freeform 63"/>
                <p:cNvSpPr>
                  <a:spLocks/>
                </p:cNvSpPr>
                <p:nvPr/>
              </p:nvSpPr>
              <p:spPr bwMode="auto">
                <a:xfrm>
                  <a:off x="5159375" y="1981200"/>
                  <a:ext cx="53975" cy="71437"/>
                </a:xfrm>
                <a:custGeom>
                  <a:avLst/>
                  <a:gdLst>
                    <a:gd name="T0" fmla="*/ 25 w 34"/>
                    <a:gd name="T1" fmla="*/ 0 h 45"/>
                    <a:gd name="T2" fmla="*/ 0 w 34"/>
                    <a:gd name="T3" fmla="*/ 41 h 45"/>
                    <a:gd name="T4" fmla="*/ 9 w 34"/>
                    <a:gd name="T5" fmla="*/ 45 h 45"/>
                    <a:gd name="T6" fmla="*/ 34 w 34"/>
                    <a:gd name="T7" fmla="*/ 6 h 45"/>
                    <a:gd name="T8" fmla="*/ 25 w 34"/>
                    <a:gd name="T9" fmla="*/ 0 h 45"/>
                  </a:gdLst>
                  <a:ahLst/>
                  <a:cxnLst>
                    <a:cxn ang="0">
                      <a:pos x="T0" y="T1"/>
                    </a:cxn>
                    <a:cxn ang="0">
                      <a:pos x="T2" y="T3"/>
                    </a:cxn>
                    <a:cxn ang="0">
                      <a:pos x="T4" y="T5"/>
                    </a:cxn>
                    <a:cxn ang="0">
                      <a:pos x="T6" y="T7"/>
                    </a:cxn>
                    <a:cxn ang="0">
                      <a:pos x="T8" y="T9"/>
                    </a:cxn>
                  </a:cxnLst>
                  <a:rect l="0" t="0" r="r" b="b"/>
                  <a:pathLst>
                    <a:path w="34" h="45">
                      <a:moveTo>
                        <a:pt x="25" y="0"/>
                      </a:moveTo>
                      <a:lnTo>
                        <a:pt x="0" y="41"/>
                      </a:lnTo>
                      <a:lnTo>
                        <a:pt x="9" y="45"/>
                      </a:lnTo>
                      <a:lnTo>
                        <a:pt x="34" y="6"/>
                      </a:lnTo>
                      <a:lnTo>
                        <a:pt x="25"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46" name="Freeform 64"/>
                <p:cNvSpPr>
                  <a:spLocks/>
                </p:cNvSpPr>
                <p:nvPr/>
              </p:nvSpPr>
              <p:spPr bwMode="auto">
                <a:xfrm>
                  <a:off x="5195888" y="2005013"/>
                  <a:ext cx="55563" cy="71437"/>
                </a:xfrm>
                <a:custGeom>
                  <a:avLst/>
                  <a:gdLst>
                    <a:gd name="T0" fmla="*/ 26 w 35"/>
                    <a:gd name="T1" fmla="*/ 0 h 45"/>
                    <a:gd name="T2" fmla="*/ 0 w 35"/>
                    <a:gd name="T3" fmla="*/ 40 h 45"/>
                    <a:gd name="T4" fmla="*/ 8 w 35"/>
                    <a:gd name="T5" fmla="*/ 45 h 45"/>
                    <a:gd name="T6" fmla="*/ 35 w 35"/>
                    <a:gd name="T7" fmla="*/ 6 h 45"/>
                    <a:gd name="T8" fmla="*/ 26 w 35"/>
                    <a:gd name="T9" fmla="*/ 0 h 45"/>
                  </a:gdLst>
                  <a:ahLst/>
                  <a:cxnLst>
                    <a:cxn ang="0">
                      <a:pos x="T0" y="T1"/>
                    </a:cxn>
                    <a:cxn ang="0">
                      <a:pos x="T2" y="T3"/>
                    </a:cxn>
                    <a:cxn ang="0">
                      <a:pos x="T4" y="T5"/>
                    </a:cxn>
                    <a:cxn ang="0">
                      <a:pos x="T6" y="T7"/>
                    </a:cxn>
                    <a:cxn ang="0">
                      <a:pos x="T8" y="T9"/>
                    </a:cxn>
                  </a:cxnLst>
                  <a:rect l="0" t="0" r="r" b="b"/>
                  <a:pathLst>
                    <a:path w="35" h="45">
                      <a:moveTo>
                        <a:pt x="26" y="0"/>
                      </a:moveTo>
                      <a:lnTo>
                        <a:pt x="0" y="40"/>
                      </a:lnTo>
                      <a:lnTo>
                        <a:pt x="8" y="45"/>
                      </a:lnTo>
                      <a:lnTo>
                        <a:pt x="35" y="6"/>
                      </a:lnTo>
                      <a:lnTo>
                        <a:pt x="26"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47" name="Freeform 65"/>
                <p:cNvSpPr>
                  <a:spLocks/>
                </p:cNvSpPr>
                <p:nvPr/>
              </p:nvSpPr>
              <p:spPr bwMode="auto">
                <a:xfrm>
                  <a:off x="5230813" y="2032000"/>
                  <a:ext cx="57150" cy="69850"/>
                </a:xfrm>
                <a:custGeom>
                  <a:avLst/>
                  <a:gdLst>
                    <a:gd name="T0" fmla="*/ 29 w 36"/>
                    <a:gd name="T1" fmla="*/ 0 h 44"/>
                    <a:gd name="T2" fmla="*/ 0 w 36"/>
                    <a:gd name="T3" fmla="*/ 38 h 44"/>
                    <a:gd name="T4" fmla="*/ 8 w 36"/>
                    <a:gd name="T5" fmla="*/ 44 h 44"/>
                    <a:gd name="T6" fmla="*/ 36 w 36"/>
                    <a:gd name="T7" fmla="*/ 7 h 44"/>
                    <a:gd name="T8" fmla="*/ 29 w 36"/>
                    <a:gd name="T9" fmla="*/ 0 h 44"/>
                  </a:gdLst>
                  <a:ahLst/>
                  <a:cxnLst>
                    <a:cxn ang="0">
                      <a:pos x="T0" y="T1"/>
                    </a:cxn>
                    <a:cxn ang="0">
                      <a:pos x="T2" y="T3"/>
                    </a:cxn>
                    <a:cxn ang="0">
                      <a:pos x="T4" y="T5"/>
                    </a:cxn>
                    <a:cxn ang="0">
                      <a:pos x="T6" y="T7"/>
                    </a:cxn>
                    <a:cxn ang="0">
                      <a:pos x="T8" y="T9"/>
                    </a:cxn>
                  </a:cxnLst>
                  <a:rect l="0" t="0" r="r" b="b"/>
                  <a:pathLst>
                    <a:path w="36" h="44">
                      <a:moveTo>
                        <a:pt x="29" y="0"/>
                      </a:moveTo>
                      <a:lnTo>
                        <a:pt x="0" y="38"/>
                      </a:lnTo>
                      <a:lnTo>
                        <a:pt x="8" y="44"/>
                      </a:lnTo>
                      <a:lnTo>
                        <a:pt x="36" y="7"/>
                      </a:lnTo>
                      <a:lnTo>
                        <a:pt x="29"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48" name="Freeform 66"/>
                <p:cNvSpPr>
                  <a:spLocks/>
                </p:cNvSpPr>
                <p:nvPr/>
              </p:nvSpPr>
              <p:spPr bwMode="auto">
                <a:xfrm>
                  <a:off x="5264150" y="2060575"/>
                  <a:ext cx="60325" cy="66675"/>
                </a:xfrm>
                <a:custGeom>
                  <a:avLst/>
                  <a:gdLst>
                    <a:gd name="T0" fmla="*/ 31 w 38"/>
                    <a:gd name="T1" fmla="*/ 0 h 42"/>
                    <a:gd name="T2" fmla="*/ 0 w 38"/>
                    <a:gd name="T3" fmla="*/ 37 h 42"/>
                    <a:gd name="T4" fmla="*/ 8 w 38"/>
                    <a:gd name="T5" fmla="*/ 42 h 42"/>
                    <a:gd name="T6" fmla="*/ 38 w 38"/>
                    <a:gd name="T7" fmla="*/ 7 h 42"/>
                    <a:gd name="T8" fmla="*/ 31 w 38"/>
                    <a:gd name="T9" fmla="*/ 0 h 42"/>
                  </a:gdLst>
                  <a:ahLst/>
                  <a:cxnLst>
                    <a:cxn ang="0">
                      <a:pos x="T0" y="T1"/>
                    </a:cxn>
                    <a:cxn ang="0">
                      <a:pos x="T2" y="T3"/>
                    </a:cxn>
                    <a:cxn ang="0">
                      <a:pos x="T4" y="T5"/>
                    </a:cxn>
                    <a:cxn ang="0">
                      <a:pos x="T6" y="T7"/>
                    </a:cxn>
                    <a:cxn ang="0">
                      <a:pos x="T8" y="T9"/>
                    </a:cxn>
                  </a:cxnLst>
                  <a:rect l="0" t="0" r="r" b="b"/>
                  <a:pathLst>
                    <a:path w="38" h="42">
                      <a:moveTo>
                        <a:pt x="31" y="0"/>
                      </a:moveTo>
                      <a:lnTo>
                        <a:pt x="0" y="37"/>
                      </a:lnTo>
                      <a:lnTo>
                        <a:pt x="8" y="42"/>
                      </a:lnTo>
                      <a:lnTo>
                        <a:pt x="38" y="7"/>
                      </a:lnTo>
                      <a:lnTo>
                        <a:pt x="31"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49" name="Freeform 67"/>
                <p:cNvSpPr>
                  <a:spLocks/>
                </p:cNvSpPr>
                <p:nvPr/>
              </p:nvSpPr>
              <p:spPr bwMode="auto">
                <a:xfrm>
                  <a:off x="5280025" y="2085975"/>
                  <a:ext cx="84138" cy="88900"/>
                </a:xfrm>
                <a:custGeom>
                  <a:avLst/>
                  <a:gdLst>
                    <a:gd name="T0" fmla="*/ 46 w 53"/>
                    <a:gd name="T1" fmla="*/ 0 h 56"/>
                    <a:gd name="T2" fmla="*/ 0 w 53"/>
                    <a:gd name="T3" fmla="*/ 49 h 56"/>
                    <a:gd name="T4" fmla="*/ 7 w 53"/>
                    <a:gd name="T5" fmla="*/ 56 h 56"/>
                    <a:gd name="T6" fmla="*/ 53 w 53"/>
                    <a:gd name="T7" fmla="*/ 5 h 56"/>
                    <a:gd name="T8" fmla="*/ 46 w 53"/>
                    <a:gd name="T9" fmla="*/ 0 h 56"/>
                  </a:gdLst>
                  <a:ahLst/>
                  <a:cxnLst>
                    <a:cxn ang="0">
                      <a:pos x="T0" y="T1"/>
                    </a:cxn>
                    <a:cxn ang="0">
                      <a:pos x="T2" y="T3"/>
                    </a:cxn>
                    <a:cxn ang="0">
                      <a:pos x="T4" y="T5"/>
                    </a:cxn>
                    <a:cxn ang="0">
                      <a:pos x="T6" y="T7"/>
                    </a:cxn>
                    <a:cxn ang="0">
                      <a:pos x="T8" y="T9"/>
                    </a:cxn>
                  </a:cxnLst>
                  <a:rect l="0" t="0" r="r" b="b"/>
                  <a:pathLst>
                    <a:path w="53" h="56">
                      <a:moveTo>
                        <a:pt x="46" y="0"/>
                      </a:moveTo>
                      <a:lnTo>
                        <a:pt x="0" y="49"/>
                      </a:lnTo>
                      <a:lnTo>
                        <a:pt x="7" y="56"/>
                      </a:lnTo>
                      <a:lnTo>
                        <a:pt x="53" y="5"/>
                      </a:lnTo>
                      <a:lnTo>
                        <a:pt x="46"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50" name="Freeform 69"/>
                <p:cNvSpPr>
                  <a:spLocks/>
                </p:cNvSpPr>
                <p:nvPr/>
              </p:nvSpPr>
              <p:spPr bwMode="auto">
                <a:xfrm>
                  <a:off x="4143375" y="1925638"/>
                  <a:ext cx="1143000" cy="635000"/>
                </a:xfrm>
                <a:custGeom>
                  <a:avLst/>
                  <a:gdLst>
                    <a:gd name="T0" fmla="*/ 432 w 514"/>
                    <a:gd name="T1" fmla="*/ 74 h 286"/>
                    <a:gd name="T2" fmla="*/ 426 w 514"/>
                    <a:gd name="T3" fmla="*/ 71 h 286"/>
                    <a:gd name="T4" fmla="*/ 424 w 514"/>
                    <a:gd name="T5" fmla="*/ 70 h 286"/>
                    <a:gd name="T6" fmla="*/ 418 w 514"/>
                    <a:gd name="T7" fmla="*/ 67 h 286"/>
                    <a:gd name="T8" fmla="*/ 0 w 514"/>
                    <a:gd name="T9" fmla="*/ 136 h 286"/>
                    <a:gd name="T10" fmla="*/ 150 w 514"/>
                    <a:gd name="T11" fmla="*/ 286 h 286"/>
                    <a:gd name="T12" fmla="*/ 287 w 514"/>
                    <a:gd name="T13" fmla="*/ 245 h 286"/>
                    <a:gd name="T14" fmla="*/ 310 w 514"/>
                    <a:gd name="T15" fmla="*/ 251 h 286"/>
                    <a:gd name="T16" fmla="*/ 319 w 514"/>
                    <a:gd name="T17" fmla="*/ 255 h 286"/>
                    <a:gd name="T18" fmla="*/ 364 w 514"/>
                    <a:gd name="T19" fmla="*/ 286 h 286"/>
                    <a:gd name="T20" fmla="*/ 514 w 514"/>
                    <a:gd name="T21" fmla="*/ 136 h 286"/>
                    <a:gd name="T22" fmla="*/ 432 w 514"/>
                    <a:gd name="T23" fmla="*/ 7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4" h="286">
                      <a:moveTo>
                        <a:pt x="432" y="74"/>
                      </a:moveTo>
                      <a:cubicBezTo>
                        <a:pt x="430" y="73"/>
                        <a:pt x="428" y="72"/>
                        <a:pt x="426" y="71"/>
                      </a:cubicBezTo>
                      <a:cubicBezTo>
                        <a:pt x="425" y="71"/>
                        <a:pt x="424" y="70"/>
                        <a:pt x="424" y="70"/>
                      </a:cubicBezTo>
                      <a:cubicBezTo>
                        <a:pt x="422" y="69"/>
                        <a:pt x="420" y="68"/>
                        <a:pt x="418" y="67"/>
                      </a:cubicBezTo>
                      <a:cubicBezTo>
                        <a:pt x="282" y="0"/>
                        <a:pt x="113" y="23"/>
                        <a:pt x="0" y="136"/>
                      </a:cubicBezTo>
                      <a:cubicBezTo>
                        <a:pt x="150" y="286"/>
                        <a:pt x="150" y="286"/>
                        <a:pt x="150" y="286"/>
                      </a:cubicBezTo>
                      <a:cubicBezTo>
                        <a:pt x="187" y="249"/>
                        <a:pt x="239" y="235"/>
                        <a:pt x="287" y="245"/>
                      </a:cubicBezTo>
                      <a:cubicBezTo>
                        <a:pt x="295" y="246"/>
                        <a:pt x="302" y="248"/>
                        <a:pt x="310" y="251"/>
                      </a:cubicBezTo>
                      <a:cubicBezTo>
                        <a:pt x="313" y="252"/>
                        <a:pt x="316" y="253"/>
                        <a:pt x="319" y="255"/>
                      </a:cubicBezTo>
                      <a:cubicBezTo>
                        <a:pt x="335" y="262"/>
                        <a:pt x="351" y="272"/>
                        <a:pt x="364" y="286"/>
                      </a:cubicBezTo>
                      <a:cubicBezTo>
                        <a:pt x="514" y="136"/>
                        <a:pt x="514" y="136"/>
                        <a:pt x="514" y="136"/>
                      </a:cubicBezTo>
                      <a:cubicBezTo>
                        <a:pt x="489" y="111"/>
                        <a:pt x="461" y="91"/>
                        <a:pt x="432" y="74"/>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51" name="Freeform 75"/>
                <p:cNvSpPr>
                  <a:spLocks noEditPoints="1"/>
                </p:cNvSpPr>
                <p:nvPr/>
              </p:nvSpPr>
              <p:spPr bwMode="auto">
                <a:xfrm>
                  <a:off x="4419600" y="2152650"/>
                  <a:ext cx="60325" cy="61912"/>
                </a:xfrm>
                <a:custGeom>
                  <a:avLst/>
                  <a:gdLst>
                    <a:gd name="T0" fmla="*/ 27 w 27"/>
                    <a:gd name="T1" fmla="*/ 28 h 28"/>
                    <a:gd name="T2" fmla="*/ 20 w 27"/>
                    <a:gd name="T3" fmla="*/ 28 h 28"/>
                    <a:gd name="T4" fmla="*/ 18 w 27"/>
                    <a:gd name="T5" fmla="*/ 22 h 28"/>
                    <a:gd name="T6" fmla="*/ 9 w 27"/>
                    <a:gd name="T7" fmla="*/ 22 h 28"/>
                    <a:gd name="T8" fmla="*/ 7 w 27"/>
                    <a:gd name="T9" fmla="*/ 28 h 28"/>
                    <a:gd name="T10" fmla="*/ 0 w 27"/>
                    <a:gd name="T11" fmla="*/ 28 h 28"/>
                    <a:gd name="T12" fmla="*/ 10 w 27"/>
                    <a:gd name="T13" fmla="*/ 0 h 28"/>
                    <a:gd name="T14" fmla="*/ 17 w 27"/>
                    <a:gd name="T15" fmla="*/ 0 h 28"/>
                    <a:gd name="T16" fmla="*/ 27 w 27"/>
                    <a:gd name="T17" fmla="*/ 28 h 28"/>
                    <a:gd name="T18" fmla="*/ 17 w 27"/>
                    <a:gd name="T19" fmla="*/ 17 h 28"/>
                    <a:gd name="T20" fmla="*/ 14 w 27"/>
                    <a:gd name="T21" fmla="*/ 8 h 28"/>
                    <a:gd name="T22" fmla="*/ 14 w 27"/>
                    <a:gd name="T23" fmla="*/ 5 h 28"/>
                    <a:gd name="T24" fmla="*/ 13 w 27"/>
                    <a:gd name="T25" fmla="*/ 5 h 28"/>
                    <a:gd name="T26" fmla="*/ 13 w 27"/>
                    <a:gd name="T27" fmla="*/ 7 h 28"/>
                    <a:gd name="T28" fmla="*/ 10 w 27"/>
                    <a:gd name="T29" fmla="*/ 17 h 28"/>
                    <a:gd name="T30" fmla="*/ 17 w 27"/>
                    <a:gd name="T31" fmla="*/ 1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28">
                      <a:moveTo>
                        <a:pt x="27" y="28"/>
                      </a:moveTo>
                      <a:cubicBezTo>
                        <a:pt x="20" y="28"/>
                        <a:pt x="20" y="28"/>
                        <a:pt x="20" y="28"/>
                      </a:cubicBezTo>
                      <a:cubicBezTo>
                        <a:pt x="18" y="22"/>
                        <a:pt x="18" y="22"/>
                        <a:pt x="18" y="22"/>
                      </a:cubicBezTo>
                      <a:cubicBezTo>
                        <a:pt x="9" y="22"/>
                        <a:pt x="9" y="22"/>
                        <a:pt x="9" y="22"/>
                      </a:cubicBezTo>
                      <a:cubicBezTo>
                        <a:pt x="7" y="28"/>
                        <a:pt x="7" y="28"/>
                        <a:pt x="7" y="28"/>
                      </a:cubicBezTo>
                      <a:cubicBezTo>
                        <a:pt x="0" y="28"/>
                        <a:pt x="0" y="28"/>
                        <a:pt x="0" y="28"/>
                      </a:cubicBezTo>
                      <a:cubicBezTo>
                        <a:pt x="10" y="0"/>
                        <a:pt x="10" y="0"/>
                        <a:pt x="10" y="0"/>
                      </a:cubicBezTo>
                      <a:cubicBezTo>
                        <a:pt x="17" y="0"/>
                        <a:pt x="17" y="0"/>
                        <a:pt x="17" y="0"/>
                      </a:cubicBezTo>
                      <a:lnTo>
                        <a:pt x="27" y="28"/>
                      </a:lnTo>
                      <a:close/>
                      <a:moveTo>
                        <a:pt x="17" y="17"/>
                      </a:moveTo>
                      <a:cubicBezTo>
                        <a:pt x="14" y="8"/>
                        <a:pt x="14" y="8"/>
                        <a:pt x="14" y="8"/>
                      </a:cubicBezTo>
                      <a:cubicBezTo>
                        <a:pt x="14" y="7"/>
                        <a:pt x="14" y="6"/>
                        <a:pt x="14" y="5"/>
                      </a:cubicBezTo>
                      <a:cubicBezTo>
                        <a:pt x="13" y="5"/>
                        <a:pt x="13" y="5"/>
                        <a:pt x="13" y="5"/>
                      </a:cubicBezTo>
                      <a:cubicBezTo>
                        <a:pt x="13" y="6"/>
                        <a:pt x="13" y="7"/>
                        <a:pt x="13" y="7"/>
                      </a:cubicBezTo>
                      <a:cubicBezTo>
                        <a:pt x="10" y="17"/>
                        <a:pt x="10" y="17"/>
                        <a:pt x="10" y="17"/>
                      </a:cubicBezTo>
                      <a:lnTo>
                        <a:pt x="17" y="17"/>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52" name="Freeform 76"/>
                <p:cNvSpPr>
                  <a:spLocks/>
                </p:cNvSpPr>
                <p:nvPr/>
              </p:nvSpPr>
              <p:spPr bwMode="auto">
                <a:xfrm>
                  <a:off x="4476750" y="2152650"/>
                  <a:ext cx="58738" cy="61912"/>
                </a:xfrm>
                <a:custGeom>
                  <a:avLst/>
                  <a:gdLst>
                    <a:gd name="T0" fmla="*/ 26 w 26"/>
                    <a:gd name="T1" fmla="*/ 0 h 28"/>
                    <a:gd name="T2" fmla="*/ 16 w 26"/>
                    <a:gd name="T3" fmla="*/ 28 h 28"/>
                    <a:gd name="T4" fmla="*/ 9 w 26"/>
                    <a:gd name="T5" fmla="*/ 28 h 28"/>
                    <a:gd name="T6" fmla="*/ 0 w 26"/>
                    <a:gd name="T7" fmla="*/ 0 h 28"/>
                    <a:gd name="T8" fmla="*/ 6 w 26"/>
                    <a:gd name="T9" fmla="*/ 0 h 28"/>
                    <a:gd name="T10" fmla="*/ 12 w 26"/>
                    <a:gd name="T11" fmla="*/ 19 h 28"/>
                    <a:gd name="T12" fmla="*/ 13 w 26"/>
                    <a:gd name="T13" fmla="*/ 22 h 28"/>
                    <a:gd name="T14" fmla="*/ 13 w 26"/>
                    <a:gd name="T15" fmla="*/ 22 h 28"/>
                    <a:gd name="T16" fmla="*/ 13 w 26"/>
                    <a:gd name="T17" fmla="*/ 19 h 28"/>
                    <a:gd name="T18" fmla="*/ 19 w 26"/>
                    <a:gd name="T19" fmla="*/ 0 h 28"/>
                    <a:gd name="T20" fmla="*/ 26 w 2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28">
                      <a:moveTo>
                        <a:pt x="26" y="0"/>
                      </a:moveTo>
                      <a:cubicBezTo>
                        <a:pt x="16" y="28"/>
                        <a:pt x="16" y="28"/>
                        <a:pt x="16" y="28"/>
                      </a:cubicBezTo>
                      <a:cubicBezTo>
                        <a:pt x="9" y="28"/>
                        <a:pt x="9" y="28"/>
                        <a:pt x="9" y="28"/>
                      </a:cubicBezTo>
                      <a:cubicBezTo>
                        <a:pt x="0" y="0"/>
                        <a:pt x="0" y="0"/>
                        <a:pt x="0" y="0"/>
                      </a:cubicBezTo>
                      <a:cubicBezTo>
                        <a:pt x="6" y="0"/>
                        <a:pt x="6" y="0"/>
                        <a:pt x="6" y="0"/>
                      </a:cubicBezTo>
                      <a:cubicBezTo>
                        <a:pt x="12" y="19"/>
                        <a:pt x="12" y="19"/>
                        <a:pt x="12" y="19"/>
                      </a:cubicBezTo>
                      <a:cubicBezTo>
                        <a:pt x="12" y="20"/>
                        <a:pt x="13" y="21"/>
                        <a:pt x="13" y="22"/>
                      </a:cubicBezTo>
                      <a:cubicBezTo>
                        <a:pt x="13" y="22"/>
                        <a:pt x="13" y="22"/>
                        <a:pt x="13" y="22"/>
                      </a:cubicBezTo>
                      <a:cubicBezTo>
                        <a:pt x="13" y="21"/>
                        <a:pt x="13" y="20"/>
                        <a:pt x="13" y="19"/>
                      </a:cubicBezTo>
                      <a:cubicBezTo>
                        <a:pt x="19" y="0"/>
                        <a:pt x="19" y="0"/>
                        <a:pt x="19" y="0"/>
                      </a:cubicBezTo>
                      <a:lnTo>
                        <a:pt x="26"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53" name="Freeform 77"/>
                <p:cNvSpPr>
                  <a:spLocks noEditPoints="1"/>
                </p:cNvSpPr>
                <p:nvPr/>
              </p:nvSpPr>
              <p:spPr bwMode="auto">
                <a:xfrm>
                  <a:off x="4530725" y="2152650"/>
                  <a:ext cx="60325" cy="61912"/>
                </a:xfrm>
                <a:custGeom>
                  <a:avLst/>
                  <a:gdLst>
                    <a:gd name="T0" fmla="*/ 27 w 27"/>
                    <a:gd name="T1" fmla="*/ 28 h 28"/>
                    <a:gd name="T2" fmla="*/ 21 w 27"/>
                    <a:gd name="T3" fmla="*/ 28 h 28"/>
                    <a:gd name="T4" fmla="*/ 19 w 27"/>
                    <a:gd name="T5" fmla="*/ 22 h 28"/>
                    <a:gd name="T6" fmla="*/ 9 w 27"/>
                    <a:gd name="T7" fmla="*/ 22 h 28"/>
                    <a:gd name="T8" fmla="*/ 7 w 27"/>
                    <a:gd name="T9" fmla="*/ 28 h 28"/>
                    <a:gd name="T10" fmla="*/ 0 w 27"/>
                    <a:gd name="T11" fmla="*/ 28 h 28"/>
                    <a:gd name="T12" fmla="*/ 10 w 27"/>
                    <a:gd name="T13" fmla="*/ 0 h 28"/>
                    <a:gd name="T14" fmla="*/ 18 w 27"/>
                    <a:gd name="T15" fmla="*/ 0 h 28"/>
                    <a:gd name="T16" fmla="*/ 27 w 27"/>
                    <a:gd name="T17" fmla="*/ 28 h 28"/>
                    <a:gd name="T18" fmla="*/ 17 w 27"/>
                    <a:gd name="T19" fmla="*/ 17 h 28"/>
                    <a:gd name="T20" fmla="*/ 14 w 27"/>
                    <a:gd name="T21" fmla="*/ 8 h 28"/>
                    <a:gd name="T22" fmla="*/ 14 w 27"/>
                    <a:gd name="T23" fmla="*/ 5 h 28"/>
                    <a:gd name="T24" fmla="*/ 14 w 27"/>
                    <a:gd name="T25" fmla="*/ 5 h 28"/>
                    <a:gd name="T26" fmla="*/ 13 w 27"/>
                    <a:gd name="T27" fmla="*/ 7 h 28"/>
                    <a:gd name="T28" fmla="*/ 10 w 27"/>
                    <a:gd name="T29" fmla="*/ 17 h 28"/>
                    <a:gd name="T30" fmla="*/ 17 w 27"/>
                    <a:gd name="T31" fmla="*/ 1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28">
                      <a:moveTo>
                        <a:pt x="27" y="28"/>
                      </a:moveTo>
                      <a:cubicBezTo>
                        <a:pt x="21" y="28"/>
                        <a:pt x="21" y="28"/>
                        <a:pt x="21" y="28"/>
                      </a:cubicBezTo>
                      <a:cubicBezTo>
                        <a:pt x="19" y="22"/>
                        <a:pt x="19" y="22"/>
                        <a:pt x="19" y="22"/>
                      </a:cubicBezTo>
                      <a:cubicBezTo>
                        <a:pt x="9" y="22"/>
                        <a:pt x="9" y="22"/>
                        <a:pt x="9" y="22"/>
                      </a:cubicBezTo>
                      <a:cubicBezTo>
                        <a:pt x="7" y="28"/>
                        <a:pt x="7" y="28"/>
                        <a:pt x="7" y="28"/>
                      </a:cubicBezTo>
                      <a:cubicBezTo>
                        <a:pt x="0" y="28"/>
                        <a:pt x="0" y="28"/>
                        <a:pt x="0" y="28"/>
                      </a:cubicBezTo>
                      <a:cubicBezTo>
                        <a:pt x="10" y="0"/>
                        <a:pt x="10" y="0"/>
                        <a:pt x="10" y="0"/>
                      </a:cubicBezTo>
                      <a:cubicBezTo>
                        <a:pt x="18" y="0"/>
                        <a:pt x="18" y="0"/>
                        <a:pt x="18" y="0"/>
                      </a:cubicBezTo>
                      <a:lnTo>
                        <a:pt x="27" y="28"/>
                      </a:lnTo>
                      <a:close/>
                      <a:moveTo>
                        <a:pt x="17" y="17"/>
                      </a:moveTo>
                      <a:cubicBezTo>
                        <a:pt x="14" y="8"/>
                        <a:pt x="14" y="8"/>
                        <a:pt x="14" y="8"/>
                      </a:cubicBezTo>
                      <a:cubicBezTo>
                        <a:pt x="14" y="7"/>
                        <a:pt x="14" y="6"/>
                        <a:pt x="14" y="5"/>
                      </a:cubicBezTo>
                      <a:cubicBezTo>
                        <a:pt x="14" y="5"/>
                        <a:pt x="14" y="5"/>
                        <a:pt x="14" y="5"/>
                      </a:cubicBezTo>
                      <a:cubicBezTo>
                        <a:pt x="14" y="6"/>
                        <a:pt x="13" y="7"/>
                        <a:pt x="13" y="7"/>
                      </a:cubicBezTo>
                      <a:cubicBezTo>
                        <a:pt x="10" y="17"/>
                        <a:pt x="10" y="17"/>
                        <a:pt x="10" y="17"/>
                      </a:cubicBezTo>
                      <a:lnTo>
                        <a:pt x="17" y="17"/>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54" name="Rectangle 78"/>
                <p:cNvSpPr>
                  <a:spLocks noChangeArrowheads="1"/>
                </p:cNvSpPr>
                <p:nvPr/>
              </p:nvSpPr>
              <p:spPr bwMode="auto">
                <a:xfrm>
                  <a:off x="4598988" y="2152650"/>
                  <a:ext cx="14288" cy="61912"/>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55" name="Freeform 79"/>
                <p:cNvSpPr>
                  <a:spLocks/>
                </p:cNvSpPr>
                <p:nvPr/>
              </p:nvSpPr>
              <p:spPr bwMode="auto">
                <a:xfrm>
                  <a:off x="4629150" y="2152650"/>
                  <a:ext cx="34925" cy="61912"/>
                </a:xfrm>
                <a:custGeom>
                  <a:avLst/>
                  <a:gdLst>
                    <a:gd name="T0" fmla="*/ 22 w 22"/>
                    <a:gd name="T1" fmla="*/ 39 h 39"/>
                    <a:gd name="T2" fmla="*/ 0 w 22"/>
                    <a:gd name="T3" fmla="*/ 39 h 39"/>
                    <a:gd name="T4" fmla="*/ 0 w 22"/>
                    <a:gd name="T5" fmla="*/ 0 h 39"/>
                    <a:gd name="T6" fmla="*/ 8 w 22"/>
                    <a:gd name="T7" fmla="*/ 0 h 39"/>
                    <a:gd name="T8" fmla="*/ 8 w 22"/>
                    <a:gd name="T9" fmla="*/ 32 h 39"/>
                    <a:gd name="T10" fmla="*/ 22 w 22"/>
                    <a:gd name="T11" fmla="*/ 32 h 39"/>
                    <a:gd name="T12" fmla="*/ 22 w 22"/>
                    <a:gd name="T13" fmla="*/ 39 h 39"/>
                  </a:gdLst>
                  <a:ahLst/>
                  <a:cxnLst>
                    <a:cxn ang="0">
                      <a:pos x="T0" y="T1"/>
                    </a:cxn>
                    <a:cxn ang="0">
                      <a:pos x="T2" y="T3"/>
                    </a:cxn>
                    <a:cxn ang="0">
                      <a:pos x="T4" y="T5"/>
                    </a:cxn>
                    <a:cxn ang="0">
                      <a:pos x="T6" y="T7"/>
                    </a:cxn>
                    <a:cxn ang="0">
                      <a:pos x="T8" y="T9"/>
                    </a:cxn>
                    <a:cxn ang="0">
                      <a:pos x="T10" y="T11"/>
                    </a:cxn>
                    <a:cxn ang="0">
                      <a:pos x="T12" y="T13"/>
                    </a:cxn>
                  </a:cxnLst>
                  <a:rect l="0" t="0" r="r" b="b"/>
                  <a:pathLst>
                    <a:path w="22" h="39">
                      <a:moveTo>
                        <a:pt x="22" y="39"/>
                      </a:moveTo>
                      <a:lnTo>
                        <a:pt x="0" y="39"/>
                      </a:lnTo>
                      <a:lnTo>
                        <a:pt x="0" y="0"/>
                      </a:lnTo>
                      <a:lnTo>
                        <a:pt x="8" y="0"/>
                      </a:lnTo>
                      <a:lnTo>
                        <a:pt x="8" y="32"/>
                      </a:lnTo>
                      <a:lnTo>
                        <a:pt x="22" y="32"/>
                      </a:lnTo>
                      <a:lnTo>
                        <a:pt x="22" y="39"/>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56" name="Freeform 80"/>
                <p:cNvSpPr>
                  <a:spLocks noEditPoints="1"/>
                </p:cNvSpPr>
                <p:nvPr/>
              </p:nvSpPr>
              <p:spPr bwMode="auto">
                <a:xfrm>
                  <a:off x="4668838" y="2152650"/>
                  <a:ext cx="60325" cy="61912"/>
                </a:xfrm>
                <a:custGeom>
                  <a:avLst/>
                  <a:gdLst>
                    <a:gd name="T0" fmla="*/ 27 w 27"/>
                    <a:gd name="T1" fmla="*/ 28 h 28"/>
                    <a:gd name="T2" fmla="*/ 20 w 27"/>
                    <a:gd name="T3" fmla="*/ 28 h 28"/>
                    <a:gd name="T4" fmla="*/ 18 w 27"/>
                    <a:gd name="T5" fmla="*/ 22 h 28"/>
                    <a:gd name="T6" fmla="*/ 9 w 27"/>
                    <a:gd name="T7" fmla="*/ 22 h 28"/>
                    <a:gd name="T8" fmla="*/ 7 w 27"/>
                    <a:gd name="T9" fmla="*/ 28 h 28"/>
                    <a:gd name="T10" fmla="*/ 0 w 27"/>
                    <a:gd name="T11" fmla="*/ 28 h 28"/>
                    <a:gd name="T12" fmla="*/ 10 w 27"/>
                    <a:gd name="T13" fmla="*/ 0 h 28"/>
                    <a:gd name="T14" fmla="*/ 17 w 27"/>
                    <a:gd name="T15" fmla="*/ 0 h 28"/>
                    <a:gd name="T16" fmla="*/ 27 w 27"/>
                    <a:gd name="T17" fmla="*/ 28 h 28"/>
                    <a:gd name="T18" fmla="*/ 17 w 27"/>
                    <a:gd name="T19" fmla="*/ 17 h 28"/>
                    <a:gd name="T20" fmla="*/ 14 w 27"/>
                    <a:gd name="T21" fmla="*/ 8 h 28"/>
                    <a:gd name="T22" fmla="*/ 14 w 27"/>
                    <a:gd name="T23" fmla="*/ 5 h 28"/>
                    <a:gd name="T24" fmla="*/ 13 w 27"/>
                    <a:gd name="T25" fmla="*/ 5 h 28"/>
                    <a:gd name="T26" fmla="*/ 13 w 27"/>
                    <a:gd name="T27" fmla="*/ 7 h 28"/>
                    <a:gd name="T28" fmla="*/ 10 w 27"/>
                    <a:gd name="T29" fmla="*/ 17 h 28"/>
                    <a:gd name="T30" fmla="*/ 17 w 27"/>
                    <a:gd name="T31" fmla="*/ 1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28">
                      <a:moveTo>
                        <a:pt x="27" y="28"/>
                      </a:moveTo>
                      <a:cubicBezTo>
                        <a:pt x="20" y="28"/>
                        <a:pt x="20" y="28"/>
                        <a:pt x="20" y="28"/>
                      </a:cubicBezTo>
                      <a:cubicBezTo>
                        <a:pt x="18" y="22"/>
                        <a:pt x="18" y="22"/>
                        <a:pt x="18" y="22"/>
                      </a:cubicBezTo>
                      <a:cubicBezTo>
                        <a:pt x="9" y="22"/>
                        <a:pt x="9" y="22"/>
                        <a:pt x="9" y="22"/>
                      </a:cubicBezTo>
                      <a:cubicBezTo>
                        <a:pt x="7" y="28"/>
                        <a:pt x="7" y="28"/>
                        <a:pt x="7" y="28"/>
                      </a:cubicBezTo>
                      <a:cubicBezTo>
                        <a:pt x="0" y="28"/>
                        <a:pt x="0" y="28"/>
                        <a:pt x="0" y="28"/>
                      </a:cubicBezTo>
                      <a:cubicBezTo>
                        <a:pt x="10" y="0"/>
                        <a:pt x="10" y="0"/>
                        <a:pt x="10" y="0"/>
                      </a:cubicBezTo>
                      <a:cubicBezTo>
                        <a:pt x="17" y="0"/>
                        <a:pt x="17" y="0"/>
                        <a:pt x="17" y="0"/>
                      </a:cubicBezTo>
                      <a:lnTo>
                        <a:pt x="27" y="28"/>
                      </a:lnTo>
                      <a:close/>
                      <a:moveTo>
                        <a:pt x="17" y="17"/>
                      </a:moveTo>
                      <a:cubicBezTo>
                        <a:pt x="14" y="8"/>
                        <a:pt x="14" y="8"/>
                        <a:pt x="14" y="8"/>
                      </a:cubicBezTo>
                      <a:cubicBezTo>
                        <a:pt x="14" y="7"/>
                        <a:pt x="14" y="6"/>
                        <a:pt x="14" y="5"/>
                      </a:cubicBezTo>
                      <a:cubicBezTo>
                        <a:pt x="13" y="5"/>
                        <a:pt x="13" y="5"/>
                        <a:pt x="13" y="5"/>
                      </a:cubicBezTo>
                      <a:cubicBezTo>
                        <a:pt x="13" y="6"/>
                        <a:pt x="13" y="7"/>
                        <a:pt x="13" y="7"/>
                      </a:cubicBezTo>
                      <a:cubicBezTo>
                        <a:pt x="10" y="17"/>
                        <a:pt x="10" y="17"/>
                        <a:pt x="10" y="17"/>
                      </a:cubicBezTo>
                      <a:lnTo>
                        <a:pt x="17" y="17"/>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57" name="Freeform 81"/>
                <p:cNvSpPr>
                  <a:spLocks noEditPoints="1"/>
                </p:cNvSpPr>
                <p:nvPr/>
              </p:nvSpPr>
              <p:spPr bwMode="auto">
                <a:xfrm>
                  <a:off x="4737100" y="2152650"/>
                  <a:ext cx="47625" cy="61912"/>
                </a:xfrm>
                <a:custGeom>
                  <a:avLst/>
                  <a:gdLst>
                    <a:gd name="T0" fmla="*/ 0 w 21"/>
                    <a:gd name="T1" fmla="*/ 28 h 28"/>
                    <a:gd name="T2" fmla="*/ 0 w 21"/>
                    <a:gd name="T3" fmla="*/ 0 h 28"/>
                    <a:gd name="T4" fmla="*/ 10 w 21"/>
                    <a:gd name="T5" fmla="*/ 0 h 28"/>
                    <a:gd name="T6" fmla="*/ 17 w 21"/>
                    <a:gd name="T7" fmla="*/ 2 h 28"/>
                    <a:gd name="T8" fmla="*/ 20 w 21"/>
                    <a:gd name="T9" fmla="*/ 7 h 28"/>
                    <a:gd name="T10" fmla="*/ 18 w 21"/>
                    <a:gd name="T11" fmla="*/ 11 h 28"/>
                    <a:gd name="T12" fmla="*/ 14 w 21"/>
                    <a:gd name="T13" fmla="*/ 13 h 28"/>
                    <a:gd name="T14" fmla="*/ 14 w 21"/>
                    <a:gd name="T15" fmla="*/ 13 h 28"/>
                    <a:gd name="T16" fmla="*/ 19 w 21"/>
                    <a:gd name="T17" fmla="*/ 15 h 28"/>
                    <a:gd name="T18" fmla="*/ 21 w 21"/>
                    <a:gd name="T19" fmla="*/ 20 h 28"/>
                    <a:gd name="T20" fmla="*/ 18 w 21"/>
                    <a:gd name="T21" fmla="*/ 26 h 28"/>
                    <a:gd name="T22" fmla="*/ 10 w 21"/>
                    <a:gd name="T23" fmla="*/ 28 h 28"/>
                    <a:gd name="T24" fmla="*/ 0 w 21"/>
                    <a:gd name="T25" fmla="*/ 28 h 28"/>
                    <a:gd name="T26" fmla="*/ 6 w 21"/>
                    <a:gd name="T27" fmla="*/ 5 h 28"/>
                    <a:gd name="T28" fmla="*/ 6 w 21"/>
                    <a:gd name="T29" fmla="*/ 11 h 28"/>
                    <a:gd name="T30" fmla="*/ 9 w 21"/>
                    <a:gd name="T31" fmla="*/ 11 h 28"/>
                    <a:gd name="T32" fmla="*/ 12 w 21"/>
                    <a:gd name="T33" fmla="*/ 10 h 28"/>
                    <a:gd name="T34" fmla="*/ 13 w 21"/>
                    <a:gd name="T35" fmla="*/ 8 h 28"/>
                    <a:gd name="T36" fmla="*/ 8 w 21"/>
                    <a:gd name="T37" fmla="*/ 5 h 28"/>
                    <a:gd name="T38" fmla="*/ 6 w 21"/>
                    <a:gd name="T39" fmla="*/ 5 h 28"/>
                    <a:gd name="T40" fmla="*/ 6 w 21"/>
                    <a:gd name="T41" fmla="*/ 16 h 28"/>
                    <a:gd name="T42" fmla="*/ 6 w 21"/>
                    <a:gd name="T43" fmla="*/ 23 h 28"/>
                    <a:gd name="T44" fmla="*/ 9 w 21"/>
                    <a:gd name="T45" fmla="*/ 23 h 28"/>
                    <a:gd name="T46" fmla="*/ 13 w 21"/>
                    <a:gd name="T47" fmla="*/ 22 h 28"/>
                    <a:gd name="T48" fmla="*/ 14 w 21"/>
                    <a:gd name="T49" fmla="*/ 19 h 28"/>
                    <a:gd name="T50" fmla="*/ 13 w 21"/>
                    <a:gd name="T51" fmla="*/ 17 h 28"/>
                    <a:gd name="T52" fmla="*/ 9 w 21"/>
                    <a:gd name="T53" fmla="*/ 16 h 28"/>
                    <a:gd name="T54" fmla="*/ 6 w 21"/>
                    <a:gd name="T55" fmla="*/ 1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 h="28">
                      <a:moveTo>
                        <a:pt x="0" y="28"/>
                      </a:moveTo>
                      <a:cubicBezTo>
                        <a:pt x="0" y="0"/>
                        <a:pt x="0" y="0"/>
                        <a:pt x="0" y="0"/>
                      </a:cubicBezTo>
                      <a:cubicBezTo>
                        <a:pt x="10" y="0"/>
                        <a:pt x="10" y="0"/>
                        <a:pt x="10" y="0"/>
                      </a:cubicBezTo>
                      <a:cubicBezTo>
                        <a:pt x="13" y="0"/>
                        <a:pt x="15" y="1"/>
                        <a:pt x="17" y="2"/>
                      </a:cubicBezTo>
                      <a:cubicBezTo>
                        <a:pt x="19" y="3"/>
                        <a:pt x="20" y="4"/>
                        <a:pt x="20" y="7"/>
                      </a:cubicBezTo>
                      <a:cubicBezTo>
                        <a:pt x="20" y="8"/>
                        <a:pt x="19" y="9"/>
                        <a:pt x="18" y="11"/>
                      </a:cubicBezTo>
                      <a:cubicBezTo>
                        <a:pt x="17" y="12"/>
                        <a:pt x="16" y="12"/>
                        <a:pt x="14" y="13"/>
                      </a:cubicBezTo>
                      <a:cubicBezTo>
                        <a:pt x="14" y="13"/>
                        <a:pt x="14" y="13"/>
                        <a:pt x="14" y="13"/>
                      </a:cubicBezTo>
                      <a:cubicBezTo>
                        <a:pt x="16" y="13"/>
                        <a:pt x="18" y="14"/>
                        <a:pt x="19" y="15"/>
                      </a:cubicBezTo>
                      <a:cubicBezTo>
                        <a:pt x="20" y="16"/>
                        <a:pt x="21" y="18"/>
                        <a:pt x="21" y="20"/>
                      </a:cubicBezTo>
                      <a:cubicBezTo>
                        <a:pt x="21" y="22"/>
                        <a:pt x="20" y="24"/>
                        <a:pt x="18" y="26"/>
                      </a:cubicBezTo>
                      <a:cubicBezTo>
                        <a:pt x="16" y="27"/>
                        <a:pt x="14" y="28"/>
                        <a:pt x="10" y="28"/>
                      </a:cubicBezTo>
                      <a:lnTo>
                        <a:pt x="0" y="28"/>
                      </a:lnTo>
                      <a:close/>
                      <a:moveTo>
                        <a:pt x="6" y="5"/>
                      </a:moveTo>
                      <a:cubicBezTo>
                        <a:pt x="6" y="11"/>
                        <a:pt x="6" y="11"/>
                        <a:pt x="6" y="11"/>
                      </a:cubicBezTo>
                      <a:cubicBezTo>
                        <a:pt x="9" y="11"/>
                        <a:pt x="9" y="11"/>
                        <a:pt x="9" y="11"/>
                      </a:cubicBezTo>
                      <a:cubicBezTo>
                        <a:pt x="10" y="11"/>
                        <a:pt x="11" y="11"/>
                        <a:pt x="12" y="10"/>
                      </a:cubicBezTo>
                      <a:cubicBezTo>
                        <a:pt x="13" y="10"/>
                        <a:pt x="13" y="9"/>
                        <a:pt x="13" y="8"/>
                      </a:cubicBezTo>
                      <a:cubicBezTo>
                        <a:pt x="13" y="6"/>
                        <a:pt x="11" y="5"/>
                        <a:pt x="8" y="5"/>
                      </a:cubicBezTo>
                      <a:lnTo>
                        <a:pt x="6" y="5"/>
                      </a:lnTo>
                      <a:close/>
                      <a:moveTo>
                        <a:pt x="6" y="16"/>
                      </a:moveTo>
                      <a:cubicBezTo>
                        <a:pt x="6" y="23"/>
                        <a:pt x="6" y="23"/>
                        <a:pt x="6" y="23"/>
                      </a:cubicBezTo>
                      <a:cubicBezTo>
                        <a:pt x="9" y="23"/>
                        <a:pt x="9" y="23"/>
                        <a:pt x="9" y="23"/>
                      </a:cubicBezTo>
                      <a:cubicBezTo>
                        <a:pt x="11" y="23"/>
                        <a:pt x="12" y="23"/>
                        <a:pt x="13" y="22"/>
                      </a:cubicBezTo>
                      <a:cubicBezTo>
                        <a:pt x="14" y="22"/>
                        <a:pt x="14" y="21"/>
                        <a:pt x="14" y="19"/>
                      </a:cubicBezTo>
                      <a:cubicBezTo>
                        <a:pt x="14" y="18"/>
                        <a:pt x="14" y="18"/>
                        <a:pt x="13" y="17"/>
                      </a:cubicBezTo>
                      <a:cubicBezTo>
                        <a:pt x="12" y="16"/>
                        <a:pt x="11" y="16"/>
                        <a:pt x="9" y="16"/>
                      </a:cubicBezTo>
                      <a:lnTo>
                        <a:pt x="6" y="16"/>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58" name="Rectangle 82"/>
                <p:cNvSpPr>
                  <a:spLocks noChangeArrowheads="1"/>
                </p:cNvSpPr>
                <p:nvPr/>
              </p:nvSpPr>
              <p:spPr bwMode="auto">
                <a:xfrm>
                  <a:off x="4792663" y="2152650"/>
                  <a:ext cx="14288" cy="61912"/>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59" name="Freeform 83"/>
                <p:cNvSpPr>
                  <a:spLocks/>
                </p:cNvSpPr>
                <p:nvPr/>
              </p:nvSpPr>
              <p:spPr bwMode="auto">
                <a:xfrm>
                  <a:off x="4821238" y="2152650"/>
                  <a:ext cx="36513" cy="61912"/>
                </a:xfrm>
                <a:custGeom>
                  <a:avLst/>
                  <a:gdLst>
                    <a:gd name="T0" fmla="*/ 23 w 23"/>
                    <a:gd name="T1" fmla="*/ 39 h 39"/>
                    <a:gd name="T2" fmla="*/ 0 w 23"/>
                    <a:gd name="T3" fmla="*/ 39 h 39"/>
                    <a:gd name="T4" fmla="*/ 0 w 23"/>
                    <a:gd name="T5" fmla="*/ 0 h 39"/>
                    <a:gd name="T6" fmla="*/ 9 w 23"/>
                    <a:gd name="T7" fmla="*/ 0 h 39"/>
                    <a:gd name="T8" fmla="*/ 9 w 23"/>
                    <a:gd name="T9" fmla="*/ 32 h 39"/>
                    <a:gd name="T10" fmla="*/ 23 w 23"/>
                    <a:gd name="T11" fmla="*/ 32 h 39"/>
                    <a:gd name="T12" fmla="*/ 23 w 23"/>
                    <a:gd name="T13" fmla="*/ 39 h 39"/>
                  </a:gdLst>
                  <a:ahLst/>
                  <a:cxnLst>
                    <a:cxn ang="0">
                      <a:pos x="T0" y="T1"/>
                    </a:cxn>
                    <a:cxn ang="0">
                      <a:pos x="T2" y="T3"/>
                    </a:cxn>
                    <a:cxn ang="0">
                      <a:pos x="T4" y="T5"/>
                    </a:cxn>
                    <a:cxn ang="0">
                      <a:pos x="T6" y="T7"/>
                    </a:cxn>
                    <a:cxn ang="0">
                      <a:pos x="T8" y="T9"/>
                    </a:cxn>
                    <a:cxn ang="0">
                      <a:pos x="T10" y="T11"/>
                    </a:cxn>
                    <a:cxn ang="0">
                      <a:pos x="T12" y="T13"/>
                    </a:cxn>
                  </a:cxnLst>
                  <a:rect l="0" t="0" r="r" b="b"/>
                  <a:pathLst>
                    <a:path w="23" h="39">
                      <a:moveTo>
                        <a:pt x="23" y="39"/>
                      </a:moveTo>
                      <a:lnTo>
                        <a:pt x="0" y="39"/>
                      </a:lnTo>
                      <a:lnTo>
                        <a:pt x="0" y="0"/>
                      </a:lnTo>
                      <a:lnTo>
                        <a:pt x="9" y="0"/>
                      </a:lnTo>
                      <a:lnTo>
                        <a:pt x="9" y="32"/>
                      </a:lnTo>
                      <a:lnTo>
                        <a:pt x="23" y="32"/>
                      </a:lnTo>
                      <a:lnTo>
                        <a:pt x="23" y="39"/>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60" name="Rectangle 84"/>
                <p:cNvSpPr>
                  <a:spLocks noChangeArrowheads="1"/>
                </p:cNvSpPr>
                <p:nvPr/>
              </p:nvSpPr>
              <p:spPr bwMode="auto">
                <a:xfrm>
                  <a:off x="4865688" y="2152650"/>
                  <a:ext cx="14288" cy="61912"/>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61" name="Freeform 85"/>
                <p:cNvSpPr>
                  <a:spLocks/>
                </p:cNvSpPr>
                <p:nvPr/>
              </p:nvSpPr>
              <p:spPr bwMode="auto">
                <a:xfrm>
                  <a:off x="4887913" y="2152650"/>
                  <a:ext cx="49213" cy="61912"/>
                </a:xfrm>
                <a:custGeom>
                  <a:avLst/>
                  <a:gdLst>
                    <a:gd name="T0" fmla="*/ 31 w 31"/>
                    <a:gd name="T1" fmla="*/ 7 h 39"/>
                    <a:gd name="T2" fmla="*/ 20 w 31"/>
                    <a:gd name="T3" fmla="*/ 7 h 39"/>
                    <a:gd name="T4" fmla="*/ 20 w 31"/>
                    <a:gd name="T5" fmla="*/ 39 h 39"/>
                    <a:gd name="T6" fmla="*/ 12 w 31"/>
                    <a:gd name="T7" fmla="*/ 39 h 39"/>
                    <a:gd name="T8" fmla="*/ 12 w 31"/>
                    <a:gd name="T9" fmla="*/ 7 h 39"/>
                    <a:gd name="T10" fmla="*/ 0 w 31"/>
                    <a:gd name="T11" fmla="*/ 7 h 39"/>
                    <a:gd name="T12" fmla="*/ 0 w 31"/>
                    <a:gd name="T13" fmla="*/ 0 h 39"/>
                    <a:gd name="T14" fmla="*/ 31 w 31"/>
                    <a:gd name="T15" fmla="*/ 0 h 39"/>
                    <a:gd name="T16" fmla="*/ 31 w 31"/>
                    <a:gd name="T17" fmla="*/ 7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9">
                      <a:moveTo>
                        <a:pt x="31" y="7"/>
                      </a:moveTo>
                      <a:lnTo>
                        <a:pt x="20" y="7"/>
                      </a:lnTo>
                      <a:lnTo>
                        <a:pt x="20" y="39"/>
                      </a:lnTo>
                      <a:lnTo>
                        <a:pt x="12" y="39"/>
                      </a:lnTo>
                      <a:lnTo>
                        <a:pt x="12" y="7"/>
                      </a:lnTo>
                      <a:lnTo>
                        <a:pt x="0" y="7"/>
                      </a:lnTo>
                      <a:lnTo>
                        <a:pt x="0" y="0"/>
                      </a:lnTo>
                      <a:lnTo>
                        <a:pt x="31" y="0"/>
                      </a:lnTo>
                      <a:lnTo>
                        <a:pt x="31" y="7"/>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62" name="Freeform 86"/>
                <p:cNvSpPr>
                  <a:spLocks/>
                </p:cNvSpPr>
                <p:nvPr/>
              </p:nvSpPr>
              <p:spPr bwMode="auto">
                <a:xfrm>
                  <a:off x="4941888" y="2152650"/>
                  <a:ext cx="53975" cy="61912"/>
                </a:xfrm>
                <a:custGeom>
                  <a:avLst/>
                  <a:gdLst>
                    <a:gd name="T0" fmla="*/ 24 w 24"/>
                    <a:gd name="T1" fmla="*/ 0 h 28"/>
                    <a:gd name="T2" fmla="*/ 15 w 24"/>
                    <a:gd name="T3" fmla="*/ 18 h 28"/>
                    <a:gd name="T4" fmla="*/ 15 w 24"/>
                    <a:gd name="T5" fmla="*/ 28 h 28"/>
                    <a:gd name="T6" fmla="*/ 9 w 24"/>
                    <a:gd name="T7" fmla="*/ 28 h 28"/>
                    <a:gd name="T8" fmla="*/ 9 w 24"/>
                    <a:gd name="T9" fmla="*/ 18 h 28"/>
                    <a:gd name="T10" fmla="*/ 0 w 24"/>
                    <a:gd name="T11" fmla="*/ 0 h 28"/>
                    <a:gd name="T12" fmla="*/ 7 w 24"/>
                    <a:gd name="T13" fmla="*/ 0 h 28"/>
                    <a:gd name="T14" fmla="*/ 11 w 24"/>
                    <a:gd name="T15" fmla="*/ 10 h 28"/>
                    <a:gd name="T16" fmla="*/ 12 w 24"/>
                    <a:gd name="T17" fmla="*/ 13 h 28"/>
                    <a:gd name="T18" fmla="*/ 12 w 24"/>
                    <a:gd name="T19" fmla="*/ 13 h 28"/>
                    <a:gd name="T20" fmla="*/ 13 w 24"/>
                    <a:gd name="T21" fmla="*/ 11 h 28"/>
                    <a:gd name="T22" fmla="*/ 17 w 24"/>
                    <a:gd name="T23" fmla="*/ 0 h 28"/>
                    <a:gd name="T24" fmla="*/ 24 w 24"/>
                    <a:gd name="T25"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 h="28">
                      <a:moveTo>
                        <a:pt x="24" y="0"/>
                      </a:moveTo>
                      <a:cubicBezTo>
                        <a:pt x="15" y="18"/>
                        <a:pt x="15" y="18"/>
                        <a:pt x="15" y="18"/>
                      </a:cubicBezTo>
                      <a:cubicBezTo>
                        <a:pt x="15" y="28"/>
                        <a:pt x="15" y="28"/>
                        <a:pt x="15" y="28"/>
                      </a:cubicBezTo>
                      <a:cubicBezTo>
                        <a:pt x="9" y="28"/>
                        <a:pt x="9" y="28"/>
                        <a:pt x="9" y="28"/>
                      </a:cubicBezTo>
                      <a:cubicBezTo>
                        <a:pt x="9" y="18"/>
                        <a:pt x="9" y="18"/>
                        <a:pt x="9" y="18"/>
                      </a:cubicBezTo>
                      <a:cubicBezTo>
                        <a:pt x="0" y="0"/>
                        <a:pt x="0" y="0"/>
                        <a:pt x="0" y="0"/>
                      </a:cubicBezTo>
                      <a:cubicBezTo>
                        <a:pt x="7" y="0"/>
                        <a:pt x="7" y="0"/>
                        <a:pt x="7" y="0"/>
                      </a:cubicBezTo>
                      <a:cubicBezTo>
                        <a:pt x="11" y="10"/>
                        <a:pt x="11" y="10"/>
                        <a:pt x="11" y="10"/>
                      </a:cubicBezTo>
                      <a:cubicBezTo>
                        <a:pt x="11" y="11"/>
                        <a:pt x="12" y="11"/>
                        <a:pt x="12" y="13"/>
                      </a:cubicBezTo>
                      <a:cubicBezTo>
                        <a:pt x="12" y="13"/>
                        <a:pt x="12" y="13"/>
                        <a:pt x="12" y="13"/>
                      </a:cubicBezTo>
                      <a:cubicBezTo>
                        <a:pt x="12" y="12"/>
                        <a:pt x="12" y="11"/>
                        <a:pt x="13" y="11"/>
                      </a:cubicBezTo>
                      <a:cubicBezTo>
                        <a:pt x="17" y="0"/>
                        <a:pt x="17" y="0"/>
                        <a:pt x="17" y="0"/>
                      </a:cubicBezTo>
                      <a:lnTo>
                        <a:pt x="24"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63" name="Freeform 92"/>
                <p:cNvSpPr>
                  <a:spLocks/>
                </p:cNvSpPr>
                <p:nvPr/>
              </p:nvSpPr>
              <p:spPr bwMode="auto">
                <a:xfrm>
                  <a:off x="4291013" y="1974850"/>
                  <a:ext cx="863600" cy="182562"/>
                </a:xfrm>
                <a:custGeom>
                  <a:avLst/>
                  <a:gdLst>
                    <a:gd name="T0" fmla="*/ 55 w 389"/>
                    <a:gd name="T1" fmla="*/ 47 h 82"/>
                    <a:gd name="T2" fmla="*/ 54 w 389"/>
                    <a:gd name="T3" fmla="*/ 47 h 82"/>
                    <a:gd name="T4" fmla="*/ 49 w 389"/>
                    <a:gd name="T5" fmla="*/ 49 h 82"/>
                    <a:gd name="T6" fmla="*/ 47 w 389"/>
                    <a:gd name="T7" fmla="*/ 50 h 82"/>
                    <a:gd name="T8" fmla="*/ 42 w 389"/>
                    <a:gd name="T9" fmla="*/ 53 h 82"/>
                    <a:gd name="T10" fmla="*/ 0 w 389"/>
                    <a:gd name="T11" fmla="*/ 78 h 82"/>
                    <a:gd name="T12" fmla="*/ 68 w 389"/>
                    <a:gd name="T13" fmla="*/ 66 h 82"/>
                    <a:gd name="T14" fmla="*/ 76 w 389"/>
                    <a:gd name="T15" fmla="*/ 65 h 82"/>
                    <a:gd name="T16" fmla="*/ 186 w 389"/>
                    <a:gd name="T17" fmla="*/ 58 h 82"/>
                    <a:gd name="T18" fmla="*/ 389 w 389"/>
                    <a:gd name="T19" fmla="*/ 82 h 82"/>
                    <a:gd name="T20" fmla="*/ 60 w 389"/>
                    <a:gd name="T21" fmla="*/ 45 h 82"/>
                    <a:gd name="T22" fmla="*/ 55 w 389"/>
                    <a:gd name="T23" fmla="*/ 47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9" h="82">
                      <a:moveTo>
                        <a:pt x="55" y="47"/>
                      </a:moveTo>
                      <a:cubicBezTo>
                        <a:pt x="54" y="47"/>
                        <a:pt x="54" y="47"/>
                        <a:pt x="54" y="47"/>
                      </a:cubicBezTo>
                      <a:cubicBezTo>
                        <a:pt x="52" y="48"/>
                        <a:pt x="51" y="49"/>
                        <a:pt x="49" y="49"/>
                      </a:cubicBezTo>
                      <a:cubicBezTo>
                        <a:pt x="49" y="50"/>
                        <a:pt x="48" y="50"/>
                        <a:pt x="47" y="50"/>
                      </a:cubicBezTo>
                      <a:cubicBezTo>
                        <a:pt x="46" y="51"/>
                        <a:pt x="44" y="52"/>
                        <a:pt x="42" y="53"/>
                      </a:cubicBezTo>
                      <a:cubicBezTo>
                        <a:pt x="28" y="60"/>
                        <a:pt x="14" y="68"/>
                        <a:pt x="0" y="78"/>
                      </a:cubicBezTo>
                      <a:cubicBezTo>
                        <a:pt x="21" y="73"/>
                        <a:pt x="44" y="69"/>
                        <a:pt x="68" y="66"/>
                      </a:cubicBezTo>
                      <a:cubicBezTo>
                        <a:pt x="76" y="65"/>
                        <a:pt x="76" y="65"/>
                        <a:pt x="76" y="65"/>
                      </a:cubicBezTo>
                      <a:cubicBezTo>
                        <a:pt x="111" y="60"/>
                        <a:pt x="147" y="58"/>
                        <a:pt x="186" y="58"/>
                      </a:cubicBezTo>
                      <a:cubicBezTo>
                        <a:pt x="262" y="58"/>
                        <a:pt x="333" y="67"/>
                        <a:pt x="389" y="82"/>
                      </a:cubicBezTo>
                      <a:cubicBezTo>
                        <a:pt x="295" y="13"/>
                        <a:pt x="166" y="0"/>
                        <a:pt x="60" y="45"/>
                      </a:cubicBezTo>
                      <a:lnTo>
                        <a:pt x="55" y="47"/>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64" name="Freeform 93"/>
                <p:cNvSpPr>
                  <a:spLocks/>
                </p:cNvSpPr>
                <p:nvPr/>
              </p:nvSpPr>
              <p:spPr bwMode="auto">
                <a:xfrm>
                  <a:off x="4832350" y="2082800"/>
                  <a:ext cx="271463" cy="409575"/>
                </a:xfrm>
                <a:custGeom>
                  <a:avLst/>
                  <a:gdLst>
                    <a:gd name="T0" fmla="*/ 13 w 122"/>
                    <a:gd name="T1" fmla="*/ 177 h 184"/>
                    <a:gd name="T2" fmla="*/ 122 w 122"/>
                    <a:gd name="T3" fmla="*/ 3 h 184"/>
                    <a:gd name="T4" fmla="*/ 116 w 122"/>
                    <a:gd name="T5" fmla="*/ 0 h 184"/>
                    <a:gd name="T6" fmla="*/ 94 w 122"/>
                    <a:gd name="T7" fmla="*/ 31 h 184"/>
                    <a:gd name="T8" fmla="*/ 0 w 122"/>
                    <a:gd name="T9" fmla="*/ 180 h 184"/>
                    <a:gd name="T10" fmla="*/ 9 w 122"/>
                    <a:gd name="T11" fmla="*/ 184 h 184"/>
                    <a:gd name="T12" fmla="*/ 13 w 122"/>
                    <a:gd name="T13" fmla="*/ 177 h 184"/>
                  </a:gdLst>
                  <a:ahLst/>
                  <a:cxnLst>
                    <a:cxn ang="0">
                      <a:pos x="T0" y="T1"/>
                    </a:cxn>
                    <a:cxn ang="0">
                      <a:pos x="T2" y="T3"/>
                    </a:cxn>
                    <a:cxn ang="0">
                      <a:pos x="T4" y="T5"/>
                    </a:cxn>
                    <a:cxn ang="0">
                      <a:pos x="T6" y="T7"/>
                    </a:cxn>
                    <a:cxn ang="0">
                      <a:pos x="T8" y="T9"/>
                    </a:cxn>
                    <a:cxn ang="0">
                      <a:pos x="T10" y="T11"/>
                    </a:cxn>
                    <a:cxn ang="0">
                      <a:pos x="T12" y="T13"/>
                    </a:cxn>
                  </a:cxnLst>
                  <a:rect l="0" t="0" r="r" b="b"/>
                  <a:pathLst>
                    <a:path w="122" h="184">
                      <a:moveTo>
                        <a:pt x="13" y="177"/>
                      </a:moveTo>
                      <a:cubicBezTo>
                        <a:pt x="122" y="3"/>
                        <a:pt x="122" y="3"/>
                        <a:pt x="122" y="3"/>
                      </a:cubicBezTo>
                      <a:cubicBezTo>
                        <a:pt x="120" y="2"/>
                        <a:pt x="118" y="1"/>
                        <a:pt x="116" y="0"/>
                      </a:cubicBezTo>
                      <a:cubicBezTo>
                        <a:pt x="94" y="31"/>
                        <a:pt x="94" y="31"/>
                        <a:pt x="94" y="31"/>
                      </a:cubicBezTo>
                      <a:cubicBezTo>
                        <a:pt x="0" y="180"/>
                        <a:pt x="0" y="180"/>
                        <a:pt x="0" y="180"/>
                      </a:cubicBezTo>
                      <a:cubicBezTo>
                        <a:pt x="3" y="181"/>
                        <a:pt x="6" y="182"/>
                        <a:pt x="9" y="184"/>
                      </a:cubicBezTo>
                      <a:lnTo>
                        <a:pt x="13" y="177"/>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65" name="Freeform 94"/>
                <p:cNvSpPr>
                  <a:spLocks/>
                </p:cNvSpPr>
                <p:nvPr/>
              </p:nvSpPr>
              <p:spPr bwMode="auto">
                <a:xfrm>
                  <a:off x="4618038" y="2074863"/>
                  <a:ext cx="468313" cy="655637"/>
                </a:xfrm>
                <a:custGeom>
                  <a:avLst/>
                  <a:gdLst>
                    <a:gd name="T0" fmla="*/ 211 w 211"/>
                    <a:gd name="T1" fmla="*/ 3 h 295"/>
                    <a:gd name="T2" fmla="*/ 205 w 211"/>
                    <a:gd name="T3" fmla="*/ 0 h 295"/>
                    <a:gd name="T4" fmla="*/ 74 w 211"/>
                    <a:gd name="T5" fmla="*/ 178 h 295"/>
                    <a:gd name="T6" fmla="*/ 42 w 211"/>
                    <a:gd name="T7" fmla="*/ 221 h 295"/>
                    <a:gd name="T8" fmla="*/ 38 w 211"/>
                    <a:gd name="T9" fmla="*/ 220 h 295"/>
                    <a:gd name="T10" fmla="*/ 0 w 211"/>
                    <a:gd name="T11" fmla="*/ 258 h 295"/>
                    <a:gd name="T12" fmla="*/ 38 w 211"/>
                    <a:gd name="T13" fmla="*/ 295 h 295"/>
                    <a:gd name="T14" fmla="*/ 75 w 211"/>
                    <a:gd name="T15" fmla="*/ 258 h 295"/>
                    <a:gd name="T16" fmla="*/ 66 w 211"/>
                    <a:gd name="T17" fmla="*/ 233 h 295"/>
                    <a:gd name="T18" fmla="*/ 97 w 211"/>
                    <a:gd name="T19" fmla="*/ 184 h 295"/>
                    <a:gd name="T20" fmla="*/ 211 w 211"/>
                    <a:gd name="T21" fmla="*/ 3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1" h="295">
                      <a:moveTo>
                        <a:pt x="211" y="3"/>
                      </a:moveTo>
                      <a:cubicBezTo>
                        <a:pt x="209" y="2"/>
                        <a:pt x="207" y="1"/>
                        <a:pt x="205" y="0"/>
                      </a:cubicBezTo>
                      <a:cubicBezTo>
                        <a:pt x="74" y="178"/>
                        <a:pt x="74" y="178"/>
                        <a:pt x="74" y="178"/>
                      </a:cubicBezTo>
                      <a:cubicBezTo>
                        <a:pt x="42" y="221"/>
                        <a:pt x="42" y="221"/>
                        <a:pt x="42" y="221"/>
                      </a:cubicBezTo>
                      <a:cubicBezTo>
                        <a:pt x="41" y="220"/>
                        <a:pt x="39" y="220"/>
                        <a:pt x="38" y="220"/>
                      </a:cubicBezTo>
                      <a:cubicBezTo>
                        <a:pt x="17" y="220"/>
                        <a:pt x="0" y="237"/>
                        <a:pt x="0" y="258"/>
                      </a:cubicBezTo>
                      <a:cubicBezTo>
                        <a:pt x="0" y="278"/>
                        <a:pt x="17" y="295"/>
                        <a:pt x="38" y="295"/>
                      </a:cubicBezTo>
                      <a:cubicBezTo>
                        <a:pt x="58" y="295"/>
                        <a:pt x="75" y="278"/>
                        <a:pt x="75" y="258"/>
                      </a:cubicBezTo>
                      <a:cubicBezTo>
                        <a:pt x="75" y="248"/>
                        <a:pt x="72" y="240"/>
                        <a:pt x="66" y="233"/>
                      </a:cubicBezTo>
                      <a:cubicBezTo>
                        <a:pt x="97" y="184"/>
                        <a:pt x="97" y="184"/>
                        <a:pt x="97" y="184"/>
                      </a:cubicBezTo>
                      <a:lnTo>
                        <a:pt x="211" y="3"/>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grpSp>
        </p:grpSp>
      </p:grpSp>
      <p:grpSp>
        <p:nvGrpSpPr>
          <p:cNvPr id="138" name="Group 137"/>
          <p:cNvGrpSpPr/>
          <p:nvPr/>
        </p:nvGrpSpPr>
        <p:grpSpPr>
          <a:xfrm>
            <a:off x="303344" y="2345299"/>
            <a:ext cx="11923228" cy="1227108"/>
            <a:chOff x="302503" y="1572084"/>
            <a:chExt cx="11924919" cy="1227282"/>
          </a:xfrm>
        </p:grpSpPr>
        <p:sp>
          <p:nvSpPr>
            <p:cNvPr id="132" name="Oval 131"/>
            <p:cNvSpPr/>
            <p:nvPr/>
          </p:nvSpPr>
          <p:spPr bwMode="auto">
            <a:xfrm>
              <a:off x="6369274" y="1607153"/>
              <a:ext cx="1192213" cy="1192213"/>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445" fontAlgn="base">
                <a:lnSpc>
                  <a:spcPct val="90000"/>
                </a:lnSpc>
                <a:spcBef>
                  <a:spcPct val="0"/>
                </a:spcBef>
                <a:spcAft>
                  <a:spcPct val="0"/>
                </a:spcAft>
                <a:defRPr/>
              </a:pPr>
              <a:endParaRPr lang="nl-NL" sz="2400" kern="0" err="1">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129" name="Oval 128"/>
            <p:cNvSpPr/>
            <p:nvPr/>
          </p:nvSpPr>
          <p:spPr bwMode="auto">
            <a:xfrm>
              <a:off x="302503" y="1572084"/>
              <a:ext cx="1192213" cy="1192213"/>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445" fontAlgn="base">
                <a:lnSpc>
                  <a:spcPct val="90000"/>
                </a:lnSpc>
                <a:spcBef>
                  <a:spcPct val="0"/>
                </a:spcBef>
                <a:spcAft>
                  <a:spcPct val="0"/>
                </a:spcAft>
                <a:defRPr/>
              </a:pPr>
              <a:endParaRPr lang="nl-NL" sz="2400" kern="0" err="1">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6" name="TextBox 5"/>
            <p:cNvSpPr txBox="1"/>
            <p:nvPr/>
          </p:nvSpPr>
          <p:spPr>
            <a:xfrm>
              <a:off x="1569212" y="1604960"/>
              <a:ext cx="4649025" cy="1126580"/>
            </a:xfrm>
            <a:prstGeom prst="rect">
              <a:avLst/>
            </a:prstGeom>
            <a:noFill/>
          </p:spPr>
          <p:txBody>
            <a:bodyPr wrap="square" lIns="182854" tIns="146283" rIns="182854" bIns="146283" rtlCol="0">
              <a:spAutoFit/>
            </a:bodyPr>
            <a:lstStyle>
              <a:defPPr>
                <a:defRPr lang="en-US"/>
              </a:defPPr>
              <a:lvl1pPr defTabSz="932742">
                <a:lnSpc>
                  <a:spcPct val="90000"/>
                </a:lnSpc>
                <a:spcAft>
                  <a:spcPts val="600"/>
                </a:spcAft>
                <a:defRPr sz="2000">
                  <a:gradFill>
                    <a:gsLst>
                      <a:gs pos="2917">
                        <a:srgbClr val="505050"/>
                      </a:gs>
                      <a:gs pos="30000">
                        <a:srgbClr val="505050"/>
                      </a:gs>
                    </a:gsLst>
                    <a:lin ang="5400000" scaled="0"/>
                  </a:gradFill>
                  <a:latin typeface="Segoe UI" panose="020B0502040204020203" pitchFamily="34" charset="0"/>
                  <a:cs typeface="Segoe UI" panose="020B0502040204020203" pitchFamily="34" charset="0"/>
                </a:defRPr>
              </a:lvl1pPr>
            </a:lstStyle>
            <a:p>
              <a:pPr defTabSz="932715">
                <a:defRPr/>
              </a:pPr>
              <a:r>
                <a:rPr lang="en-US" kern="0">
                  <a:latin typeface="Segoe UI Light"/>
                </a:rPr>
                <a:t>Highly integrated / </a:t>
              </a:r>
              <a:r>
                <a:rPr lang="en-US" b="1" kern="0">
                  <a:latin typeface="Segoe UI Light"/>
                </a:rPr>
                <a:t>interdependent</a:t>
              </a:r>
              <a:r>
                <a:rPr lang="en-US" kern="0">
                  <a:latin typeface="Segoe UI Light"/>
                </a:rPr>
                <a:t> </a:t>
              </a:r>
              <a:r>
                <a:rPr lang="en-US" b="1" kern="0">
                  <a:latin typeface="Segoe UI Light"/>
                </a:rPr>
                <a:t>infrastructure</a:t>
              </a:r>
              <a:r>
                <a:rPr lang="en-US" kern="0">
                  <a:latin typeface="Segoe UI Light"/>
                </a:rPr>
                <a:t> with </a:t>
              </a:r>
              <a:r>
                <a:rPr lang="en-US" b="1" kern="0">
                  <a:latin typeface="Segoe UI Light"/>
                </a:rPr>
                <a:t>no end-to-end ownership</a:t>
              </a:r>
              <a:r>
                <a:rPr lang="en-US" kern="0">
                  <a:latin typeface="Segoe UI Light"/>
                </a:rPr>
                <a:t> of a service</a:t>
              </a:r>
            </a:p>
          </p:txBody>
        </p:sp>
        <p:sp>
          <p:nvSpPr>
            <p:cNvPr id="7" name="TextBox 6"/>
            <p:cNvSpPr txBox="1"/>
            <p:nvPr/>
          </p:nvSpPr>
          <p:spPr>
            <a:xfrm>
              <a:off x="7578397" y="1881960"/>
              <a:ext cx="4649025" cy="572503"/>
            </a:xfrm>
            <a:prstGeom prst="rect">
              <a:avLst/>
            </a:prstGeom>
            <a:noFill/>
          </p:spPr>
          <p:txBody>
            <a:bodyPr wrap="square" lIns="182854" tIns="146283" rIns="182854" bIns="146283" rtlCol="0">
              <a:spAutoFit/>
            </a:bodyPr>
            <a:lstStyle>
              <a:defPPr>
                <a:defRPr lang="en-US"/>
              </a:defPPr>
              <a:lvl1pPr defTabSz="932742">
                <a:lnSpc>
                  <a:spcPct val="90000"/>
                </a:lnSpc>
                <a:spcAft>
                  <a:spcPts val="600"/>
                </a:spcAft>
                <a:defRPr sz="2000">
                  <a:gradFill>
                    <a:gsLst>
                      <a:gs pos="2917">
                        <a:srgbClr val="505050"/>
                      </a:gs>
                      <a:gs pos="30000">
                        <a:srgbClr val="505050"/>
                      </a:gs>
                    </a:gsLst>
                    <a:lin ang="5400000" scaled="0"/>
                  </a:gradFill>
                  <a:latin typeface="Segoe UI" panose="020B0502040204020203" pitchFamily="34" charset="0"/>
                  <a:cs typeface="Segoe UI" panose="020B0502040204020203" pitchFamily="34" charset="0"/>
                </a:defRPr>
              </a:lvl1pPr>
            </a:lstStyle>
            <a:p>
              <a:pPr defTabSz="932715">
                <a:defRPr/>
              </a:pPr>
              <a:r>
                <a:rPr lang="en-US" b="1" kern="0">
                  <a:latin typeface="Segoe UI Light"/>
                </a:rPr>
                <a:t>Complicated DR </a:t>
              </a:r>
              <a:r>
                <a:rPr lang="en-US" kern="0">
                  <a:latin typeface="Segoe UI Light"/>
                </a:rPr>
                <a:t>(“non modular”)</a:t>
              </a:r>
              <a:endParaRPr lang="en-US" b="1" kern="0">
                <a:latin typeface="Segoe UI Light"/>
              </a:endParaRPr>
            </a:p>
          </p:txBody>
        </p:sp>
        <p:grpSp>
          <p:nvGrpSpPr>
            <p:cNvPr id="109" name="Group 108"/>
            <p:cNvGrpSpPr/>
            <p:nvPr/>
          </p:nvGrpSpPr>
          <p:grpSpPr>
            <a:xfrm>
              <a:off x="361500" y="1857317"/>
              <a:ext cx="1116988" cy="711200"/>
              <a:chOff x="238933" y="4624700"/>
              <a:chExt cx="2259913" cy="1510466"/>
            </a:xfrm>
          </p:grpSpPr>
          <p:pic>
            <p:nvPicPr>
              <p:cNvPr id="110" name="Picture 109"/>
              <p:cNvPicPr>
                <a:picLocks noChangeAspect="1"/>
              </p:cNvPicPr>
              <p:nvPr/>
            </p:nvPicPr>
            <p:blipFill>
              <a:blip r:embed="rId6"/>
              <a:stretch>
                <a:fillRect/>
              </a:stretch>
            </p:blipFill>
            <p:spPr>
              <a:xfrm>
                <a:off x="238933" y="4624700"/>
                <a:ext cx="2259913" cy="826613"/>
              </a:xfrm>
              <a:prstGeom prst="rect">
                <a:avLst/>
              </a:prstGeom>
            </p:spPr>
          </p:pic>
          <p:pic>
            <p:nvPicPr>
              <p:cNvPr id="111" name="Picture 110"/>
              <p:cNvPicPr>
                <a:picLocks noChangeAspect="1"/>
              </p:cNvPicPr>
              <p:nvPr/>
            </p:nvPicPr>
            <p:blipFill>
              <a:blip r:embed="rId7"/>
              <a:stretch>
                <a:fillRect/>
              </a:stretch>
            </p:blipFill>
            <p:spPr>
              <a:xfrm>
                <a:off x="813025" y="5399556"/>
                <a:ext cx="1160291" cy="735610"/>
              </a:xfrm>
              <a:prstGeom prst="rect">
                <a:avLst/>
              </a:prstGeom>
            </p:spPr>
          </p:pic>
        </p:grpSp>
        <p:grpSp>
          <p:nvGrpSpPr>
            <p:cNvPr id="112" name="Group 4"/>
            <p:cNvGrpSpPr>
              <a:grpSpLocks noChangeAspect="1"/>
            </p:cNvGrpSpPr>
            <p:nvPr/>
          </p:nvGrpSpPr>
          <p:grpSpPr bwMode="auto">
            <a:xfrm>
              <a:off x="6474621" y="1600776"/>
              <a:ext cx="920750" cy="1192213"/>
              <a:chOff x="4160" y="986"/>
              <a:chExt cx="580" cy="751"/>
            </a:xfrm>
          </p:grpSpPr>
          <p:sp>
            <p:nvSpPr>
              <p:cNvPr id="113" name="AutoShape 3"/>
              <p:cNvSpPr>
                <a:spLocks noChangeAspect="1" noChangeArrowheads="1" noTextEdit="1"/>
              </p:cNvSpPr>
              <p:nvPr/>
            </p:nvSpPr>
            <p:spPr bwMode="auto">
              <a:xfrm>
                <a:off x="4160" y="986"/>
                <a:ext cx="580" cy="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nl-NL" sz="1801" kern="0">
                  <a:solidFill>
                    <a:sysClr val="windowText" lastClr="000000"/>
                  </a:solidFill>
                  <a:latin typeface="Segoe UI Light"/>
                </a:endParaRPr>
              </a:p>
            </p:txBody>
          </p:sp>
          <p:sp>
            <p:nvSpPr>
              <p:cNvPr id="115" name="Rectangle 6"/>
              <p:cNvSpPr>
                <a:spLocks noChangeArrowheads="1"/>
              </p:cNvSpPr>
              <p:nvPr/>
            </p:nvSpPr>
            <p:spPr bwMode="auto">
              <a:xfrm>
                <a:off x="4160" y="986"/>
                <a:ext cx="580" cy="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nl-NL" sz="1801" kern="0">
                  <a:solidFill>
                    <a:sysClr val="windowText" lastClr="000000"/>
                  </a:solidFill>
                  <a:latin typeface="Segoe UI Light"/>
                </a:endParaRPr>
              </a:p>
            </p:txBody>
          </p:sp>
          <p:sp>
            <p:nvSpPr>
              <p:cNvPr id="116" name="Freeform 7"/>
              <p:cNvSpPr>
                <a:spLocks/>
              </p:cNvSpPr>
              <p:nvPr/>
            </p:nvSpPr>
            <p:spPr bwMode="auto">
              <a:xfrm>
                <a:off x="4301" y="1031"/>
                <a:ext cx="295" cy="294"/>
              </a:xfrm>
              <a:custGeom>
                <a:avLst/>
                <a:gdLst>
                  <a:gd name="T0" fmla="*/ 622 w 1244"/>
                  <a:gd name="T1" fmla="*/ 0 h 1244"/>
                  <a:gd name="T2" fmla="*/ 0 w 1244"/>
                  <a:gd name="T3" fmla="*/ 622 h 1244"/>
                  <a:gd name="T4" fmla="*/ 622 w 1244"/>
                  <a:gd name="T5" fmla="*/ 1244 h 1244"/>
                  <a:gd name="T6" fmla="*/ 622 w 1244"/>
                  <a:gd name="T7" fmla="*/ 1244 h 1244"/>
                  <a:gd name="T8" fmla="*/ 622 w 1244"/>
                  <a:gd name="T9" fmla="*/ 1027 h 1244"/>
                  <a:gd name="T10" fmla="*/ 622 w 1244"/>
                  <a:gd name="T11" fmla="*/ 1027 h 1244"/>
                  <a:gd name="T12" fmla="*/ 216 w 1244"/>
                  <a:gd name="T13" fmla="*/ 622 h 1244"/>
                  <a:gd name="T14" fmla="*/ 622 w 1244"/>
                  <a:gd name="T15" fmla="*/ 216 h 1244"/>
                  <a:gd name="T16" fmla="*/ 1028 w 1244"/>
                  <a:gd name="T17" fmla="*/ 622 h 1244"/>
                  <a:gd name="T18" fmla="*/ 634 w 1244"/>
                  <a:gd name="T19" fmla="*/ 1027 h 1244"/>
                  <a:gd name="T20" fmla="*/ 634 w 1244"/>
                  <a:gd name="T21" fmla="*/ 1243 h 1244"/>
                  <a:gd name="T22" fmla="*/ 1244 w 1244"/>
                  <a:gd name="T23" fmla="*/ 622 h 1244"/>
                  <a:gd name="T24" fmla="*/ 622 w 1244"/>
                  <a:gd name="T25"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4" h="1244">
                    <a:moveTo>
                      <a:pt x="622" y="0"/>
                    </a:moveTo>
                    <a:cubicBezTo>
                      <a:pt x="279" y="0"/>
                      <a:pt x="0" y="278"/>
                      <a:pt x="0" y="622"/>
                    </a:cubicBezTo>
                    <a:cubicBezTo>
                      <a:pt x="0" y="965"/>
                      <a:pt x="279" y="1244"/>
                      <a:pt x="622" y="1244"/>
                    </a:cubicBezTo>
                    <a:cubicBezTo>
                      <a:pt x="622" y="1244"/>
                      <a:pt x="622" y="1244"/>
                      <a:pt x="622" y="1244"/>
                    </a:cubicBezTo>
                    <a:cubicBezTo>
                      <a:pt x="622" y="1027"/>
                      <a:pt x="622" y="1027"/>
                      <a:pt x="622" y="1027"/>
                    </a:cubicBezTo>
                    <a:cubicBezTo>
                      <a:pt x="622" y="1027"/>
                      <a:pt x="622" y="1027"/>
                      <a:pt x="622" y="1027"/>
                    </a:cubicBezTo>
                    <a:cubicBezTo>
                      <a:pt x="398" y="1027"/>
                      <a:pt x="216" y="846"/>
                      <a:pt x="216" y="622"/>
                    </a:cubicBezTo>
                    <a:cubicBezTo>
                      <a:pt x="216" y="398"/>
                      <a:pt x="398" y="216"/>
                      <a:pt x="622" y="216"/>
                    </a:cubicBezTo>
                    <a:cubicBezTo>
                      <a:pt x="846" y="216"/>
                      <a:pt x="1028" y="398"/>
                      <a:pt x="1028" y="622"/>
                    </a:cubicBezTo>
                    <a:cubicBezTo>
                      <a:pt x="1028" y="842"/>
                      <a:pt x="853" y="1021"/>
                      <a:pt x="634" y="1027"/>
                    </a:cubicBezTo>
                    <a:cubicBezTo>
                      <a:pt x="634" y="1243"/>
                      <a:pt x="634" y="1243"/>
                      <a:pt x="634" y="1243"/>
                    </a:cubicBezTo>
                    <a:cubicBezTo>
                      <a:pt x="972" y="1237"/>
                      <a:pt x="1244" y="961"/>
                      <a:pt x="1244" y="622"/>
                    </a:cubicBezTo>
                    <a:cubicBezTo>
                      <a:pt x="1244" y="278"/>
                      <a:pt x="965" y="0"/>
                      <a:pt x="622" y="0"/>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nl-NL" sz="1801" kern="0">
                  <a:solidFill>
                    <a:sysClr val="windowText" lastClr="000000"/>
                  </a:solidFill>
                  <a:latin typeface="Segoe UI Light"/>
                </a:endParaRPr>
              </a:p>
            </p:txBody>
          </p:sp>
          <p:sp>
            <p:nvSpPr>
              <p:cNvPr id="117" name="Freeform 8"/>
              <p:cNvSpPr>
                <a:spLocks noEditPoints="1"/>
              </p:cNvSpPr>
              <p:nvPr/>
            </p:nvSpPr>
            <p:spPr bwMode="auto">
              <a:xfrm>
                <a:off x="4352" y="1082"/>
                <a:ext cx="193" cy="192"/>
              </a:xfrm>
              <a:custGeom>
                <a:avLst/>
                <a:gdLst>
                  <a:gd name="T0" fmla="*/ 213 w 812"/>
                  <a:gd name="T1" fmla="*/ 397 h 811"/>
                  <a:gd name="T2" fmla="*/ 412 w 812"/>
                  <a:gd name="T3" fmla="*/ 199 h 811"/>
                  <a:gd name="T4" fmla="*/ 611 w 812"/>
                  <a:gd name="T5" fmla="*/ 398 h 811"/>
                  <a:gd name="T6" fmla="*/ 549 w 812"/>
                  <a:gd name="T7" fmla="*/ 543 h 811"/>
                  <a:gd name="T8" fmla="*/ 521 w 812"/>
                  <a:gd name="T9" fmla="*/ 577 h 811"/>
                  <a:gd name="T10" fmla="*/ 521 w 812"/>
                  <a:gd name="T11" fmla="*/ 577 h 811"/>
                  <a:gd name="T12" fmla="*/ 521 w 812"/>
                  <a:gd name="T13" fmla="*/ 577 h 811"/>
                  <a:gd name="T14" fmla="*/ 489 w 812"/>
                  <a:gd name="T15" fmla="*/ 658 h 811"/>
                  <a:gd name="T16" fmla="*/ 489 w 812"/>
                  <a:gd name="T17" fmla="*/ 664 h 811"/>
                  <a:gd name="T18" fmla="*/ 489 w 812"/>
                  <a:gd name="T19" fmla="*/ 664 h 811"/>
                  <a:gd name="T20" fmla="*/ 489 w 812"/>
                  <a:gd name="T21" fmla="*/ 664 h 811"/>
                  <a:gd name="T22" fmla="*/ 489 w 812"/>
                  <a:gd name="T23" fmla="*/ 667 h 811"/>
                  <a:gd name="T24" fmla="*/ 416 w 812"/>
                  <a:gd name="T25" fmla="*/ 700 h 811"/>
                  <a:gd name="T26" fmla="*/ 415 w 812"/>
                  <a:gd name="T27" fmla="*/ 703 h 811"/>
                  <a:gd name="T28" fmla="*/ 412 w 812"/>
                  <a:gd name="T29" fmla="*/ 701 h 811"/>
                  <a:gd name="T30" fmla="*/ 409 w 812"/>
                  <a:gd name="T31" fmla="*/ 703 h 811"/>
                  <a:gd name="T32" fmla="*/ 408 w 812"/>
                  <a:gd name="T33" fmla="*/ 700 h 811"/>
                  <a:gd name="T34" fmla="*/ 335 w 812"/>
                  <a:gd name="T35" fmla="*/ 667 h 811"/>
                  <a:gd name="T36" fmla="*/ 273 w 812"/>
                  <a:gd name="T37" fmla="*/ 540 h 811"/>
                  <a:gd name="T38" fmla="*/ 273 w 812"/>
                  <a:gd name="T39" fmla="*/ 540 h 811"/>
                  <a:gd name="T40" fmla="*/ 273 w 812"/>
                  <a:gd name="T41" fmla="*/ 540 h 811"/>
                  <a:gd name="T42" fmla="*/ 273 w 812"/>
                  <a:gd name="T43" fmla="*/ 540 h 811"/>
                  <a:gd name="T44" fmla="*/ 213 w 812"/>
                  <a:gd name="T45" fmla="*/ 398 h 811"/>
                  <a:gd name="T46" fmla="*/ 213 w 812"/>
                  <a:gd name="T47" fmla="*/ 398 h 811"/>
                  <a:gd name="T48" fmla="*/ 213 w 812"/>
                  <a:gd name="T49" fmla="*/ 398 h 811"/>
                  <a:gd name="T50" fmla="*/ 213 w 812"/>
                  <a:gd name="T51" fmla="*/ 398 h 811"/>
                  <a:gd name="T52" fmla="*/ 213 w 812"/>
                  <a:gd name="T53" fmla="*/ 397 h 811"/>
                  <a:gd name="T54" fmla="*/ 213 w 812"/>
                  <a:gd name="T55" fmla="*/ 397 h 811"/>
                  <a:gd name="T56" fmla="*/ 213 w 812"/>
                  <a:gd name="T57" fmla="*/ 397 h 811"/>
                  <a:gd name="T58" fmla="*/ 213 w 812"/>
                  <a:gd name="T59" fmla="*/ 397 h 811"/>
                  <a:gd name="T60" fmla="*/ 213 w 812"/>
                  <a:gd name="T61" fmla="*/ 397 h 811"/>
                  <a:gd name="T62" fmla="*/ 213 w 812"/>
                  <a:gd name="T63" fmla="*/ 397 h 811"/>
                  <a:gd name="T64" fmla="*/ 406 w 812"/>
                  <a:gd name="T65" fmla="*/ 0 h 811"/>
                  <a:gd name="T66" fmla="*/ 0 w 812"/>
                  <a:gd name="T67" fmla="*/ 406 h 811"/>
                  <a:gd name="T68" fmla="*/ 406 w 812"/>
                  <a:gd name="T69" fmla="*/ 811 h 811"/>
                  <a:gd name="T70" fmla="*/ 406 w 812"/>
                  <a:gd name="T71" fmla="*/ 811 h 811"/>
                  <a:gd name="T72" fmla="*/ 406 w 812"/>
                  <a:gd name="T73" fmla="*/ 758 h 811"/>
                  <a:gd name="T74" fmla="*/ 418 w 812"/>
                  <a:gd name="T75" fmla="*/ 758 h 811"/>
                  <a:gd name="T76" fmla="*/ 418 w 812"/>
                  <a:gd name="T77" fmla="*/ 811 h 811"/>
                  <a:gd name="T78" fmla="*/ 812 w 812"/>
                  <a:gd name="T79" fmla="*/ 406 h 811"/>
                  <a:gd name="T80" fmla="*/ 406 w 812"/>
                  <a:gd name="T81"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2" h="811">
                    <a:moveTo>
                      <a:pt x="213" y="397"/>
                    </a:moveTo>
                    <a:cubicBezTo>
                      <a:pt x="214" y="287"/>
                      <a:pt x="303" y="199"/>
                      <a:pt x="412" y="199"/>
                    </a:cubicBezTo>
                    <a:cubicBezTo>
                      <a:pt x="522" y="199"/>
                      <a:pt x="611" y="288"/>
                      <a:pt x="611" y="398"/>
                    </a:cubicBezTo>
                    <a:cubicBezTo>
                      <a:pt x="611" y="455"/>
                      <a:pt x="587" y="506"/>
                      <a:pt x="549" y="543"/>
                    </a:cubicBezTo>
                    <a:cubicBezTo>
                      <a:pt x="538" y="554"/>
                      <a:pt x="529" y="566"/>
                      <a:pt x="521" y="577"/>
                    </a:cubicBezTo>
                    <a:cubicBezTo>
                      <a:pt x="521" y="577"/>
                      <a:pt x="521" y="577"/>
                      <a:pt x="521" y="577"/>
                    </a:cubicBezTo>
                    <a:cubicBezTo>
                      <a:pt x="521" y="577"/>
                      <a:pt x="521" y="577"/>
                      <a:pt x="521" y="577"/>
                    </a:cubicBezTo>
                    <a:cubicBezTo>
                      <a:pt x="499" y="611"/>
                      <a:pt x="492" y="643"/>
                      <a:pt x="489" y="658"/>
                    </a:cubicBezTo>
                    <a:cubicBezTo>
                      <a:pt x="489" y="661"/>
                      <a:pt x="489" y="663"/>
                      <a:pt x="489" y="664"/>
                    </a:cubicBezTo>
                    <a:cubicBezTo>
                      <a:pt x="489" y="664"/>
                      <a:pt x="489" y="664"/>
                      <a:pt x="489" y="664"/>
                    </a:cubicBezTo>
                    <a:cubicBezTo>
                      <a:pt x="489" y="664"/>
                      <a:pt x="489" y="664"/>
                      <a:pt x="489" y="664"/>
                    </a:cubicBezTo>
                    <a:cubicBezTo>
                      <a:pt x="489" y="666"/>
                      <a:pt x="489" y="667"/>
                      <a:pt x="489" y="667"/>
                    </a:cubicBezTo>
                    <a:cubicBezTo>
                      <a:pt x="416" y="700"/>
                      <a:pt x="416" y="700"/>
                      <a:pt x="416" y="700"/>
                    </a:cubicBezTo>
                    <a:cubicBezTo>
                      <a:pt x="415" y="703"/>
                      <a:pt x="415" y="703"/>
                      <a:pt x="415" y="703"/>
                    </a:cubicBezTo>
                    <a:cubicBezTo>
                      <a:pt x="412" y="701"/>
                      <a:pt x="412" y="701"/>
                      <a:pt x="412" y="701"/>
                    </a:cubicBezTo>
                    <a:cubicBezTo>
                      <a:pt x="409" y="703"/>
                      <a:pt x="409" y="703"/>
                      <a:pt x="409" y="703"/>
                    </a:cubicBezTo>
                    <a:cubicBezTo>
                      <a:pt x="408" y="700"/>
                      <a:pt x="408" y="700"/>
                      <a:pt x="408" y="700"/>
                    </a:cubicBezTo>
                    <a:cubicBezTo>
                      <a:pt x="335" y="667"/>
                      <a:pt x="335" y="667"/>
                      <a:pt x="335" y="667"/>
                    </a:cubicBezTo>
                    <a:cubicBezTo>
                      <a:pt x="335" y="667"/>
                      <a:pt x="333" y="601"/>
                      <a:pt x="273" y="540"/>
                    </a:cubicBezTo>
                    <a:cubicBezTo>
                      <a:pt x="273" y="540"/>
                      <a:pt x="273" y="540"/>
                      <a:pt x="273" y="540"/>
                    </a:cubicBezTo>
                    <a:cubicBezTo>
                      <a:pt x="273" y="540"/>
                      <a:pt x="273" y="540"/>
                      <a:pt x="273" y="540"/>
                    </a:cubicBezTo>
                    <a:cubicBezTo>
                      <a:pt x="273" y="540"/>
                      <a:pt x="273" y="540"/>
                      <a:pt x="273" y="540"/>
                    </a:cubicBezTo>
                    <a:cubicBezTo>
                      <a:pt x="236" y="504"/>
                      <a:pt x="213" y="454"/>
                      <a:pt x="213" y="398"/>
                    </a:cubicBezTo>
                    <a:cubicBezTo>
                      <a:pt x="213" y="398"/>
                      <a:pt x="213" y="398"/>
                      <a:pt x="213" y="398"/>
                    </a:cubicBezTo>
                    <a:cubicBezTo>
                      <a:pt x="213" y="398"/>
                      <a:pt x="213" y="398"/>
                      <a:pt x="213" y="398"/>
                    </a:cubicBezTo>
                    <a:cubicBezTo>
                      <a:pt x="213" y="398"/>
                      <a:pt x="213" y="398"/>
                      <a:pt x="213" y="398"/>
                    </a:cubicBezTo>
                    <a:cubicBezTo>
                      <a:pt x="213" y="398"/>
                      <a:pt x="213" y="398"/>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moveTo>
                      <a:pt x="406" y="0"/>
                    </a:moveTo>
                    <a:cubicBezTo>
                      <a:pt x="182" y="0"/>
                      <a:pt x="0" y="182"/>
                      <a:pt x="0" y="406"/>
                    </a:cubicBezTo>
                    <a:cubicBezTo>
                      <a:pt x="0" y="630"/>
                      <a:pt x="182" y="811"/>
                      <a:pt x="406" y="811"/>
                    </a:cubicBezTo>
                    <a:cubicBezTo>
                      <a:pt x="406" y="811"/>
                      <a:pt x="406" y="811"/>
                      <a:pt x="406" y="811"/>
                    </a:cubicBezTo>
                    <a:cubicBezTo>
                      <a:pt x="406" y="758"/>
                      <a:pt x="406" y="758"/>
                      <a:pt x="406" y="758"/>
                    </a:cubicBezTo>
                    <a:cubicBezTo>
                      <a:pt x="418" y="758"/>
                      <a:pt x="418" y="758"/>
                      <a:pt x="418" y="758"/>
                    </a:cubicBezTo>
                    <a:cubicBezTo>
                      <a:pt x="418" y="811"/>
                      <a:pt x="418" y="811"/>
                      <a:pt x="418" y="811"/>
                    </a:cubicBezTo>
                    <a:cubicBezTo>
                      <a:pt x="637" y="805"/>
                      <a:pt x="812" y="626"/>
                      <a:pt x="812" y="406"/>
                    </a:cubicBezTo>
                    <a:cubicBezTo>
                      <a:pt x="812" y="182"/>
                      <a:pt x="630" y="0"/>
                      <a:pt x="406" y="0"/>
                    </a:cubicBezTo>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nl-NL" sz="1801" kern="0">
                  <a:solidFill>
                    <a:sysClr val="windowText" lastClr="000000"/>
                  </a:solidFill>
                  <a:latin typeface="Segoe UI Light"/>
                </a:endParaRPr>
              </a:p>
            </p:txBody>
          </p:sp>
          <p:sp>
            <p:nvSpPr>
              <p:cNvPr id="118" name="Freeform 9"/>
              <p:cNvSpPr>
                <a:spLocks/>
              </p:cNvSpPr>
              <p:nvPr/>
            </p:nvSpPr>
            <p:spPr bwMode="auto">
              <a:xfrm>
                <a:off x="4403" y="1129"/>
                <a:ext cx="94" cy="119"/>
              </a:xfrm>
              <a:custGeom>
                <a:avLst/>
                <a:gdLst>
                  <a:gd name="T0" fmla="*/ 398 w 398"/>
                  <a:gd name="T1" fmla="*/ 199 h 504"/>
                  <a:gd name="T2" fmla="*/ 199 w 398"/>
                  <a:gd name="T3" fmla="*/ 0 h 504"/>
                  <a:gd name="T4" fmla="*/ 0 w 398"/>
                  <a:gd name="T5" fmla="*/ 199 h 504"/>
                  <a:gd name="T6" fmla="*/ 60 w 398"/>
                  <a:gd name="T7" fmla="*/ 341 h 504"/>
                  <a:gd name="T8" fmla="*/ 60 w 398"/>
                  <a:gd name="T9" fmla="*/ 341 h 504"/>
                  <a:gd name="T10" fmla="*/ 122 w 398"/>
                  <a:gd name="T11" fmla="*/ 468 h 504"/>
                  <a:gd name="T12" fmla="*/ 195 w 398"/>
                  <a:gd name="T13" fmla="*/ 501 h 504"/>
                  <a:gd name="T14" fmla="*/ 196 w 398"/>
                  <a:gd name="T15" fmla="*/ 504 h 504"/>
                  <a:gd name="T16" fmla="*/ 199 w 398"/>
                  <a:gd name="T17" fmla="*/ 502 h 504"/>
                  <a:gd name="T18" fmla="*/ 202 w 398"/>
                  <a:gd name="T19" fmla="*/ 504 h 504"/>
                  <a:gd name="T20" fmla="*/ 203 w 398"/>
                  <a:gd name="T21" fmla="*/ 501 h 504"/>
                  <a:gd name="T22" fmla="*/ 276 w 398"/>
                  <a:gd name="T23" fmla="*/ 468 h 504"/>
                  <a:gd name="T24" fmla="*/ 336 w 398"/>
                  <a:gd name="T25" fmla="*/ 344 h 504"/>
                  <a:gd name="T26" fmla="*/ 398 w 398"/>
                  <a:gd name="T27" fmla="*/ 199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504">
                    <a:moveTo>
                      <a:pt x="398" y="199"/>
                    </a:moveTo>
                    <a:cubicBezTo>
                      <a:pt x="398" y="89"/>
                      <a:pt x="309" y="0"/>
                      <a:pt x="199" y="0"/>
                    </a:cubicBezTo>
                    <a:cubicBezTo>
                      <a:pt x="89" y="0"/>
                      <a:pt x="0" y="89"/>
                      <a:pt x="0" y="199"/>
                    </a:cubicBezTo>
                    <a:cubicBezTo>
                      <a:pt x="0" y="255"/>
                      <a:pt x="23" y="305"/>
                      <a:pt x="60" y="341"/>
                    </a:cubicBezTo>
                    <a:cubicBezTo>
                      <a:pt x="60" y="341"/>
                      <a:pt x="60" y="341"/>
                      <a:pt x="60" y="341"/>
                    </a:cubicBezTo>
                    <a:cubicBezTo>
                      <a:pt x="120" y="402"/>
                      <a:pt x="122" y="468"/>
                      <a:pt x="122" y="468"/>
                    </a:cubicBezTo>
                    <a:cubicBezTo>
                      <a:pt x="195" y="501"/>
                      <a:pt x="195" y="501"/>
                      <a:pt x="195" y="501"/>
                    </a:cubicBezTo>
                    <a:cubicBezTo>
                      <a:pt x="196" y="504"/>
                      <a:pt x="196" y="504"/>
                      <a:pt x="196" y="504"/>
                    </a:cubicBezTo>
                    <a:cubicBezTo>
                      <a:pt x="199" y="502"/>
                      <a:pt x="199" y="502"/>
                      <a:pt x="199" y="502"/>
                    </a:cubicBezTo>
                    <a:cubicBezTo>
                      <a:pt x="202" y="504"/>
                      <a:pt x="202" y="504"/>
                      <a:pt x="202" y="504"/>
                    </a:cubicBezTo>
                    <a:cubicBezTo>
                      <a:pt x="203" y="501"/>
                      <a:pt x="203" y="501"/>
                      <a:pt x="203" y="501"/>
                    </a:cubicBezTo>
                    <a:cubicBezTo>
                      <a:pt x="276" y="468"/>
                      <a:pt x="276" y="468"/>
                      <a:pt x="276" y="468"/>
                    </a:cubicBezTo>
                    <a:cubicBezTo>
                      <a:pt x="276" y="468"/>
                      <a:pt x="278" y="403"/>
                      <a:pt x="336" y="344"/>
                    </a:cubicBezTo>
                    <a:cubicBezTo>
                      <a:pt x="374" y="307"/>
                      <a:pt x="398" y="256"/>
                      <a:pt x="398" y="19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nl-NL" sz="1801" kern="0">
                  <a:solidFill>
                    <a:sysClr val="windowText" lastClr="000000"/>
                  </a:solidFill>
                  <a:latin typeface="Segoe UI Light"/>
                </a:endParaRPr>
              </a:p>
            </p:txBody>
          </p:sp>
          <p:sp>
            <p:nvSpPr>
              <p:cNvPr id="119" name="Rectangle 10"/>
              <p:cNvSpPr>
                <a:spLocks noChangeArrowheads="1"/>
              </p:cNvSpPr>
              <p:nvPr/>
            </p:nvSpPr>
            <p:spPr bwMode="auto">
              <a:xfrm>
                <a:off x="4441" y="1595"/>
                <a:ext cx="18" cy="12"/>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nl-NL" sz="1801" kern="0">
                  <a:solidFill>
                    <a:sysClr val="windowText" lastClr="000000"/>
                  </a:solidFill>
                  <a:latin typeface="Segoe UI Light"/>
                </a:endParaRPr>
              </a:p>
            </p:txBody>
          </p:sp>
          <p:sp>
            <p:nvSpPr>
              <p:cNvPr id="120" name="Rectangle 11"/>
              <p:cNvSpPr>
                <a:spLocks noChangeArrowheads="1"/>
              </p:cNvSpPr>
              <p:nvPr/>
            </p:nvSpPr>
            <p:spPr bwMode="auto">
              <a:xfrm>
                <a:off x="4449" y="1261"/>
                <a:ext cx="2" cy="33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nl-NL" sz="1801" kern="0">
                  <a:solidFill>
                    <a:sysClr val="windowText" lastClr="000000"/>
                  </a:solidFill>
                  <a:latin typeface="Segoe UI Light"/>
                </a:endParaRPr>
              </a:p>
            </p:txBody>
          </p:sp>
          <p:sp>
            <p:nvSpPr>
              <p:cNvPr id="121" name="Rectangle 12"/>
              <p:cNvSpPr>
                <a:spLocks noChangeArrowheads="1"/>
              </p:cNvSpPr>
              <p:nvPr/>
            </p:nvSpPr>
            <p:spPr bwMode="auto">
              <a:xfrm>
                <a:off x="4449" y="1261"/>
                <a:ext cx="2"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nl-NL" sz="1801" kern="0">
                  <a:solidFill>
                    <a:sysClr val="windowText" lastClr="000000"/>
                  </a:solidFill>
                  <a:latin typeface="Segoe UI Light"/>
                </a:endParaRPr>
              </a:p>
            </p:txBody>
          </p:sp>
          <p:sp>
            <p:nvSpPr>
              <p:cNvPr id="122" name="Freeform 13"/>
              <p:cNvSpPr>
                <a:spLocks noEditPoints="1"/>
              </p:cNvSpPr>
              <p:nvPr/>
            </p:nvSpPr>
            <p:spPr bwMode="auto">
              <a:xfrm>
                <a:off x="4403" y="1176"/>
                <a:ext cx="73" cy="63"/>
              </a:xfrm>
              <a:custGeom>
                <a:avLst/>
                <a:gdLst>
                  <a:gd name="T0" fmla="*/ 276 w 308"/>
                  <a:gd name="T1" fmla="*/ 267 h 267"/>
                  <a:gd name="T2" fmla="*/ 276 w 308"/>
                  <a:gd name="T3" fmla="*/ 267 h 267"/>
                  <a:gd name="T4" fmla="*/ 276 w 308"/>
                  <a:gd name="T5" fmla="*/ 267 h 267"/>
                  <a:gd name="T6" fmla="*/ 276 w 308"/>
                  <a:gd name="T7" fmla="*/ 267 h 267"/>
                  <a:gd name="T8" fmla="*/ 308 w 308"/>
                  <a:gd name="T9" fmla="*/ 180 h 267"/>
                  <a:gd name="T10" fmla="*/ 276 w 308"/>
                  <a:gd name="T11" fmla="*/ 261 h 267"/>
                  <a:gd name="T12" fmla="*/ 308 w 308"/>
                  <a:gd name="T13" fmla="*/ 180 h 267"/>
                  <a:gd name="T14" fmla="*/ 308 w 308"/>
                  <a:gd name="T15" fmla="*/ 180 h 267"/>
                  <a:gd name="T16" fmla="*/ 308 w 308"/>
                  <a:gd name="T17" fmla="*/ 180 h 267"/>
                  <a:gd name="T18" fmla="*/ 0 w 308"/>
                  <a:gd name="T19" fmla="*/ 1 h 267"/>
                  <a:gd name="T20" fmla="*/ 0 w 308"/>
                  <a:gd name="T21" fmla="*/ 1 h 267"/>
                  <a:gd name="T22" fmla="*/ 0 w 308"/>
                  <a:gd name="T23" fmla="*/ 1 h 267"/>
                  <a:gd name="T24" fmla="*/ 0 w 308"/>
                  <a:gd name="T25" fmla="*/ 1 h 267"/>
                  <a:gd name="T26" fmla="*/ 0 w 308"/>
                  <a:gd name="T27" fmla="*/ 0 h 267"/>
                  <a:gd name="T28" fmla="*/ 0 w 308"/>
                  <a:gd name="T29" fmla="*/ 0 h 267"/>
                  <a:gd name="T30" fmla="*/ 0 w 308"/>
                  <a:gd name="T31" fmla="*/ 0 h 267"/>
                  <a:gd name="T32" fmla="*/ 0 w 308"/>
                  <a:gd name="T33" fmla="*/ 0 h 267"/>
                  <a:gd name="T34" fmla="*/ 0 w 308"/>
                  <a:gd name="T35" fmla="*/ 0 h 267"/>
                  <a:gd name="T36" fmla="*/ 0 w 308"/>
                  <a:gd name="T37" fmla="*/ 0 h 267"/>
                  <a:gd name="T38" fmla="*/ 0 w 308"/>
                  <a:gd name="T39" fmla="*/ 0 h 267"/>
                  <a:gd name="T40" fmla="*/ 0 w 308"/>
                  <a:gd name="T41" fmla="*/ 0 h 267"/>
                  <a:gd name="T42" fmla="*/ 0 w 308"/>
                  <a:gd name="T4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67">
                    <a:moveTo>
                      <a:pt x="276" y="267"/>
                    </a:moveTo>
                    <a:cubicBezTo>
                      <a:pt x="276" y="267"/>
                      <a:pt x="276" y="267"/>
                      <a:pt x="276" y="267"/>
                    </a:cubicBezTo>
                    <a:cubicBezTo>
                      <a:pt x="276" y="267"/>
                      <a:pt x="276" y="267"/>
                      <a:pt x="276" y="267"/>
                    </a:cubicBezTo>
                    <a:cubicBezTo>
                      <a:pt x="276" y="267"/>
                      <a:pt x="276" y="267"/>
                      <a:pt x="276" y="267"/>
                    </a:cubicBezTo>
                    <a:moveTo>
                      <a:pt x="308" y="180"/>
                    </a:moveTo>
                    <a:cubicBezTo>
                      <a:pt x="286" y="214"/>
                      <a:pt x="279" y="246"/>
                      <a:pt x="276" y="261"/>
                    </a:cubicBezTo>
                    <a:cubicBezTo>
                      <a:pt x="279" y="246"/>
                      <a:pt x="286" y="214"/>
                      <a:pt x="308" y="180"/>
                    </a:cubicBezTo>
                    <a:cubicBezTo>
                      <a:pt x="308" y="180"/>
                      <a:pt x="308" y="180"/>
                      <a:pt x="308" y="180"/>
                    </a:cubicBezTo>
                    <a:cubicBezTo>
                      <a:pt x="308" y="180"/>
                      <a:pt x="308" y="180"/>
                      <a:pt x="308" y="180"/>
                    </a:cubicBezTo>
                    <a:moveTo>
                      <a:pt x="0" y="1"/>
                    </a:moveTo>
                    <a:cubicBezTo>
                      <a:pt x="0" y="1"/>
                      <a:pt x="0" y="1"/>
                      <a:pt x="0" y="1"/>
                    </a:cubicBez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A8C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nl-NL" sz="1801" kern="0">
                  <a:solidFill>
                    <a:sysClr val="windowText" lastClr="000000"/>
                  </a:solidFill>
                  <a:latin typeface="Segoe UI Light"/>
                </a:endParaRPr>
              </a:p>
            </p:txBody>
          </p:sp>
          <p:sp>
            <p:nvSpPr>
              <p:cNvPr id="123" name="Freeform 14"/>
              <p:cNvSpPr>
                <a:spLocks/>
              </p:cNvSpPr>
              <p:nvPr/>
            </p:nvSpPr>
            <p:spPr bwMode="auto">
              <a:xfrm>
                <a:off x="4403" y="1152"/>
                <a:ext cx="73" cy="88"/>
              </a:xfrm>
              <a:custGeom>
                <a:avLst/>
                <a:gdLst>
                  <a:gd name="T0" fmla="*/ 28 w 308"/>
                  <a:gd name="T1" fmla="*/ 0 h 370"/>
                  <a:gd name="T2" fmla="*/ 0 w 308"/>
                  <a:gd name="T3" fmla="*/ 100 h 370"/>
                  <a:gd name="T4" fmla="*/ 0 w 308"/>
                  <a:gd name="T5" fmla="*/ 100 h 370"/>
                  <a:gd name="T6" fmla="*/ 0 w 308"/>
                  <a:gd name="T7" fmla="*/ 100 h 370"/>
                  <a:gd name="T8" fmla="*/ 0 w 308"/>
                  <a:gd name="T9" fmla="*/ 100 h 370"/>
                  <a:gd name="T10" fmla="*/ 0 w 308"/>
                  <a:gd name="T11" fmla="*/ 100 h 370"/>
                  <a:gd name="T12" fmla="*/ 0 w 308"/>
                  <a:gd name="T13" fmla="*/ 100 h 370"/>
                  <a:gd name="T14" fmla="*/ 0 w 308"/>
                  <a:gd name="T15" fmla="*/ 101 h 370"/>
                  <a:gd name="T16" fmla="*/ 0 w 308"/>
                  <a:gd name="T17" fmla="*/ 101 h 370"/>
                  <a:gd name="T18" fmla="*/ 60 w 308"/>
                  <a:gd name="T19" fmla="*/ 243 h 370"/>
                  <a:gd name="T20" fmla="*/ 60 w 308"/>
                  <a:gd name="T21" fmla="*/ 243 h 370"/>
                  <a:gd name="T22" fmla="*/ 60 w 308"/>
                  <a:gd name="T23" fmla="*/ 243 h 370"/>
                  <a:gd name="T24" fmla="*/ 60 w 308"/>
                  <a:gd name="T25" fmla="*/ 243 h 370"/>
                  <a:gd name="T26" fmla="*/ 122 w 308"/>
                  <a:gd name="T27" fmla="*/ 370 h 370"/>
                  <a:gd name="T28" fmla="*/ 276 w 308"/>
                  <a:gd name="T29" fmla="*/ 367 h 370"/>
                  <a:gd name="T30" fmla="*/ 276 w 308"/>
                  <a:gd name="T31" fmla="*/ 367 h 370"/>
                  <a:gd name="T32" fmla="*/ 276 w 308"/>
                  <a:gd name="T33" fmla="*/ 367 h 370"/>
                  <a:gd name="T34" fmla="*/ 276 w 308"/>
                  <a:gd name="T35" fmla="*/ 361 h 370"/>
                  <a:gd name="T36" fmla="*/ 308 w 308"/>
                  <a:gd name="T37" fmla="*/ 280 h 370"/>
                  <a:gd name="T38" fmla="*/ 28 w 308"/>
                  <a:gd name="T39"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8" h="370">
                    <a:moveTo>
                      <a:pt x="28" y="0"/>
                    </a:moveTo>
                    <a:cubicBezTo>
                      <a:pt x="10" y="29"/>
                      <a:pt x="0" y="63"/>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1"/>
                      <a:pt x="0" y="101"/>
                      <a:pt x="0" y="101"/>
                    </a:cubicBezTo>
                    <a:cubicBezTo>
                      <a:pt x="0" y="101"/>
                      <a:pt x="0" y="101"/>
                      <a:pt x="0" y="101"/>
                    </a:cubicBezTo>
                    <a:cubicBezTo>
                      <a:pt x="0" y="157"/>
                      <a:pt x="23" y="207"/>
                      <a:pt x="60" y="243"/>
                    </a:cubicBezTo>
                    <a:cubicBezTo>
                      <a:pt x="60" y="243"/>
                      <a:pt x="60" y="243"/>
                      <a:pt x="60" y="243"/>
                    </a:cubicBezTo>
                    <a:cubicBezTo>
                      <a:pt x="60" y="243"/>
                      <a:pt x="60" y="243"/>
                      <a:pt x="60" y="243"/>
                    </a:cubicBezTo>
                    <a:cubicBezTo>
                      <a:pt x="60" y="243"/>
                      <a:pt x="60" y="243"/>
                      <a:pt x="60" y="243"/>
                    </a:cubicBezTo>
                    <a:cubicBezTo>
                      <a:pt x="120" y="304"/>
                      <a:pt x="122" y="370"/>
                      <a:pt x="122" y="370"/>
                    </a:cubicBezTo>
                    <a:cubicBezTo>
                      <a:pt x="276" y="367"/>
                      <a:pt x="276" y="367"/>
                      <a:pt x="276" y="367"/>
                    </a:cubicBezTo>
                    <a:cubicBezTo>
                      <a:pt x="276" y="367"/>
                      <a:pt x="276" y="367"/>
                      <a:pt x="276" y="367"/>
                    </a:cubicBezTo>
                    <a:cubicBezTo>
                      <a:pt x="276" y="367"/>
                      <a:pt x="276" y="367"/>
                      <a:pt x="276" y="367"/>
                    </a:cubicBezTo>
                    <a:cubicBezTo>
                      <a:pt x="276" y="366"/>
                      <a:pt x="276" y="364"/>
                      <a:pt x="276" y="361"/>
                    </a:cubicBezTo>
                    <a:cubicBezTo>
                      <a:pt x="279" y="346"/>
                      <a:pt x="286" y="314"/>
                      <a:pt x="308" y="280"/>
                    </a:cubicBezTo>
                    <a:cubicBezTo>
                      <a:pt x="28" y="0"/>
                      <a:pt x="28" y="0"/>
                      <a:pt x="28"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nl-NL" sz="1801" kern="0">
                  <a:solidFill>
                    <a:sysClr val="windowText" lastClr="000000"/>
                  </a:solidFill>
                  <a:latin typeface="Segoe UI Light"/>
                </a:endParaRPr>
              </a:p>
            </p:txBody>
          </p:sp>
          <p:sp>
            <p:nvSpPr>
              <p:cNvPr id="124" name="Rectangle 15"/>
              <p:cNvSpPr>
                <a:spLocks noChangeArrowheads="1"/>
              </p:cNvSpPr>
              <p:nvPr/>
            </p:nvSpPr>
            <p:spPr bwMode="auto">
              <a:xfrm>
                <a:off x="4432" y="1239"/>
                <a:ext cx="36" cy="22"/>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nl-NL" sz="1801" kern="0">
                  <a:solidFill>
                    <a:sysClr val="windowText" lastClr="000000"/>
                  </a:solidFill>
                  <a:latin typeface="Segoe UI Light"/>
                </a:endParaRPr>
              </a:p>
            </p:txBody>
          </p:sp>
          <p:sp>
            <p:nvSpPr>
              <p:cNvPr id="125" name="Freeform 16"/>
              <p:cNvSpPr>
                <a:spLocks/>
              </p:cNvSpPr>
              <p:nvPr/>
            </p:nvSpPr>
            <p:spPr bwMode="auto">
              <a:xfrm>
                <a:off x="4401" y="1540"/>
                <a:ext cx="178" cy="145"/>
              </a:xfrm>
              <a:custGeom>
                <a:avLst/>
                <a:gdLst>
                  <a:gd name="T0" fmla="*/ 129 w 752"/>
                  <a:gd name="T1" fmla="*/ 552 h 614"/>
                  <a:gd name="T2" fmla="*/ 1 w 752"/>
                  <a:gd name="T3" fmla="*/ 312 h 614"/>
                  <a:gd name="T4" fmla="*/ 98 w 752"/>
                  <a:gd name="T5" fmla="*/ 121 h 614"/>
                  <a:gd name="T6" fmla="*/ 195 w 752"/>
                  <a:gd name="T7" fmla="*/ 133 h 614"/>
                  <a:gd name="T8" fmla="*/ 171 w 752"/>
                  <a:gd name="T9" fmla="*/ 209 h 614"/>
                  <a:gd name="T10" fmla="*/ 133 w 752"/>
                  <a:gd name="T11" fmla="*/ 285 h 614"/>
                  <a:gd name="T12" fmla="*/ 229 w 752"/>
                  <a:gd name="T13" fmla="*/ 354 h 614"/>
                  <a:gd name="T14" fmla="*/ 319 w 752"/>
                  <a:gd name="T15" fmla="*/ 243 h 614"/>
                  <a:gd name="T16" fmla="*/ 269 w 752"/>
                  <a:gd name="T17" fmla="*/ 174 h 614"/>
                  <a:gd name="T18" fmla="*/ 210 w 752"/>
                  <a:gd name="T19" fmla="*/ 114 h 614"/>
                  <a:gd name="T20" fmla="*/ 330 w 752"/>
                  <a:gd name="T21" fmla="*/ 56 h 614"/>
                  <a:gd name="T22" fmla="*/ 425 w 752"/>
                  <a:gd name="T23" fmla="*/ 270 h 614"/>
                  <a:gd name="T24" fmla="*/ 566 w 752"/>
                  <a:gd name="T25" fmla="*/ 22 h 614"/>
                  <a:gd name="T26" fmla="*/ 501 w 752"/>
                  <a:gd name="T27" fmla="*/ 298 h 614"/>
                  <a:gd name="T28" fmla="*/ 662 w 752"/>
                  <a:gd name="T29" fmla="*/ 192 h 614"/>
                  <a:gd name="T30" fmla="*/ 413 w 752"/>
                  <a:gd name="T31" fmla="*/ 552 h 614"/>
                  <a:gd name="T32" fmla="*/ 278 w 752"/>
                  <a:gd name="T33" fmla="*/ 614 h 614"/>
                  <a:gd name="T34" fmla="*/ 129 w 752"/>
                  <a:gd name="T35" fmla="*/ 552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2" h="614">
                    <a:moveTo>
                      <a:pt x="129" y="552"/>
                    </a:moveTo>
                    <a:cubicBezTo>
                      <a:pt x="129" y="552"/>
                      <a:pt x="1" y="412"/>
                      <a:pt x="1" y="312"/>
                    </a:cubicBezTo>
                    <a:cubicBezTo>
                      <a:pt x="1" y="312"/>
                      <a:pt x="0" y="198"/>
                      <a:pt x="98" y="121"/>
                    </a:cubicBezTo>
                    <a:cubicBezTo>
                      <a:pt x="98" y="121"/>
                      <a:pt x="157" y="76"/>
                      <a:pt x="195" y="133"/>
                    </a:cubicBezTo>
                    <a:cubicBezTo>
                      <a:pt x="195" y="133"/>
                      <a:pt x="223" y="166"/>
                      <a:pt x="171" y="209"/>
                    </a:cubicBezTo>
                    <a:cubicBezTo>
                      <a:pt x="171" y="209"/>
                      <a:pt x="133" y="237"/>
                      <a:pt x="133" y="285"/>
                    </a:cubicBezTo>
                    <a:cubicBezTo>
                      <a:pt x="133" y="285"/>
                      <a:pt x="133" y="361"/>
                      <a:pt x="229" y="354"/>
                    </a:cubicBezTo>
                    <a:cubicBezTo>
                      <a:pt x="229" y="354"/>
                      <a:pt x="327" y="353"/>
                      <a:pt x="319" y="243"/>
                    </a:cubicBezTo>
                    <a:cubicBezTo>
                      <a:pt x="319" y="243"/>
                      <a:pt x="320" y="192"/>
                      <a:pt x="269" y="174"/>
                    </a:cubicBezTo>
                    <a:cubicBezTo>
                      <a:pt x="269" y="174"/>
                      <a:pt x="210" y="167"/>
                      <a:pt x="210" y="114"/>
                    </a:cubicBezTo>
                    <a:cubicBezTo>
                      <a:pt x="210" y="114"/>
                      <a:pt x="206" y="49"/>
                      <a:pt x="330" y="56"/>
                    </a:cubicBezTo>
                    <a:cubicBezTo>
                      <a:pt x="330" y="56"/>
                      <a:pt x="450" y="56"/>
                      <a:pt x="425" y="270"/>
                    </a:cubicBezTo>
                    <a:cubicBezTo>
                      <a:pt x="425" y="270"/>
                      <a:pt x="482" y="0"/>
                      <a:pt x="566" y="22"/>
                    </a:cubicBezTo>
                    <a:cubicBezTo>
                      <a:pt x="566" y="22"/>
                      <a:pt x="639" y="43"/>
                      <a:pt x="501" y="298"/>
                    </a:cubicBezTo>
                    <a:cubicBezTo>
                      <a:pt x="501" y="298"/>
                      <a:pt x="617" y="133"/>
                      <a:pt x="662" y="192"/>
                    </a:cubicBezTo>
                    <a:cubicBezTo>
                      <a:pt x="662" y="192"/>
                      <a:pt x="752" y="281"/>
                      <a:pt x="413" y="552"/>
                    </a:cubicBezTo>
                    <a:cubicBezTo>
                      <a:pt x="278" y="614"/>
                      <a:pt x="278" y="614"/>
                      <a:pt x="278" y="614"/>
                    </a:cubicBezTo>
                    <a:cubicBezTo>
                      <a:pt x="129" y="552"/>
                      <a:pt x="129" y="552"/>
                      <a:pt x="129" y="552"/>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nl-NL" sz="1801" kern="0">
                  <a:solidFill>
                    <a:sysClr val="windowText" lastClr="000000"/>
                  </a:solidFill>
                  <a:latin typeface="Segoe UI Light"/>
                </a:endParaRPr>
              </a:p>
            </p:txBody>
          </p:sp>
          <p:sp>
            <p:nvSpPr>
              <p:cNvPr id="126" name="Freeform 17"/>
              <p:cNvSpPr>
                <a:spLocks noEditPoints="1"/>
              </p:cNvSpPr>
              <p:nvPr/>
            </p:nvSpPr>
            <p:spPr bwMode="auto">
              <a:xfrm>
                <a:off x="4401" y="1564"/>
                <a:ext cx="56" cy="60"/>
              </a:xfrm>
              <a:custGeom>
                <a:avLst/>
                <a:gdLst>
                  <a:gd name="T0" fmla="*/ 216 w 236"/>
                  <a:gd name="T1" fmla="*/ 251 h 251"/>
                  <a:gd name="T2" fmla="*/ 216 w 236"/>
                  <a:gd name="T3" fmla="*/ 251 h 251"/>
                  <a:gd name="T4" fmla="*/ 216 w 236"/>
                  <a:gd name="T5" fmla="*/ 251 h 251"/>
                  <a:gd name="T6" fmla="*/ 216 w 236"/>
                  <a:gd name="T7" fmla="*/ 251 h 251"/>
                  <a:gd name="T8" fmla="*/ 227 w 236"/>
                  <a:gd name="T9" fmla="*/ 250 h 251"/>
                  <a:gd name="T10" fmla="*/ 216 w 236"/>
                  <a:gd name="T11" fmla="*/ 251 h 251"/>
                  <a:gd name="T12" fmla="*/ 227 w 236"/>
                  <a:gd name="T13" fmla="*/ 250 h 251"/>
                  <a:gd name="T14" fmla="*/ 236 w 236"/>
                  <a:gd name="T15" fmla="*/ 249 h 251"/>
                  <a:gd name="T16" fmla="*/ 228 w 236"/>
                  <a:gd name="T17" fmla="*/ 250 h 251"/>
                  <a:gd name="T18" fmla="*/ 228 w 236"/>
                  <a:gd name="T19" fmla="*/ 250 h 251"/>
                  <a:gd name="T20" fmla="*/ 228 w 236"/>
                  <a:gd name="T21" fmla="*/ 250 h 251"/>
                  <a:gd name="T22" fmla="*/ 236 w 236"/>
                  <a:gd name="T23" fmla="*/ 249 h 251"/>
                  <a:gd name="T24" fmla="*/ 236 w 236"/>
                  <a:gd name="T25" fmla="*/ 249 h 251"/>
                  <a:gd name="T26" fmla="*/ 194 w 236"/>
                  <a:gd name="T27" fmla="*/ 29 h 251"/>
                  <a:gd name="T28" fmla="*/ 194 w 236"/>
                  <a:gd name="T29" fmla="*/ 29 h 251"/>
                  <a:gd name="T30" fmla="*/ 202 w 236"/>
                  <a:gd name="T31" fmla="*/ 53 h 251"/>
                  <a:gd name="T32" fmla="*/ 194 w 236"/>
                  <a:gd name="T33" fmla="*/ 29 h 251"/>
                  <a:gd name="T34" fmla="*/ 194 w 236"/>
                  <a:gd name="T35" fmla="*/ 29 h 251"/>
                  <a:gd name="T36" fmla="*/ 145 w 236"/>
                  <a:gd name="T37" fmla="*/ 0 h 251"/>
                  <a:gd name="T38" fmla="*/ 97 w 236"/>
                  <a:gd name="T39" fmla="*/ 17 h 251"/>
                  <a:gd name="T40" fmla="*/ 0 w 236"/>
                  <a:gd name="T41" fmla="*/ 208 h 251"/>
                  <a:gd name="T42" fmla="*/ 97 w 236"/>
                  <a:gd name="T43" fmla="*/ 17 h 251"/>
                  <a:gd name="T44" fmla="*/ 145 w 236"/>
                  <a:gd name="T45" fmla="*/ 0 h 251"/>
                  <a:gd name="T46" fmla="*/ 145 w 236"/>
                  <a:gd name="T47" fmla="*/ 0 h 251"/>
                  <a:gd name="T48" fmla="*/ 145 w 236"/>
                  <a:gd name="T49" fmla="*/ 0 h 251"/>
                  <a:gd name="T50" fmla="*/ 145 w 236"/>
                  <a:gd name="T51" fmla="*/ 0 h 251"/>
                  <a:gd name="T52" fmla="*/ 145 w 236"/>
                  <a:gd name="T5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6" h="251">
                    <a:moveTo>
                      <a:pt x="216" y="251"/>
                    </a:moveTo>
                    <a:cubicBezTo>
                      <a:pt x="216" y="251"/>
                      <a:pt x="216" y="251"/>
                      <a:pt x="216" y="251"/>
                    </a:cubicBezTo>
                    <a:cubicBezTo>
                      <a:pt x="216" y="251"/>
                      <a:pt x="216" y="251"/>
                      <a:pt x="216" y="251"/>
                    </a:cubicBezTo>
                    <a:cubicBezTo>
                      <a:pt x="216" y="251"/>
                      <a:pt x="216" y="251"/>
                      <a:pt x="216" y="251"/>
                    </a:cubicBezTo>
                    <a:moveTo>
                      <a:pt x="227" y="250"/>
                    </a:moveTo>
                    <a:cubicBezTo>
                      <a:pt x="223" y="250"/>
                      <a:pt x="219" y="251"/>
                      <a:pt x="216" y="251"/>
                    </a:cubicBezTo>
                    <a:cubicBezTo>
                      <a:pt x="219" y="251"/>
                      <a:pt x="223" y="250"/>
                      <a:pt x="227" y="250"/>
                    </a:cubicBezTo>
                    <a:moveTo>
                      <a:pt x="236" y="249"/>
                    </a:moveTo>
                    <a:cubicBezTo>
                      <a:pt x="231" y="250"/>
                      <a:pt x="228" y="250"/>
                      <a:pt x="228" y="250"/>
                    </a:cubicBezTo>
                    <a:cubicBezTo>
                      <a:pt x="228" y="250"/>
                      <a:pt x="228" y="250"/>
                      <a:pt x="228" y="250"/>
                    </a:cubicBezTo>
                    <a:cubicBezTo>
                      <a:pt x="228" y="250"/>
                      <a:pt x="228" y="250"/>
                      <a:pt x="228" y="250"/>
                    </a:cubicBezTo>
                    <a:cubicBezTo>
                      <a:pt x="228" y="250"/>
                      <a:pt x="231" y="250"/>
                      <a:pt x="236" y="249"/>
                    </a:cubicBezTo>
                    <a:cubicBezTo>
                      <a:pt x="236" y="249"/>
                      <a:pt x="236" y="249"/>
                      <a:pt x="236" y="249"/>
                    </a:cubicBezTo>
                    <a:moveTo>
                      <a:pt x="194" y="29"/>
                    </a:moveTo>
                    <a:cubicBezTo>
                      <a:pt x="194" y="29"/>
                      <a:pt x="194" y="29"/>
                      <a:pt x="194" y="29"/>
                    </a:cubicBezTo>
                    <a:cubicBezTo>
                      <a:pt x="194" y="29"/>
                      <a:pt x="202" y="38"/>
                      <a:pt x="202" y="53"/>
                    </a:cubicBezTo>
                    <a:cubicBezTo>
                      <a:pt x="202" y="38"/>
                      <a:pt x="194" y="29"/>
                      <a:pt x="194" y="29"/>
                    </a:cubicBezTo>
                    <a:cubicBezTo>
                      <a:pt x="194" y="29"/>
                      <a:pt x="194" y="29"/>
                      <a:pt x="194" y="29"/>
                    </a:cubicBezTo>
                    <a:moveTo>
                      <a:pt x="145" y="0"/>
                    </a:moveTo>
                    <a:cubicBezTo>
                      <a:pt x="119" y="0"/>
                      <a:pt x="97" y="17"/>
                      <a:pt x="97" y="17"/>
                    </a:cubicBezTo>
                    <a:cubicBezTo>
                      <a:pt x="1" y="92"/>
                      <a:pt x="0" y="202"/>
                      <a:pt x="0" y="208"/>
                    </a:cubicBezTo>
                    <a:cubicBezTo>
                      <a:pt x="0" y="202"/>
                      <a:pt x="1" y="92"/>
                      <a:pt x="97" y="17"/>
                    </a:cubicBezTo>
                    <a:cubicBezTo>
                      <a:pt x="97" y="17"/>
                      <a:pt x="119" y="0"/>
                      <a:pt x="145" y="0"/>
                    </a:cubicBezTo>
                    <a:moveTo>
                      <a:pt x="145" y="0"/>
                    </a:moveTo>
                    <a:cubicBezTo>
                      <a:pt x="145" y="0"/>
                      <a:pt x="145" y="0"/>
                      <a:pt x="145" y="0"/>
                    </a:cubicBezTo>
                    <a:cubicBezTo>
                      <a:pt x="145" y="0"/>
                      <a:pt x="145" y="0"/>
                      <a:pt x="145" y="0"/>
                    </a:cubicBezTo>
                    <a:cubicBezTo>
                      <a:pt x="145" y="0"/>
                      <a:pt x="145" y="0"/>
                      <a:pt x="145" y="0"/>
                    </a:cubicBezTo>
                  </a:path>
                </a:pathLst>
              </a:custGeom>
              <a:solidFill>
                <a:srgbClr val="E00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nl-NL" sz="1801" kern="0">
                  <a:solidFill>
                    <a:sysClr val="windowText" lastClr="000000"/>
                  </a:solidFill>
                  <a:latin typeface="Segoe UI Light"/>
                </a:endParaRPr>
              </a:p>
            </p:txBody>
          </p:sp>
          <p:sp>
            <p:nvSpPr>
              <p:cNvPr id="127" name="Freeform 18"/>
              <p:cNvSpPr>
                <a:spLocks/>
              </p:cNvSpPr>
              <p:nvPr/>
            </p:nvSpPr>
            <p:spPr bwMode="auto">
              <a:xfrm>
                <a:off x="4401" y="1564"/>
                <a:ext cx="71" cy="120"/>
              </a:xfrm>
              <a:custGeom>
                <a:avLst/>
                <a:gdLst>
                  <a:gd name="T0" fmla="*/ 145 w 300"/>
                  <a:gd name="T1" fmla="*/ 0 h 504"/>
                  <a:gd name="T2" fmla="*/ 145 w 300"/>
                  <a:gd name="T3" fmla="*/ 0 h 504"/>
                  <a:gd name="T4" fmla="*/ 97 w 300"/>
                  <a:gd name="T5" fmla="*/ 17 h 504"/>
                  <a:gd name="T6" fmla="*/ 0 w 300"/>
                  <a:gd name="T7" fmla="*/ 208 h 504"/>
                  <a:gd name="T8" fmla="*/ 0 w 300"/>
                  <a:gd name="T9" fmla="*/ 208 h 504"/>
                  <a:gd name="T10" fmla="*/ 128 w 300"/>
                  <a:gd name="T11" fmla="*/ 448 h 504"/>
                  <a:gd name="T12" fmla="*/ 197 w 300"/>
                  <a:gd name="T13" fmla="*/ 477 h 504"/>
                  <a:gd name="T14" fmla="*/ 265 w 300"/>
                  <a:gd name="T15" fmla="*/ 504 h 504"/>
                  <a:gd name="T16" fmla="*/ 299 w 300"/>
                  <a:gd name="T17" fmla="*/ 450 h 504"/>
                  <a:gd name="T18" fmla="*/ 299 w 300"/>
                  <a:gd name="T19" fmla="*/ 449 h 504"/>
                  <a:gd name="T20" fmla="*/ 299 w 300"/>
                  <a:gd name="T21" fmla="*/ 449 h 504"/>
                  <a:gd name="T22" fmla="*/ 299 w 300"/>
                  <a:gd name="T23" fmla="*/ 449 h 504"/>
                  <a:gd name="T24" fmla="*/ 299 w 300"/>
                  <a:gd name="T25" fmla="*/ 448 h 504"/>
                  <a:gd name="T26" fmla="*/ 237 w 300"/>
                  <a:gd name="T27" fmla="*/ 260 h 504"/>
                  <a:gd name="T28" fmla="*/ 236 w 300"/>
                  <a:gd name="T29" fmla="*/ 249 h 504"/>
                  <a:gd name="T30" fmla="*/ 228 w 300"/>
                  <a:gd name="T31" fmla="*/ 250 h 504"/>
                  <a:gd name="T32" fmla="*/ 228 w 300"/>
                  <a:gd name="T33" fmla="*/ 250 h 504"/>
                  <a:gd name="T34" fmla="*/ 227 w 300"/>
                  <a:gd name="T35" fmla="*/ 250 h 504"/>
                  <a:gd name="T36" fmla="*/ 216 w 300"/>
                  <a:gd name="T37" fmla="*/ 251 h 504"/>
                  <a:gd name="T38" fmla="*/ 216 w 300"/>
                  <a:gd name="T39" fmla="*/ 251 h 504"/>
                  <a:gd name="T40" fmla="*/ 216 w 300"/>
                  <a:gd name="T41" fmla="*/ 251 h 504"/>
                  <a:gd name="T42" fmla="*/ 216 w 300"/>
                  <a:gd name="T43" fmla="*/ 251 h 504"/>
                  <a:gd name="T44" fmla="*/ 216 w 300"/>
                  <a:gd name="T45" fmla="*/ 251 h 504"/>
                  <a:gd name="T46" fmla="*/ 132 w 300"/>
                  <a:gd name="T47" fmla="*/ 181 h 504"/>
                  <a:gd name="T48" fmla="*/ 132 w 300"/>
                  <a:gd name="T49" fmla="*/ 181 h 504"/>
                  <a:gd name="T50" fmla="*/ 132 w 300"/>
                  <a:gd name="T51" fmla="*/ 181 h 504"/>
                  <a:gd name="T52" fmla="*/ 132 w 300"/>
                  <a:gd name="T53" fmla="*/ 181 h 504"/>
                  <a:gd name="T54" fmla="*/ 170 w 300"/>
                  <a:gd name="T55" fmla="*/ 105 h 504"/>
                  <a:gd name="T56" fmla="*/ 202 w 300"/>
                  <a:gd name="T57" fmla="*/ 53 h 504"/>
                  <a:gd name="T58" fmla="*/ 194 w 300"/>
                  <a:gd name="T59" fmla="*/ 29 h 504"/>
                  <a:gd name="T60" fmla="*/ 194 w 300"/>
                  <a:gd name="T61" fmla="*/ 29 h 504"/>
                  <a:gd name="T62" fmla="*/ 145 w 300"/>
                  <a:gd name="T63" fmla="*/ 0 h 504"/>
                  <a:gd name="T64" fmla="*/ 145 w 300"/>
                  <a:gd name="T65"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 h="504">
                    <a:moveTo>
                      <a:pt x="145" y="0"/>
                    </a:moveTo>
                    <a:cubicBezTo>
                      <a:pt x="145" y="0"/>
                      <a:pt x="145" y="0"/>
                      <a:pt x="145" y="0"/>
                    </a:cubicBezTo>
                    <a:cubicBezTo>
                      <a:pt x="119" y="0"/>
                      <a:pt x="97" y="17"/>
                      <a:pt x="97" y="17"/>
                    </a:cubicBezTo>
                    <a:cubicBezTo>
                      <a:pt x="1" y="92"/>
                      <a:pt x="0" y="202"/>
                      <a:pt x="0" y="208"/>
                    </a:cubicBezTo>
                    <a:cubicBezTo>
                      <a:pt x="0" y="208"/>
                      <a:pt x="0" y="208"/>
                      <a:pt x="0" y="208"/>
                    </a:cubicBezTo>
                    <a:cubicBezTo>
                      <a:pt x="0" y="308"/>
                      <a:pt x="128" y="448"/>
                      <a:pt x="128" y="448"/>
                    </a:cubicBezTo>
                    <a:cubicBezTo>
                      <a:pt x="197" y="477"/>
                      <a:pt x="197" y="477"/>
                      <a:pt x="197" y="477"/>
                    </a:cubicBezTo>
                    <a:cubicBezTo>
                      <a:pt x="265" y="504"/>
                      <a:pt x="265" y="504"/>
                      <a:pt x="265" y="504"/>
                    </a:cubicBezTo>
                    <a:cubicBezTo>
                      <a:pt x="299" y="450"/>
                      <a:pt x="299" y="450"/>
                      <a:pt x="299" y="450"/>
                    </a:cubicBezTo>
                    <a:cubicBezTo>
                      <a:pt x="300" y="449"/>
                      <a:pt x="300" y="449"/>
                      <a:pt x="299" y="449"/>
                    </a:cubicBezTo>
                    <a:cubicBezTo>
                      <a:pt x="299" y="449"/>
                      <a:pt x="299" y="449"/>
                      <a:pt x="299" y="449"/>
                    </a:cubicBezTo>
                    <a:cubicBezTo>
                      <a:pt x="299" y="449"/>
                      <a:pt x="299" y="449"/>
                      <a:pt x="299" y="449"/>
                    </a:cubicBezTo>
                    <a:cubicBezTo>
                      <a:pt x="298" y="449"/>
                      <a:pt x="298" y="449"/>
                      <a:pt x="299" y="448"/>
                    </a:cubicBezTo>
                    <a:cubicBezTo>
                      <a:pt x="237" y="260"/>
                      <a:pt x="237" y="260"/>
                      <a:pt x="237" y="260"/>
                    </a:cubicBezTo>
                    <a:cubicBezTo>
                      <a:pt x="236" y="249"/>
                      <a:pt x="236" y="249"/>
                      <a:pt x="236" y="249"/>
                    </a:cubicBezTo>
                    <a:cubicBezTo>
                      <a:pt x="231" y="250"/>
                      <a:pt x="228" y="250"/>
                      <a:pt x="228" y="250"/>
                    </a:cubicBezTo>
                    <a:cubicBezTo>
                      <a:pt x="228" y="250"/>
                      <a:pt x="228" y="250"/>
                      <a:pt x="228" y="250"/>
                    </a:cubicBezTo>
                    <a:cubicBezTo>
                      <a:pt x="228" y="250"/>
                      <a:pt x="228" y="250"/>
                      <a:pt x="227" y="250"/>
                    </a:cubicBezTo>
                    <a:cubicBezTo>
                      <a:pt x="223" y="250"/>
                      <a:pt x="219" y="251"/>
                      <a:pt x="216" y="251"/>
                    </a:cubicBezTo>
                    <a:cubicBezTo>
                      <a:pt x="216" y="251"/>
                      <a:pt x="216" y="251"/>
                      <a:pt x="216" y="251"/>
                    </a:cubicBezTo>
                    <a:cubicBezTo>
                      <a:pt x="216" y="251"/>
                      <a:pt x="216" y="251"/>
                      <a:pt x="216" y="251"/>
                    </a:cubicBezTo>
                    <a:cubicBezTo>
                      <a:pt x="216" y="251"/>
                      <a:pt x="216" y="251"/>
                      <a:pt x="216" y="251"/>
                    </a:cubicBezTo>
                    <a:cubicBezTo>
                      <a:pt x="216" y="251"/>
                      <a:pt x="216" y="251"/>
                      <a:pt x="216" y="251"/>
                    </a:cubicBezTo>
                    <a:cubicBezTo>
                      <a:pt x="132" y="251"/>
                      <a:pt x="132" y="181"/>
                      <a:pt x="132" y="181"/>
                    </a:cubicBezTo>
                    <a:cubicBezTo>
                      <a:pt x="132" y="181"/>
                      <a:pt x="132" y="181"/>
                      <a:pt x="132" y="181"/>
                    </a:cubicBezTo>
                    <a:cubicBezTo>
                      <a:pt x="132" y="181"/>
                      <a:pt x="132" y="181"/>
                      <a:pt x="132" y="181"/>
                    </a:cubicBezTo>
                    <a:cubicBezTo>
                      <a:pt x="132" y="181"/>
                      <a:pt x="132" y="181"/>
                      <a:pt x="132" y="181"/>
                    </a:cubicBezTo>
                    <a:cubicBezTo>
                      <a:pt x="132" y="133"/>
                      <a:pt x="170" y="105"/>
                      <a:pt x="170" y="105"/>
                    </a:cubicBezTo>
                    <a:cubicBezTo>
                      <a:pt x="195" y="85"/>
                      <a:pt x="202" y="66"/>
                      <a:pt x="202" y="53"/>
                    </a:cubicBezTo>
                    <a:cubicBezTo>
                      <a:pt x="202" y="38"/>
                      <a:pt x="194" y="29"/>
                      <a:pt x="194" y="29"/>
                    </a:cubicBezTo>
                    <a:cubicBezTo>
                      <a:pt x="194" y="29"/>
                      <a:pt x="194" y="29"/>
                      <a:pt x="194" y="29"/>
                    </a:cubicBezTo>
                    <a:cubicBezTo>
                      <a:pt x="179" y="7"/>
                      <a:pt x="161" y="0"/>
                      <a:pt x="145" y="0"/>
                    </a:cubicBezTo>
                    <a:cubicBezTo>
                      <a:pt x="145" y="0"/>
                      <a:pt x="145" y="0"/>
                      <a:pt x="145" y="0"/>
                    </a:cubicBezTo>
                  </a:path>
                </a:pathLst>
              </a:custGeom>
              <a:solidFill>
                <a:srgbClr val="F2E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nl-NL" sz="1801" kern="0">
                  <a:solidFill>
                    <a:sysClr val="windowText" lastClr="000000"/>
                  </a:solidFill>
                  <a:latin typeface="Segoe UI Light"/>
                </a:endParaRPr>
              </a:p>
            </p:txBody>
          </p:sp>
          <p:sp>
            <p:nvSpPr>
              <p:cNvPr id="128" name="Rectangle 19"/>
              <p:cNvSpPr>
                <a:spLocks noChangeArrowheads="1"/>
              </p:cNvSpPr>
              <p:nvPr/>
            </p:nvSpPr>
            <p:spPr bwMode="auto">
              <a:xfrm>
                <a:off x="4431" y="1671"/>
                <a:ext cx="67" cy="66"/>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nl-NL" sz="1801" kern="0">
                  <a:solidFill>
                    <a:sysClr val="windowText" lastClr="000000"/>
                  </a:solidFill>
                  <a:latin typeface="Segoe UI Light"/>
                </a:endParaRPr>
              </a:p>
            </p:txBody>
          </p:sp>
        </p:grpSp>
      </p:grpSp>
    </p:spTree>
    <p:extLst>
      <p:ext uri="{BB962C8B-B14F-4D97-AF65-F5344CB8AC3E}">
        <p14:creationId xmlns:p14="http://schemas.microsoft.com/office/powerpoint/2010/main" val="244871900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nl-NL"/>
              <a:t>Developer challenges</a:t>
            </a:r>
          </a:p>
        </p:txBody>
      </p:sp>
      <p:sp>
        <p:nvSpPr>
          <p:cNvPr id="135" name="Text Placeholder 134"/>
          <p:cNvSpPr>
            <a:spLocks noGrp="1"/>
          </p:cNvSpPr>
          <p:nvPr>
            <p:ph type="body" sz="quarter" idx="10"/>
          </p:nvPr>
        </p:nvSpPr>
        <p:spPr>
          <a:xfrm>
            <a:off x="275481" y="1213175"/>
            <a:ext cx="11885514" cy="738664"/>
          </a:xfrm>
        </p:spPr>
        <p:txBody>
          <a:bodyPr/>
          <a:lstStyle/>
          <a:p>
            <a:r>
              <a:rPr lang="en-US" sz="2400" dirty="0"/>
              <a:t>There is extreme pressure on Dev teams to develop, test and release new code into production</a:t>
            </a:r>
            <a:endParaRPr lang="nl-NL" sz="2400" dirty="0"/>
          </a:p>
        </p:txBody>
      </p:sp>
      <p:grpSp>
        <p:nvGrpSpPr>
          <p:cNvPr id="136" name="Group 135"/>
          <p:cNvGrpSpPr/>
          <p:nvPr/>
        </p:nvGrpSpPr>
        <p:grpSpPr>
          <a:xfrm>
            <a:off x="291078" y="5353864"/>
            <a:ext cx="11900076" cy="1552428"/>
            <a:chOff x="290236" y="5354126"/>
            <a:chExt cx="11901764" cy="1552649"/>
          </a:xfrm>
        </p:grpSpPr>
        <p:sp>
          <p:nvSpPr>
            <p:cNvPr id="131" name="Oval 130"/>
            <p:cNvSpPr/>
            <p:nvPr/>
          </p:nvSpPr>
          <p:spPr bwMode="auto">
            <a:xfrm>
              <a:off x="302503" y="5399307"/>
              <a:ext cx="1192213" cy="1192213"/>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445" fontAlgn="base">
                <a:lnSpc>
                  <a:spcPct val="90000"/>
                </a:lnSpc>
                <a:spcBef>
                  <a:spcPct val="0"/>
                </a:spcBef>
                <a:spcAft>
                  <a:spcPct val="0"/>
                </a:spcAft>
                <a:defRPr/>
              </a:pPr>
              <a:endParaRPr lang="nl-NL" sz="2400" kern="0" err="1">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134" name="Oval 133"/>
            <p:cNvSpPr/>
            <p:nvPr/>
          </p:nvSpPr>
          <p:spPr bwMode="auto">
            <a:xfrm>
              <a:off x="6369274" y="5434376"/>
              <a:ext cx="1192213" cy="1192213"/>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445" fontAlgn="base">
                <a:lnSpc>
                  <a:spcPct val="90000"/>
                </a:lnSpc>
                <a:spcBef>
                  <a:spcPct val="0"/>
                </a:spcBef>
                <a:spcAft>
                  <a:spcPct val="0"/>
                </a:spcAft>
                <a:defRPr/>
              </a:pPr>
              <a:endParaRPr lang="nl-NL" sz="2400" kern="0" err="1">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9" name="TextBox 8"/>
            <p:cNvSpPr txBox="1"/>
            <p:nvPr/>
          </p:nvSpPr>
          <p:spPr>
            <a:xfrm>
              <a:off x="1569211" y="5503156"/>
              <a:ext cx="4649025" cy="849542"/>
            </a:xfrm>
            <a:prstGeom prst="rect">
              <a:avLst/>
            </a:prstGeom>
            <a:noFill/>
          </p:spPr>
          <p:txBody>
            <a:bodyPr wrap="square" lIns="182854" tIns="146283" rIns="182854" bIns="146283" rtlCol="0">
              <a:spAutoFit/>
            </a:bodyPr>
            <a:lstStyle>
              <a:defPPr>
                <a:defRPr lang="en-US"/>
              </a:defPPr>
              <a:lvl1pPr defTabSz="932742">
                <a:lnSpc>
                  <a:spcPct val="90000"/>
                </a:lnSpc>
                <a:spcAft>
                  <a:spcPts val="600"/>
                </a:spcAft>
                <a:defRPr sz="2000">
                  <a:gradFill>
                    <a:gsLst>
                      <a:gs pos="2917">
                        <a:srgbClr val="505050"/>
                      </a:gs>
                      <a:gs pos="30000">
                        <a:srgbClr val="505050"/>
                      </a:gs>
                    </a:gsLst>
                    <a:lin ang="5400000" scaled="0"/>
                  </a:gradFill>
                  <a:latin typeface="Segoe UI" panose="020B0502040204020203" pitchFamily="34" charset="0"/>
                  <a:cs typeface="Segoe UI" panose="020B0502040204020203" pitchFamily="34" charset="0"/>
                </a:defRPr>
              </a:lvl1pPr>
            </a:lstStyle>
            <a:p>
              <a:pPr defTabSz="932715">
                <a:defRPr/>
              </a:pPr>
              <a:r>
                <a:rPr lang="en-US" kern="0">
                  <a:latin typeface="Segoe UI Light"/>
                </a:rPr>
                <a:t>Lack of</a:t>
              </a:r>
              <a:r>
                <a:rPr lang="en-US" b="1" kern="0">
                  <a:latin typeface="Segoe UI Light"/>
                </a:rPr>
                <a:t> collaboration between Dev and Ops teams</a:t>
              </a:r>
              <a:endParaRPr lang="en-US" kern="0">
                <a:latin typeface="Segoe UI Light"/>
              </a:endParaRPr>
            </a:p>
          </p:txBody>
        </p:sp>
        <p:sp>
          <p:nvSpPr>
            <p:cNvPr id="10" name="TextBox 9"/>
            <p:cNvSpPr txBox="1"/>
            <p:nvPr/>
          </p:nvSpPr>
          <p:spPr>
            <a:xfrm>
              <a:off x="7542975" y="5503156"/>
              <a:ext cx="4649025" cy="1403619"/>
            </a:xfrm>
            <a:prstGeom prst="rect">
              <a:avLst/>
            </a:prstGeom>
            <a:noFill/>
          </p:spPr>
          <p:txBody>
            <a:bodyPr wrap="square" lIns="182854" tIns="146283" rIns="182854" bIns="146283" rtlCol="0">
              <a:spAutoFit/>
            </a:bodyPr>
            <a:lstStyle>
              <a:defPPr>
                <a:defRPr lang="en-US"/>
              </a:defPPr>
              <a:lvl1pPr defTabSz="932742">
                <a:lnSpc>
                  <a:spcPct val="90000"/>
                </a:lnSpc>
                <a:spcAft>
                  <a:spcPts val="600"/>
                </a:spcAft>
                <a:defRPr sz="2000">
                  <a:gradFill>
                    <a:gsLst>
                      <a:gs pos="2917">
                        <a:srgbClr val="505050"/>
                      </a:gs>
                      <a:gs pos="30000">
                        <a:srgbClr val="505050"/>
                      </a:gs>
                    </a:gsLst>
                    <a:lin ang="5400000" scaled="0"/>
                  </a:gradFill>
                  <a:latin typeface="Segoe UI" panose="020B0502040204020203" pitchFamily="34" charset="0"/>
                  <a:cs typeface="Segoe UI" panose="020B0502040204020203" pitchFamily="34" charset="0"/>
                </a:defRPr>
              </a:lvl1pPr>
            </a:lstStyle>
            <a:p>
              <a:pPr defTabSz="932715">
                <a:defRPr/>
              </a:pPr>
              <a:r>
                <a:rPr lang="en-US" kern="0">
                  <a:latin typeface="Segoe UI Light"/>
                </a:rPr>
                <a:t>Releasing applications into production occurs infrequently and is complicated due to the number of updated features releasing at once</a:t>
              </a:r>
            </a:p>
          </p:txBody>
        </p:sp>
        <p:pic>
          <p:nvPicPr>
            <p:cNvPr id="11" name="Picture 10"/>
            <p:cNvPicPr>
              <a:picLocks noChangeAspect="1"/>
            </p:cNvPicPr>
            <p:nvPr/>
          </p:nvPicPr>
          <p:blipFill>
            <a:blip r:embed="rId3"/>
            <a:stretch>
              <a:fillRect/>
            </a:stretch>
          </p:blipFill>
          <p:spPr>
            <a:xfrm>
              <a:off x="290236" y="5354126"/>
              <a:ext cx="1250566" cy="1250566"/>
            </a:xfrm>
            <a:prstGeom prst="rect">
              <a:avLst/>
            </a:prstGeom>
          </p:spPr>
        </p:pic>
        <p:pic>
          <p:nvPicPr>
            <p:cNvPr id="12" name="Picture 11"/>
            <p:cNvPicPr>
              <a:picLocks noChangeAspect="1"/>
            </p:cNvPicPr>
            <p:nvPr/>
          </p:nvPicPr>
          <p:blipFill>
            <a:blip r:embed="rId4"/>
            <a:stretch>
              <a:fillRect/>
            </a:stretch>
          </p:blipFill>
          <p:spPr>
            <a:xfrm>
              <a:off x="6297375" y="5377462"/>
              <a:ext cx="1288152" cy="1288152"/>
            </a:xfrm>
            <a:prstGeom prst="rect">
              <a:avLst/>
            </a:prstGeom>
          </p:spPr>
        </p:pic>
      </p:grpSp>
      <p:grpSp>
        <p:nvGrpSpPr>
          <p:cNvPr id="137" name="Group 136"/>
          <p:cNvGrpSpPr/>
          <p:nvPr/>
        </p:nvGrpSpPr>
        <p:grpSpPr>
          <a:xfrm>
            <a:off x="320250" y="3858295"/>
            <a:ext cx="11906320" cy="1227108"/>
            <a:chOff x="319413" y="3286431"/>
            <a:chExt cx="11908009" cy="1227282"/>
          </a:xfrm>
        </p:grpSpPr>
        <p:sp>
          <p:nvSpPr>
            <p:cNvPr id="130" name="Oval 129"/>
            <p:cNvSpPr/>
            <p:nvPr/>
          </p:nvSpPr>
          <p:spPr bwMode="auto">
            <a:xfrm>
              <a:off x="319413" y="3286431"/>
              <a:ext cx="1192213" cy="1192213"/>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445" fontAlgn="base">
                <a:lnSpc>
                  <a:spcPct val="90000"/>
                </a:lnSpc>
                <a:spcBef>
                  <a:spcPct val="0"/>
                </a:spcBef>
                <a:spcAft>
                  <a:spcPct val="0"/>
                </a:spcAft>
                <a:defRPr/>
              </a:pPr>
              <a:endParaRPr lang="nl-NL" sz="2400" kern="0" err="1">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133" name="Oval 132"/>
            <p:cNvSpPr/>
            <p:nvPr/>
          </p:nvSpPr>
          <p:spPr bwMode="auto">
            <a:xfrm>
              <a:off x="6386184" y="3321500"/>
              <a:ext cx="1192213" cy="1192213"/>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445" fontAlgn="base">
                <a:lnSpc>
                  <a:spcPct val="90000"/>
                </a:lnSpc>
                <a:spcBef>
                  <a:spcPct val="0"/>
                </a:spcBef>
                <a:spcAft>
                  <a:spcPct val="0"/>
                </a:spcAft>
                <a:defRPr/>
              </a:pPr>
              <a:endParaRPr lang="nl-NL" sz="2400" kern="0" err="1">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13" name="TextBox 12"/>
            <p:cNvSpPr txBox="1"/>
            <p:nvPr/>
          </p:nvSpPr>
          <p:spPr>
            <a:xfrm>
              <a:off x="1569212" y="3338224"/>
              <a:ext cx="4649025" cy="849542"/>
            </a:xfrm>
            <a:prstGeom prst="rect">
              <a:avLst/>
            </a:prstGeom>
            <a:noFill/>
          </p:spPr>
          <p:txBody>
            <a:bodyPr wrap="square" lIns="182854" tIns="146283" rIns="182854" bIns="146283" rtlCol="0">
              <a:spAutoFit/>
            </a:bodyPr>
            <a:lstStyle>
              <a:defPPr>
                <a:defRPr lang="en-US"/>
              </a:defPPr>
              <a:lvl1pPr defTabSz="932742">
                <a:lnSpc>
                  <a:spcPct val="90000"/>
                </a:lnSpc>
                <a:spcAft>
                  <a:spcPts val="600"/>
                </a:spcAft>
                <a:defRPr sz="2000">
                  <a:gradFill>
                    <a:gsLst>
                      <a:gs pos="2917">
                        <a:srgbClr val="505050"/>
                      </a:gs>
                      <a:gs pos="30000">
                        <a:srgbClr val="505050"/>
                      </a:gs>
                    </a:gsLst>
                    <a:lin ang="5400000" scaled="0"/>
                  </a:gradFill>
                  <a:latin typeface="Segoe UI" panose="020B0502040204020203" pitchFamily="34" charset="0"/>
                  <a:cs typeface="Segoe UI" panose="020B0502040204020203" pitchFamily="34" charset="0"/>
                </a:defRPr>
              </a:lvl1pPr>
            </a:lstStyle>
            <a:p>
              <a:pPr defTabSz="932715">
                <a:defRPr/>
              </a:pPr>
              <a:r>
                <a:rPr lang="en-US" b="1" kern="0">
                  <a:latin typeface="Segoe UI Light"/>
                </a:rPr>
                <a:t>Increasing number of development languages to support</a:t>
              </a:r>
            </a:p>
          </p:txBody>
        </p:sp>
        <p:sp>
          <p:nvSpPr>
            <p:cNvPr id="14" name="TextBox 13"/>
            <p:cNvSpPr txBox="1"/>
            <p:nvPr/>
          </p:nvSpPr>
          <p:spPr>
            <a:xfrm>
              <a:off x="7578397" y="3476724"/>
              <a:ext cx="4649025" cy="849542"/>
            </a:xfrm>
            <a:prstGeom prst="rect">
              <a:avLst/>
            </a:prstGeom>
            <a:noFill/>
          </p:spPr>
          <p:txBody>
            <a:bodyPr wrap="square" lIns="182854" tIns="146283" rIns="182854" bIns="146283" rtlCol="0">
              <a:spAutoFit/>
            </a:bodyPr>
            <a:lstStyle>
              <a:defPPr>
                <a:defRPr lang="en-US"/>
              </a:defPPr>
              <a:lvl1pPr defTabSz="932742">
                <a:lnSpc>
                  <a:spcPct val="90000"/>
                </a:lnSpc>
                <a:spcAft>
                  <a:spcPts val="600"/>
                </a:spcAft>
                <a:defRPr sz="2000">
                  <a:gradFill>
                    <a:gsLst>
                      <a:gs pos="2917">
                        <a:srgbClr val="505050"/>
                      </a:gs>
                      <a:gs pos="30000">
                        <a:srgbClr val="505050"/>
                      </a:gs>
                    </a:gsLst>
                    <a:lin ang="5400000" scaled="0"/>
                  </a:gradFill>
                  <a:latin typeface="Segoe UI" panose="020B0502040204020203" pitchFamily="34" charset="0"/>
                  <a:cs typeface="Segoe UI" panose="020B0502040204020203" pitchFamily="34" charset="0"/>
                </a:defRPr>
              </a:lvl1pPr>
            </a:lstStyle>
            <a:p>
              <a:pPr defTabSz="932715">
                <a:defRPr/>
              </a:pPr>
              <a:r>
                <a:rPr lang="en-US" b="1" kern="0">
                  <a:latin typeface="Segoe UI Light"/>
                </a:rPr>
                <a:t>Lack of application telemetry and time to resolve issues</a:t>
              </a:r>
              <a:endParaRPr lang="en-US" kern="0">
                <a:latin typeface="Segoe UI Light"/>
              </a:endParaRPr>
            </a:p>
          </p:txBody>
        </p:sp>
        <p:grpSp>
          <p:nvGrpSpPr>
            <p:cNvPr id="16" name="Group 15"/>
            <p:cNvGrpSpPr/>
            <p:nvPr/>
          </p:nvGrpSpPr>
          <p:grpSpPr>
            <a:xfrm>
              <a:off x="6541940" y="3514984"/>
              <a:ext cx="789495" cy="735106"/>
              <a:chOff x="6685807" y="3306166"/>
              <a:chExt cx="789495" cy="735106"/>
            </a:xfrm>
          </p:grpSpPr>
          <p:grpSp>
            <p:nvGrpSpPr>
              <p:cNvPr id="17" name="Group 16"/>
              <p:cNvGrpSpPr/>
              <p:nvPr/>
            </p:nvGrpSpPr>
            <p:grpSpPr>
              <a:xfrm>
                <a:off x="6685807" y="3536654"/>
                <a:ext cx="789495" cy="504618"/>
                <a:chOff x="4075113" y="809625"/>
                <a:chExt cx="1289050" cy="879475"/>
              </a:xfrm>
            </p:grpSpPr>
            <p:sp>
              <p:nvSpPr>
                <p:cNvPr id="66" name="Freeform 5"/>
                <p:cNvSpPr>
                  <a:spLocks/>
                </p:cNvSpPr>
                <p:nvPr/>
              </p:nvSpPr>
              <p:spPr bwMode="auto">
                <a:xfrm>
                  <a:off x="4143375" y="885825"/>
                  <a:ext cx="1143000" cy="635000"/>
                </a:xfrm>
                <a:custGeom>
                  <a:avLst/>
                  <a:gdLst>
                    <a:gd name="T0" fmla="*/ 432 w 514"/>
                    <a:gd name="T1" fmla="*/ 74 h 286"/>
                    <a:gd name="T2" fmla="*/ 426 w 514"/>
                    <a:gd name="T3" fmla="*/ 71 h 286"/>
                    <a:gd name="T4" fmla="*/ 424 w 514"/>
                    <a:gd name="T5" fmla="*/ 70 h 286"/>
                    <a:gd name="T6" fmla="*/ 418 w 514"/>
                    <a:gd name="T7" fmla="*/ 67 h 286"/>
                    <a:gd name="T8" fmla="*/ 0 w 514"/>
                    <a:gd name="T9" fmla="*/ 136 h 286"/>
                    <a:gd name="T10" fmla="*/ 150 w 514"/>
                    <a:gd name="T11" fmla="*/ 286 h 286"/>
                    <a:gd name="T12" fmla="*/ 287 w 514"/>
                    <a:gd name="T13" fmla="*/ 244 h 286"/>
                    <a:gd name="T14" fmla="*/ 310 w 514"/>
                    <a:gd name="T15" fmla="*/ 251 h 286"/>
                    <a:gd name="T16" fmla="*/ 319 w 514"/>
                    <a:gd name="T17" fmla="*/ 255 h 286"/>
                    <a:gd name="T18" fmla="*/ 364 w 514"/>
                    <a:gd name="T19" fmla="*/ 286 h 286"/>
                    <a:gd name="T20" fmla="*/ 514 w 514"/>
                    <a:gd name="T21" fmla="*/ 136 h 286"/>
                    <a:gd name="T22" fmla="*/ 432 w 514"/>
                    <a:gd name="T23" fmla="*/ 7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4" h="286">
                      <a:moveTo>
                        <a:pt x="432" y="74"/>
                      </a:moveTo>
                      <a:cubicBezTo>
                        <a:pt x="430" y="73"/>
                        <a:pt x="428" y="72"/>
                        <a:pt x="426" y="71"/>
                      </a:cubicBezTo>
                      <a:cubicBezTo>
                        <a:pt x="425" y="71"/>
                        <a:pt x="424" y="70"/>
                        <a:pt x="424" y="70"/>
                      </a:cubicBezTo>
                      <a:cubicBezTo>
                        <a:pt x="422" y="69"/>
                        <a:pt x="420" y="68"/>
                        <a:pt x="418" y="67"/>
                      </a:cubicBezTo>
                      <a:cubicBezTo>
                        <a:pt x="282" y="0"/>
                        <a:pt x="113" y="23"/>
                        <a:pt x="0" y="136"/>
                      </a:cubicBezTo>
                      <a:cubicBezTo>
                        <a:pt x="150" y="286"/>
                        <a:pt x="150" y="286"/>
                        <a:pt x="150" y="286"/>
                      </a:cubicBezTo>
                      <a:cubicBezTo>
                        <a:pt x="187" y="248"/>
                        <a:pt x="239" y="235"/>
                        <a:pt x="287" y="244"/>
                      </a:cubicBezTo>
                      <a:cubicBezTo>
                        <a:pt x="295" y="246"/>
                        <a:pt x="302" y="248"/>
                        <a:pt x="310" y="251"/>
                      </a:cubicBezTo>
                      <a:cubicBezTo>
                        <a:pt x="313" y="252"/>
                        <a:pt x="316" y="253"/>
                        <a:pt x="319" y="255"/>
                      </a:cubicBezTo>
                      <a:cubicBezTo>
                        <a:pt x="335" y="262"/>
                        <a:pt x="351" y="272"/>
                        <a:pt x="364" y="286"/>
                      </a:cubicBezTo>
                      <a:cubicBezTo>
                        <a:pt x="514" y="136"/>
                        <a:pt x="514" y="136"/>
                        <a:pt x="514" y="136"/>
                      </a:cubicBezTo>
                      <a:cubicBezTo>
                        <a:pt x="489" y="111"/>
                        <a:pt x="461" y="90"/>
                        <a:pt x="432" y="74"/>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67" name="Freeform 6"/>
                <p:cNvSpPr>
                  <a:spLocks/>
                </p:cNvSpPr>
                <p:nvPr/>
              </p:nvSpPr>
              <p:spPr bwMode="auto">
                <a:xfrm>
                  <a:off x="4075113" y="1047750"/>
                  <a:ext cx="82550" cy="88900"/>
                </a:xfrm>
                <a:custGeom>
                  <a:avLst/>
                  <a:gdLst>
                    <a:gd name="T0" fmla="*/ 0 w 52"/>
                    <a:gd name="T1" fmla="*/ 5 h 56"/>
                    <a:gd name="T2" fmla="*/ 46 w 52"/>
                    <a:gd name="T3" fmla="*/ 56 h 56"/>
                    <a:gd name="T4" fmla="*/ 52 w 52"/>
                    <a:gd name="T5" fmla="*/ 50 h 56"/>
                    <a:gd name="T6" fmla="*/ 7 w 52"/>
                    <a:gd name="T7" fmla="*/ 0 h 56"/>
                    <a:gd name="T8" fmla="*/ 0 w 52"/>
                    <a:gd name="T9" fmla="*/ 5 h 56"/>
                  </a:gdLst>
                  <a:ahLst/>
                  <a:cxnLst>
                    <a:cxn ang="0">
                      <a:pos x="T0" y="T1"/>
                    </a:cxn>
                    <a:cxn ang="0">
                      <a:pos x="T2" y="T3"/>
                    </a:cxn>
                    <a:cxn ang="0">
                      <a:pos x="T4" y="T5"/>
                    </a:cxn>
                    <a:cxn ang="0">
                      <a:pos x="T6" y="T7"/>
                    </a:cxn>
                    <a:cxn ang="0">
                      <a:pos x="T8" y="T9"/>
                    </a:cxn>
                  </a:cxnLst>
                  <a:rect l="0" t="0" r="r" b="b"/>
                  <a:pathLst>
                    <a:path w="52" h="56">
                      <a:moveTo>
                        <a:pt x="0" y="5"/>
                      </a:moveTo>
                      <a:lnTo>
                        <a:pt x="46" y="56"/>
                      </a:lnTo>
                      <a:lnTo>
                        <a:pt x="52" y="50"/>
                      </a:lnTo>
                      <a:lnTo>
                        <a:pt x="7" y="0"/>
                      </a:lnTo>
                      <a:lnTo>
                        <a:pt x="0" y="5"/>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68" name="Freeform 7"/>
                <p:cNvSpPr>
                  <a:spLocks/>
                </p:cNvSpPr>
                <p:nvPr/>
              </p:nvSpPr>
              <p:spPr bwMode="auto">
                <a:xfrm>
                  <a:off x="4264025" y="915988"/>
                  <a:ext cx="65088" cy="100012"/>
                </a:xfrm>
                <a:custGeom>
                  <a:avLst/>
                  <a:gdLst>
                    <a:gd name="T0" fmla="*/ 0 w 41"/>
                    <a:gd name="T1" fmla="*/ 4 h 63"/>
                    <a:gd name="T2" fmla="*/ 32 w 41"/>
                    <a:gd name="T3" fmla="*/ 63 h 63"/>
                    <a:gd name="T4" fmla="*/ 41 w 41"/>
                    <a:gd name="T5" fmla="*/ 59 h 63"/>
                    <a:gd name="T6" fmla="*/ 8 w 41"/>
                    <a:gd name="T7" fmla="*/ 0 h 63"/>
                    <a:gd name="T8" fmla="*/ 0 w 41"/>
                    <a:gd name="T9" fmla="*/ 4 h 63"/>
                  </a:gdLst>
                  <a:ahLst/>
                  <a:cxnLst>
                    <a:cxn ang="0">
                      <a:pos x="T0" y="T1"/>
                    </a:cxn>
                    <a:cxn ang="0">
                      <a:pos x="T2" y="T3"/>
                    </a:cxn>
                    <a:cxn ang="0">
                      <a:pos x="T4" y="T5"/>
                    </a:cxn>
                    <a:cxn ang="0">
                      <a:pos x="T6" y="T7"/>
                    </a:cxn>
                    <a:cxn ang="0">
                      <a:pos x="T8" y="T9"/>
                    </a:cxn>
                  </a:cxnLst>
                  <a:rect l="0" t="0" r="r" b="b"/>
                  <a:pathLst>
                    <a:path w="41" h="63">
                      <a:moveTo>
                        <a:pt x="0" y="4"/>
                      </a:moveTo>
                      <a:lnTo>
                        <a:pt x="32" y="63"/>
                      </a:lnTo>
                      <a:lnTo>
                        <a:pt x="41" y="59"/>
                      </a:lnTo>
                      <a:lnTo>
                        <a:pt x="8" y="0"/>
                      </a:lnTo>
                      <a:lnTo>
                        <a:pt x="0" y="4"/>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69" name="Freeform 8"/>
                <p:cNvSpPr>
                  <a:spLocks/>
                </p:cNvSpPr>
                <p:nvPr/>
              </p:nvSpPr>
              <p:spPr bwMode="auto">
                <a:xfrm>
                  <a:off x="4481513" y="836613"/>
                  <a:ext cx="39688" cy="106362"/>
                </a:xfrm>
                <a:custGeom>
                  <a:avLst/>
                  <a:gdLst>
                    <a:gd name="T0" fmla="*/ 0 w 25"/>
                    <a:gd name="T1" fmla="*/ 1 h 67"/>
                    <a:gd name="T2" fmla="*/ 17 w 25"/>
                    <a:gd name="T3" fmla="*/ 67 h 67"/>
                    <a:gd name="T4" fmla="*/ 25 w 25"/>
                    <a:gd name="T5" fmla="*/ 64 h 67"/>
                    <a:gd name="T6" fmla="*/ 9 w 25"/>
                    <a:gd name="T7" fmla="*/ 0 h 67"/>
                    <a:gd name="T8" fmla="*/ 0 w 25"/>
                    <a:gd name="T9" fmla="*/ 1 h 67"/>
                  </a:gdLst>
                  <a:ahLst/>
                  <a:cxnLst>
                    <a:cxn ang="0">
                      <a:pos x="T0" y="T1"/>
                    </a:cxn>
                    <a:cxn ang="0">
                      <a:pos x="T2" y="T3"/>
                    </a:cxn>
                    <a:cxn ang="0">
                      <a:pos x="T4" y="T5"/>
                    </a:cxn>
                    <a:cxn ang="0">
                      <a:pos x="T6" y="T7"/>
                    </a:cxn>
                    <a:cxn ang="0">
                      <a:pos x="T8" y="T9"/>
                    </a:cxn>
                  </a:cxnLst>
                  <a:rect l="0" t="0" r="r" b="b"/>
                  <a:pathLst>
                    <a:path w="25" h="67">
                      <a:moveTo>
                        <a:pt x="0" y="1"/>
                      </a:moveTo>
                      <a:lnTo>
                        <a:pt x="17" y="67"/>
                      </a:lnTo>
                      <a:lnTo>
                        <a:pt x="25" y="64"/>
                      </a:lnTo>
                      <a:lnTo>
                        <a:pt x="9" y="0"/>
                      </a:lnTo>
                      <a:lnTo>
                        <a:pt x="0" y="1"/>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70" name="Freeform 9"/>
                <p:cNvSpPr>
                  <a:spLocks/>
                </p:cNvSpPr>
                <p:nvPr/>
              </p:nvSpPr>
              <p:spPr bwMode="auto">
                <a:xfrm>
                  <a:off x="4713288" y="809625"/>
                  <a:ext cx="15875" cy="106362"/>
                </a:xfrm>
                <a:custGeom>
                  <a:avLst/>
                  <a:gdLst>
                    <a:gd name="T0" fmla="*/ 0 w 10"/>
                    <a:gd name="T1" fmla="*/ 67 h 67"/>
                    <a:gd name="T2" fmla="*/ 10 w 10"/>
                    <a:gd name="T3" fmla="*/ 67 h 67"/>
                    <a:gd name="T4" fmla="*/ 10 w 10"/>
                    <a:gd name="T5" fmla="*/ 0 h 67"/>
                    <a:gd name="T6" fmla="*/ 1 w 10"/>
                    <a:gd name="T7" fmla="*/ 0 h 67"/>
                    <a:gd name="T8" fmla="*/ 0 w 10"/>
                    <a:gd name="T9" fmla="*/ 67 h 67"/>
                  </a:gdLst>
                  <a:ahLst/>
                  <a:cxnLst>
                    <a:cxn ang="0">
                      <a:pos x="T0" y="T1"/>
                    </a:cxn>
                    <a:cxn ang="0">
                      <a:pos x="T2" y="T3"/>
                    </a:cxn>
                    <a:cxn ang="0">
                      <a:pos x="T4" y="T5"/>
                    </a:cxn>
                    <a:cxn ang="0">
                      <a:pos x="T6" y="T7"/>
                    </a:cxn>
                    <a:cxn ang="0">
                      <a:pos x="T8" y="T9"/>
                    </a:cxn>
                  </a:cxnLst>
                  <a:rect l="0" t="0" r="r" b="b"/>
                  <a:pathLst>
                    <a:path w="10" h="67">
                      <a:moveTo>
                        <a:pt x="0" y="67"/>
                      </a:moveTo>
                      <a:lnTo>
                        <a:pt x="10" y="67"/>
                      </a:lnTo>
                      <a:lnTo>
                        <a:pt x="10" y="0"/>
                      </a:lnTo>
                      <a:lnTo>
                        <a:pt x="1" y="0"/>
                      </a:lnTo>
                      <a:lnTo>
                        <a:pt x="0" y="67"/>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71" name="Freeform 10"/>
                <p:cNvSpPr>
                  <a:spLocks/>
                </p:cNvSpPr>
                <p:nvPr/>
              </p:nvSpPr>
              <p:spPr bwMode="auto">
                <a:xfrm>
                  <a:off x="4919663" y="838200"/>
                  <a:ext cx="39688" cy="106362"/>
                </a:xfrm>
                <a:custGeom>
                  <a:avLst/>
                  <a:gdLst>
                    <a:gd name="T0" fmla="*/ 0 w 25"/>
                    <a:gd name="T1" fmla="*/ 66 h 67"/>
                    <a:gd name="T2" fmla="*/ 8 w 25"/>
                    <a:gd name="T3" fmla="*/ 67 h 67"/>
                    <a:gd name="T4" fmla="*/ 25 w 25"/>
                    <a:gd name="T5" fmla="*/ 3 h 67"/>
                    <a:gd name="T6" fmla="*/ 17 w 25"/>
                    <a:gd name="T7" fmla="*/ 0 h 67"/>
                    <a:gd name="T8" fmla="*/ 0 w 25"/>
                    <a:gd name="T9" fmla="*/ 66 h 67"/>
                  </a:gdLst>
                  <a:ahLst/>
                  <a:cxnLst>
                    <a:cxn ang="0">
                      <a:pos x="T0" y="T1"/>
                    </a:cxn>
                    <a:cxn ang="0">
                      <a:pos x="T2" y="T3"/>
                    </a:cxn>
                    <a:cxn ang="0">
                      <a:pos x="T4" y="T5"/>
                    </a:cxn>
                    <a:cxn ang="0">
                      <a:pos x="T6" y="T7"/>
                    </a:cxn>
                    <a:cxn ang="0">
                      <a:pos x="T8" y="T9"/>
                    </a:cxn>
                  </a:cxnLst>
                  <a:rect l="0" t="0" r="r" b="b"/>
                  <a:pathLst>
                    <a:path w="25" h="67">
                      <a:moveTo>
                        <a:pt x="0" y="66"/>
                      </a:moveTo>
                      <a:lnTo>
                        <a:pt x="8" y="67"/>
                      </a:lnTo>
                      <a:lnTo>
                        <a:pt x="25" y="3"/>
                      </a:lnTo>
                      <a:lnTo>
                        <a:pt x="17" y="0"/>
                      </a:lnTo>
                      <a:lnTo>
                        <a:pt x="0" y="66"/>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72" name="Freeform 11"/>
                <p:cNvSpPr>
                  <a:spLocks/>
                </p:cNvSpPr>
                <p:nvPr/>
              </p:nvSpPr>
              <p:spPr bwMode="auto">
                <a:xfrm>
                  <a:off x="5110163" y="922338"/>
                  <a:ext cx="65088" cy="100012"/>
                </a:xfrm>
                <a:custGeom>
                  <a:avLst/>
                  <a:gdLst>
                    <a:gd name="T0" fmla="*/ 34 w 41"/>
                    <a:gd name="T1" fmla="*/ 0 h 63"/>
                    <a:gd name="T2" fmla="*/ 0 w 41"/>
                    <a:gd name="T3" fmla="*/ 59 h 63"/>
                    <a:gd name="T4" fmla="*/ 9 w 41"/>
                    <a:gd name="T5" fmla="*/ 63 h 63"/>
                    <a:gd name="T6" fmla="*/ 41 w 41"/>
                    <a:gd name="T7" fmla="*/ 5 h 63"/>
                    <a:gd name="T8" fmla="*/ 34 w 41"/>
                    <a:gd name="T9" fmla="*/ 0 h 63"/>
                  </a:gdLst>
                  <a:ahLst/>
                  <a:cxnLst>
                    <a:cxn ang="0">
                      <a:pos x="T0" y="T1"/>
                    </a:cxn>
                    <a:cxn ang="0">
                      <a:pos x="T2" y="T3"/>
                    </a:cxn>
                    <a:cxn ang="0">
                      <a:pos x="T4" y="T5"/>
                    </a:cxn>
                    <a:cxn ang="0">
                      <a:pos x="T6" y="T7"/>
                    </a:cxn>
                    <a:cxn ang="0">
                      <a:pos x="T8" y="T9"/>
                    </a:cxn>
                  </a:cxnLst>
                  <a:rect l="0" t="0" r="r" b="b"/>
                  <a:pathLst>
                    <a:path w="41" h="63">
                      <a:moveTo>
                        <a:pt x="34" y="0"/>
                      </a:moveTo>
                      <a:lnTo>
                        <a:pt x="0" y="59"/>
                      </a:lnTo>
                      <a:lnTo>
                        <a:pt x="9" y="63"/>
                      </a:lnTo>
                      <a:lnTo>
                        <a:pt x="41" y="5"/>
                      </a:lnTo>
                      <a:lnTo>
                        <a:pt x="34"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73" name="Freeform 12"/>
                <p:cNvSpPr>
                  <a:spLocks/>
                </p:cNvSpPr>
                <p:nvPr/>
              </p:nvSpPr>
              <p:spPr bwMode="auto">
                <a:xfrm>
                  <a:off x="4151313" y="993775"/>
                  <a:ext cx="57150" cy="69850"/>
                </a:xfrm>
                <a:custGeom>
                  <a:avLst/>
                  <a:gdLst>
                    <a:gd name="T0" fmla="*/ 0 w 36"/>
                    <a:gd name="T1" fmla="*/ 7 h 44"/>
                    <a:gd name="T2" fmla="*/ 28 w 36"/>
                    <a:gd name="T3" fmla="*/ 44 h 44"/>
                    <a:gd name="T4" fmla="*/ 36 w 36"/>
                    <a:gd name="T5" fmla="*/ 38 h 44"/>
                    <a:gd name="T6" fmla="*/ 8 w 36"/>
                    <a:gd name="T7" fmla="*/ 0 h 44"/>
                    <a:gd name="T8" fmla="*/ 0 w 36"/>
                    <a:gd name="T9" fmla="*/ 7 h 44"/>
                  </a:gdLst>
                  <a:ahLst/>
                  <a:cxnLst>
                    <a:cxn ang="0">
                      <a:pos x="T0" y="T1"/>
                    </a:cxn>
                    <a:cxn ang="0">
                      <a:pos x="T2" y="T3"/>
                    </a:cxn>
                    <a:cxn ang="0">
                      <a:pos x="T4" y="T5"/>
                    </a:cxn>
                    <a:cxn ang="0">
                      <a:pos x="T6" y="T7"/>
                    </a:cxn>
                    <a:cxn ang="0">
                      <a:pos x="T8" y="T9"/>
                    </a:cxn>
                  </a:cxnLst>
                  <a:rect l="0" t="0" r="r" b="b"/>
                  <a:pathLst>
                    <a:path w="36" h="44">
                      <a:moveTo>
                        <a:pt x="0" y="7"/>
                      </a:moveTo>
                      <a:lnTo>
                        <a:pt x="28" y="44"/>
                      </a:lnTo>
                      <a:lnTo>
                        <a:pt x="36" y="38"/>
                      </a:lnTo>
                      <a:lnTo>
                        <a:pt x="8" y="0"/>
                      </a:lnTo>
                      <a:lnTo>
                        <a:pt x="0" y="7"/>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74" name="Freeform 13"/>
                <p:cNvSpPr>
                  <a:spLocks/>
                </p:cNvSpPr>
                <p:nvPr/>
              </p:nvSpPr>
              <p:spPr bwMode="auto">
                <a:xfrm>
                  <a:off x="4114800" y="1022350"/>
                  <a:ext cx="60325" cy="66675"/>
                </a:xfrm>
                <a:custGeom>
                  <a:avLst/>
                  <a:gdLst>
                    <a:gd name="T0" fmla="*/ 0 w 38"/>
                    <a:gd name="T1" fmla="*/ 6 h 42"/>
                    <a:gd name="T2" fmla="*/ 30 w 38"/>
                    <a:gd name="T3" fmla="*/ 42 h 42"/>
                    <a:gd name="T4" fmla="*/ 38 w 38"/>
                    <a:gd name="T5" fmla="*/ 37 h 42"/>
                    <a:gd name="T6" fmla="*/ 7 w 38"/>
                    <a:gd name="T7" fmla="*/ 0 h 42"/>
                    <a:gd name="T8" fmla="*/ 0 w 38"/>
                    <a:gd name="T9" fmla="*/ 6 h 42"/>
                  </a:gdLst>
                  <a:ahLst/>
                  <a:cxnLst>
                    <a:cxn ang="0">
                      <a:pos x="T0" y="T1"/>
                    </a:cxn>
                    <a:cxn ang="0">
                      <a:pos x="T2" y="T3"/>
                    </a:cxn>
                    <a:cxn ang="0">
                      <a:pos x="T4" y="T5"/>
                    </a:cxn>
                    <a:cxn ang="0">
                      <a:pos x="T6" y="T7"/>
                    </a:cxn>
                    <a:cxn ang="0">
                      <a:pos x="T8" y="T9"/>
                    </a:cxn>
                  </a:cxnLst>
                  <a:rect l="0" t="0" r="r" b="b"/>
                  <a:pathLst>
                    <a:path w="38" h="42">
                      <a:moveTo>
                        <a:pt x="0" y="6"/>
                      </a:moveTo>
                      <a:lnTo>
                        <a:pt x="30" y="42"/>
                      </a:lnTo>
                      <a:lnTo>
                        <a:pt x="38" y="37"/>
                      </a:lnTo>
                      <a:lnTo>
                        <a:pt x="7" y="0"/>
                      </a:lnTo>
                      <a:lnTo>
                        <a:pt x="0" y="6"/>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75" name="Freeform 14"/>
                <p:cNvSpPr>
                  <a:spLocks/>
                </p:cNvSpPr>
                <p:nvPr/>
              </p:nvSpPr>
              <p:spPr bwMode="auto">
                <a:xfrm>
                  <a:off x="4187825" y="969963"/>
                  <a:ext cx="55563" cy="68262"/>
                </a:xfrm>
                <a:custGeom>
                  <a:avLst/>
                  <a:gdLst>
                    <a:gd name="T0" fmla="*/ 0 w 35"/>
                    <a:gd name="T1" fmla="*/ 5 h 43"/>
                    <a:gd name="T2" fmla="*/ 27 w 35"/>
                    <a:gd name="T3" fmla="*/ 43 h 43"/>
                    <a:gd name="T4" fmla="*/ 35 w 35"/>
                    <a:gd name="T5" fmla="*/ 38 h 43"/>
                    <a:gd name="T6" fmla="*/ 9 w 35"/>
                    <a:gd name="T7" fmla="*/ 0 h 43"/>
                    <a:gd name="T8" fmla="*/ 0 w 35"/>
                    <a:gd name="T9" fmla="*/ 5 h 43"/>
                  </a:gdLst>
                  <a:ahLst/>
                  <a:cxnLst>
                    <a:cxn ang="0">
                      <a:pos x="T0" y="T1"/>
                    </a:cxn>
                    <a:cxn ang="0">
                      <a:pos x="T2" y="T3"/>
                    </a:cxn>
                    <a:cxn ang="0">
                      <a:pos x="T4" y="T5"/>
                    </a:cxn>
                    <a:cxn ang="0">
                      <a:pos x="T6" y="T7"/>
                    </a:cxn>
                    <a:cxn ang="0">
                      <a:pos x="T8" y="T9"/>
                    </a:cxn>
                  </a:cxnLst>
                  <a:rect l="0" t="0" r="r" b="b"/>
                  <a:pathLst>
                    <a:path w="35" h="43">
                      <a:moveTo>
                        <a:pt x="0" y="5"/>
                      </a:moveTo>
                      <a:lnTo>
                        <a:pt x="27" y="43"/>
                      </a:lnTo>
                      <a:lnTo>
                        <a:pt x="35" y="38"/>
                      </a:lnTo>
                      <a:lnTo>
                        <a:pt x="9" y="0"/>
                      </a:lnTo>
                      <a:lnTo>
                        <a:pt x="0" y="5"/>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76" name="Freeform 15"/>
                <p:cNvSpPr>
                  <a:spLocks/>
                </p:cNvSpPr>
                <p:nvPr/>
              </p:nvSpPr>
              <p:spPr bwMode="auto">
                <a:xfrm>
                  <a:off x="4229100" y="944563"/>
                  <a:ext cx="50800" cy="71437"/>
                </a:xfrm>
                <a:custGeom>
                  <a:avLst/>
                  <a:gdLst>
                    <a:gd name="T0" fmla="*/ 0 w 32"/>
                    <a:gd name="T1" fmla="*/ 6 h 45"/>
                    <a:gd name="T2" fmla="*/ 23 w 32"/>
                    <a:gd name="T3" fmla="*/ 45 h 45"/>
                    <a:gd name="T4" fmla="*/ 32 w 32"/>
                    <a:gd name="T5" fmla="*/ 41 h 45"/>
                    <a:gd name="T6" fmla="*/ 8 w 32"/>
                    <a:gd name="T7" fmla="*/ 0 h 45"/>
                    <a:gd name="T8" fmla="*/ 0 w 32"/>
                    <a:gd name="T9" fmla="*/ 6 h 45"/>
                  </a:gdLst>
                  <a:ahLst/>
                  <a:cxnLst>
                    <a:cxn ang="0">
                      <a:pos x="T0" y="T1"/>
                    </a:cxn>
                    <a:cxn ang="0">
                      <a:pos x="T2" y="T3"/>
                    </a:cxn>
                    <a:cxn ang="0">
                      <a:pos x="T4" y="T5"/>
                    </a:cxn>
                    <a:cxn ang="0">
                      <a:pos x="T6" y="T7"/>
                    </a:cxn>
                    <a:cxn ang="0">
                      <a:pos x="T8" y="T9"/>
                    </a:cxn>
                  </a:cxnLst>
                  <a:rect l="0" t="0" r="r" b="b"/>
                  <a:pathLst>
                    <a:path w="32" h="45">
                      <a:moveTo>
                        <a:pt x="0" y="6"/>
                      </a:moveTo>
                      <a:lnTo>
                        <a:pt x="23" y="45"/>
                      </a:lnTo>
                      <a:lnTo>
                        <a:pt x="32" y="41"/>
                      </a:lnTo>
                      <a:lnTo>
                        <a:pt x="8" y="0"/>
                      </a:lnTo>
                      <a:lnTo>
                        <a:pt x="0" y="6"/>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77" name="Freeform 16"/>
                <p:cNvSpPr>
                  <a:spLocks/>
                </p:cNvSpPr>
                <p:nvPr/>
              </p:nvSpPr>
              <p:spPr bwMode="auto">
                <a:xfrm>
                  <a:off x="4308475" y="903288"/>
                  <a:ext cx="46038" cy="73025"/>
                </a:xfrm>
                <a:custGeom>
                  <a:avLst/>
                  <a:gdLst>
                    <a:gd name="T0" fmla="*/ 0 w 29"/>
                    <a:gd name="T1" fmla="*/ 4 h 46"/>
                    <a:gd name="T2" fmla="*/ 21 w 29"/>
                    <a:gd name="T3" fmla="*/ 46 h 46"/>
                    <a:gd name="T4" fmla="*/ 29 w 29"/>
                    <a:gd name="T5" fmla="*/ 42 h 46"/>
                    <a:gd name="T6" fmla="*/ 10 w 29"/>
                    <a:gd name="T7" fmla="*/ 0 h 46"/>
                    <a:gd name="T8" fmla="*/ 0 w 29"/>
                    <a:gd name="T9" fmla="*/ 4 h 46"/>
                  </a:gdLst>
                  <a:ahLst/>
                  <a:cxnLst>
                    <a:cxn ang="0">
                      <a:pos x="T0" y="T1"/>
                    </a:cxn>
                    <a:cxn ang="0">
                      <a:pos x="T2" y="T3"/>
                    </a:cxn>
                    <a:cxn ang="0">
                      <a:pos x="T4" y="T5"/>
                    </a:cxn>
                    <a:cxn ang="0">
                      <a:pos x="T6" y="T7"/>
                    </a:cxn>
                    <a:cxn ang="0">
                      <a:pos x="T8" y="T9"/>
                    </a:cxn>
                  </a:cxnLst>
                  <a:rect l="0" t="0" r="r" b="b"/>
                  <a:pathLst>
                    <a:path w="29" h="46">
                      <a:moveTo>
                        <a:pt x="0" y="4"/>
                      </a:moveTo>
                      <a:lnTo>
                        <a:pt x="21" y="46"/>
                      </a:lnTo>
                      <a:lnTo>
                        <a:pt x="29" y="42"/>
                      </a:lnTo>
                      <a:lnTo>
                        <a:pt x="10" y="0"/>
                      </a:lnTo>
                      <a:lnTo>
                        <a:pt x="0" y="4"/>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78" name="Freeform 17"/>
                <p:cNvSpPr>
                  <a:spLocks/>
                </p:cNvSpPr>
                <p:nvPr/>
              </p:nvSpPr>
              <p:spPr bwMode="auto">
                <a:xfrm>
                  <a:off x="4351338" y="885825"/>
                  <a:ext cx="44450" cy="73025"/>
                </a:xfrm>
                <a:custGeom>
                  <a:avLst/>
                  <a:gdLst>
                    <a:gd name="T0" fmla="*/ 0 w 28"/>
                    <a:gd name="T1" fmla="*/ 2 h 46"/>
                    <a:gd name="T2" fmla="*/ 18 w 28"/>
                    <a:gd name="T3" fmla="*/ 46 h 46"/>
                    <a:gd name="T4" fmla="*/ 28 w 28"/>
                    <a:gd name="T5" fmla="*/ 43 h 46"/>
                    <a:gd name="T6" fmla="*/ 9 w 28"/>
                    <a:gd name="T7" fmla="*/ 0 h 46"/>
                    <a:gd name="T8" fmla="*/ 0 w 28"/>
                    <a:gd name="T9" fmla="*/ 2 h 46"/>
                  </a:gdLst>
                  <a:ahLst/>
                  <a:cxnLst>
                    <a:cxn ang="0">
                      <a:pos x="T0" y="T1"/>
                    </a:cxn>
                    <a:cxn ang="0">
                      <a:pos x="T2" y="T3"/>
                    </a:cxn>
                    <a:cxn ang="0">
                      <a:pos x="T4" y="T5"/>
                    </a:cxn>
                    <a:cxn ang="0">
                      <a:pos x="T6" y="T7"/>
                    </a:cxn>
                    <a:cxn ang="0">
                      <a:pos x="T8" y="T9"/>
                    </a:cxn>
                  </a:cxnLst>
                  <a:rect l="0" t="0" r="r" b="b"/>
                  <a:pathLst>
                    <a:path w="28" h="46">
                      <a:moveTo>
                        <a:pt x="0" y="2"/>
                      </a:moveTo>
                      <a:lnTo>
                        <a:pt x="18" y="46"/>
                      </a:lnTo>
                      <a:lnTo>
                        <a:pt x="28" y="43"/>
                      </a:lnTo>
                      <a:lnTo>
                        <a:pt x="9" y="0"/>
                      </a:lnTo>
                      <a:lnTo>
                        <a:pt x="0" y="2"/>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79" name="Freeform 18"/>
                <p:cNvSpPr>
                  <a:spLocks/>
                </p:cNvSpPr>
                <p:nvPr/>
              </p:nvSpPr>
              <p:spPr bwMode="auto">
                <a:xfrm>
                  <a:off x="4395788" y="866775"/>
                  <a:ext cx="39688" cy="76200"/>
                </a:xfrm>
                <a:custGeom>
                  <a:avLst/>
                  <a:gdLst>
                    <a:gd name="T0" fmla="*/ 0 w 25"/>
                    <a:gd name="T1" fmla="*/ 5 h 48"/>
                    <a:gd name="T2" fmla="*/ 15 w 25"/>
                    <a:gd name="T3" fmla="*/ 48 h 48"/>
                    <a:gd name="T4" fmla="*/ 25 w 25"/>
                    <a:gd name="T5" fmla="*/ 45 h 48"/>
                    <a:gd name="T6" fmla="*/ 8 w 25"/>
                    <a:gd name="T7" fmla="*/ 0 h 48"/>
                    <a:gd name="T8" fmla="*/ 0 w 25"/>
                    <a:gd name="T9" fmla="*/ 5 h 48"/>
                  </a:gdLst>
                  <a:ahLst/>
                  <a:cxnLst>
                    <a:cxn ang="0">
                      <a:pos x="T0" y="T1"/>
                    </a:cxn>
                    <a:cxn ang="0">
                      <a:pos x="T2" y="T3"/>
                    </a:cxn>
                    <a:cxn ang="0">
                      <a:pos x="T4" y="T5"/>
                    </a:cxn>
                    <a:cxn ang="0">
                      <a:pos x="T6" y="T7"/>
                    </a:cxn>
                    <a:cxn ang="0">
                      <a:pos x="T8" y="T9"/>
                    </a:cxn>
                  </a:cxnLst>
                  <a:rect l="0" t="0" r="r" b="b"/>
                  <a:pathLst>
                    <a:path w="25" h="48">
                      <a:moveTo>
                        <a:pt x="0" y="5"/>
                      </a:moveTo>
                      <a:lnTo>
                        <a:pt x="15" y="48"/>
                      </a:lnTo>
                      <a:lnTo>
                        <a:pt x="25" y="45"/>
                      </a:lnTo>
                      <a:lnTo>
                        <a:pt x="8" y="0"/>
                      </a:lnTo>
                      <a:lnTo>
                        <a:pt x="0" y="5"/>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80" name="Freeform 19"/>
                <p:cNvSpPr>
                  <a:spLocks/>
                </p:cNvSpPr>
                <p:nvPr/>
              </p:nvSpPr>
              <p:spPr bwMode="auto">
                <a:xfrm>
                  <a:off x="4440238" y="854075"/>
                  <a:ext cx="34925" cy="76200"/>
                </a:xfrm>
                <a:custGeom>
                  <a:avLst/>
                  <a:gdLst>
                    <a:gd name="T0" fmla="*/ 0 w 22"/>
                    <a:gd name="T1" fmla="*/ 3 h 48"/>
                    <a:gd name="T2" fmla="*/ 12 w 22"/>
                    <a:gd name="T3" fmla="*/ 48 h 48"/>
                    <a:gd name="T4" fmla="*/ 22 w 22"/>
                    <a:gd name="T5" fmla="*/ 45 h 48"/>
                    <a:gd name="T6" fmla="*/ 8 w 22"/>
                    <a:gd name="T7" fmla="*/ 0 h 48"/>
                    <a:gd name="T8" fmla="*/ 0 w 22"/>
                    <a:gd name="T9" fmla="*/ 3 h 48"/>
                  </a:gdLst>
                  <a:ahLst/>
                  <a:cxnLst>
                    <a:cxn ang="0">
                      <a:pos x="T0" y="T1"/>
                    </a:cxn>
                    <a:cxn ang="0">
                      <a:pos x="T2" y="T3"/>
                    </a:cxn>
                    <a:cxn ang="0">
                      <a:pos x="T4" y="T5"/>
                    </a:cxn>
                    <a:cxn ang="0">
                      <a:pos x="T6" y="T7"/>
                    </a:cxn>
                    <a:cxn ang="0">
                      <a:pos x="T8" y="T9"/>
                    </a:cxn>
                  </a:cxnLst>
                  <a:rect l="0" t="0" r="r" b="b"/>
                  <a:pathLst>
                    <a:path w="22" h="48">
                      <a:moveTo>
                        <a:pt x="0" y="3"/>
                      </a:moveTo>
                      <a:lnTo>
                        <a:pt x="12" y="48"/>
                      </a:lnTo>
                      <a:lnTo>
                        <a:pt x="22" y="45"/>
                      </a:lnTo>
                      <a:lnTo>
                        <a:pt x="8" y="0"/>
                      </a:lnTo>
                      <a:lnTo>
                        <a:pt x="0" y="3"/>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81" name="Freeform 20"/>
                <p:cNvSpPr>
                  <a:spLocks/>
                </p:cNvSpPr>
                <p:nvPr/>
              </p:nvSpPr>
              <p:spPr bwMode="auto">
                <a:xfrm>
                  <a:off x="4529138" y="833438"/>
                  <a:ext cx="30163" cy="76200"/>
                </a:xfrm>
                <a:custGeom>
                  <a:avLst/>
                  <a:gdLst>
                    <a:gd name="T0" fmla="*/ 0 w 19"/>
                    <a:gd name="T1" fmla="*/ 2 h 48"/>
                    <a:gd name="T2" fmla="*/ 9 w 19"/>
                    <a:gd name="T3" fmla="*/ 48 h 48"/>
                    <a:gd name="T4" fmla="*/ 19 w 19"/>
                    <a:gd name="T5" fmla="*/ 45 h 48"/>
                    <a:gd name="T6" fmla="*/ 9 w 19"/>
                    <a:gd name="T7" fmla="*/ 0 h 48"/>
                    <a:gd name="T8" fmla="*/ 0 w 19"/>
                    <a:gd name="T9" fmla="*/ 2 h 48"/>
                  </a:gdLst>
                  <a:ahLst/>
                  <a:cxnLst>
                    <a:cxn ang="0">
                      <a:pos x="T0" y="T1"/>
                    </a:cxn>
                    <a:cxn ang="0">
                      <a:pos x="T2" y="T3"/>
                    </a:cxn>
                    <a:cxn ang="0">
                      <a:pos x="T4" y="T5"/>
                    </a:cxn>
                    <a:cxn ang="0">
                      <a:pos x="T6" y="T7"/>
                    </a:cxn>
                    <a:cxn ang="0">
                      <a:pos x="T8" y="T9"/>
                    </a:cxn>
                  </a:cxnLst>
                  <a:rect l="0" t="0" r="r" b="b"/>
                  <a:pathLst>
                    <a:path w="19" h="48">
                      <a:moveTo>
                        <a:pt x="0" y="2"/>
                      </a:moveTo>
                      <a:lnTo>
                        <a:pt x="9" y="48"/>
                      </a:lnTo>
                      <a:lnTo>
                        <a:pt x="19" y="45"/>
                      </a:lnTo>
                      <a:lnTo>
                        <a:pt x="9" y="0"/>
                      </a:lnTo>
                      <a:lnTo>
                        <a:pt x="0" y="2"/>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82" name="Freeform 21"/>
                <p:cNvSpPr>
                  <a:spLocks/>
                </p:cNvSpPr>
                <p:nvPr/>
              </p:nvSpPr>
              <p:spPr bwMode="auto">
                <a:xfrm>
                  <a:off x="4575175" y="825500"/>
                  <a:ext cx="26988" cy="74612"/>
                </a:xfrm>
                <a:custGeom>
                  <a:avLst/>
                  <a:gdLst>
                    <a:gd name="T0" fmla="*/ 0 w 17"/>
                    <a:gd name="T1" fmla="*/ 1 h 47"/>
                    <a:gd name="T2" fmla="*/ 6 w 17"/>
                    <a:gd name="T3" fmla="*/ 47 h 47"/>
                    <a:gd name="T4" fmla="*/ 17 w 17"/>
                    <a:gd name="T5" fmla="*/ 46 h 47"/>
                    <a:gd name="T6" fmla="*/ 10 w 17"/>
                    <a:gd name="T7" fmla="*/ 0 h 47"/>
                    <a:gd name="T8" fmla="*/ 0 w 17"/>
                    <a:gd name="T9" fmla="*/ 1 h 47"/>
                  </a:gdLst>
                  <a:ahLst/>
                  <a:cxnLst>
                    <a:cxn ang="0">
                      <a:pos x="T0" y="T1"/>
                    </a:cxn>
                    <a:cxn ang="0">
                      <a:pos x="T2" y="T3"/>
                    </a:cxn>
                    <a:cxn ang="0">
                      <a:pos x="T4" y="T5"/>
                    </a:cxn>
                    <a:cxn ang="0">
                      <a:pos x="T6" y="T7"/>
                    </a:cxn>
                    <a:cxn ang="0">
                      <a:pos x="T8" y="T9"/>
                    </a:cxn>
                  </a:cxnLst>
                  <a:rect l="0" t="0" r="r" b="b"/>
                  <a:pathLst>
                    <a:path w="17" h="47">
                      <a:moveTo>
                        <a:pt x="0" y="1"/>
                      </a:moveTo>
                      <a:lnTo>
                        <a:pt x="6" y="47"/>
                      </a:lnTo>
                      <a:lnTo>
                        <a:pt x="17" y="46"/>
                      </a:lnTo>
                      <a:lnTo>
                        <a:pt x="10" y="0"/>
                      </a:lnTo>
                      <a:lnTo>
                        <a:pt x="0" y="1"/>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83" name="Freeform 22"/>
                <p:cNvSpPr>
                  <a:spLocks/>
                </p:cNvSpPr>
                <p:nvPr/>
              </p:nvSpPr>
              <p:spPr bwMode="auto">
                <a:xfrm>
                  <a:off x="4619625" y="820738"/>
                  <a:ext cx="23813" cy="76200"/>
                </a:xfrm>
                <a:custGeom>
                  <a:avLst/>
                  <a:gdLst>
                    <a:gd name="T0" fmla="*/ 0 w 15"/>
                    <a:gd name="T1" fmla="*/ 1 h 48"/>
                    <a:gd name="T2" fmla="*/ 6 w 15"/>
                    <a:gd name="T3" fmla="*/ 48 h 48"/>
                    <a:gd name="T4" fmla="*/ 15 w 15"/>
                    <a:gd name="T5" fmla="*/ 46 h 48"/>
                    <a:gd name="T6" fmla="*/ 11 w 15"/>
                    <a:gd name="T7" fmla="*/ 0 h 48"/>
                    <a:gd name="T8" fmla="*/ 0 w 15"/>
                    <a:gd name="T9" fmla="*/ 1 h 48"/>
                  </a:gdLst>
                  <a:ahLst/>
                  <a:cxnLst>
                    <a:cxn ang="0">
                      <a:pos x="T0" y="T1"/>
                    </a:cxn>
                    <a:cxn ang="0">
                      <a:pos x="T2" y="T3"/>
                    </a:cxn>
                    <a:cxn ang="0">
                      <a:pos x="T4" y="T5"/>
                    </a:cxn>
                    <a:cxn ang="0">
                      <a:pos x="T6" y="T7"/>
                    </a:cxn>
                    <a:cxn ang="0">
                      <a:pos x="T8" y="T9"/>
                    </a:cxn>
                  </a:cxnLst>
                  <a:rect l="0" t="0" r="r" b="b"/>
                  <a:pathLst>
                    <a:path w="15" h="48">
                      <a:moveTo>
                        <a:pt x="0" y="1"/>
                      </a:moveTo>
                      <a:lnTo>
                        <a:pt x="6" y="48"/>
                      </a:lnTo>
                      <a:lnTo>
                        <a:pt x="15" y="46"/>
                      </a:lnTo>
                      <a:lnTo>
                        <a:pt x="11" y="0"/>
                      </a:lnTo>
                      <a:lnTo>
                        <a:pt x="0" y="1"/>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84" name="Freeform 23"/>
                <p:cNvSpPr>
                  <a:spLocks/>
                </p:cNvSpPr>
                <p:nvPr/>
              </p:nvSpPr>
              <p:spPr bwMode="auto">
                <a:xfrm>
                  <a:off x="4665663" y="819150"/>
                  <a:ext cx="20638" cy="74612"/>
                </a:xfrm>
                <a:custGeom>
                  <a:avLst/>
                  <a:gdLst>
                    <a:gd name="T0" fmla="*/ 0 w 13"/>
                    <a:gd name="T1" fmla="*/ 0 h 47"/>
                    <a:gd name="T2" fmla="*/ 3 w 13"/>
                    <a:gd name="T3" fmla="*/ 47 h 47"/>
                    <a:gd name="T4" fmla="*/ 13 w 13"/>
                    <a:gd name="T5" fmla="*/ 46 h 47"/>
                    <a:gd name="T6" fmla="*/ 10 w 13"/>
                    <a:gd name="T7" fmla="*/ 0 h 47"/>
                    <a:gd name="T8" fmla="*/ 0 w 13"/>
                    <a:gd name="T9" fmla="*/ 0 h 47"/>
                  </a:gdLst>
                  <a:ahLst/>
                  <a:cxnLst>
                    <a:cxn ang="0">
                      <a:pos x="T0" y="T1"/>
                    </a:cxn>
                    <a:cxn ang="0">
                      <a:pos x="T2" y="T3"/>
                    </a:cxn>
                    <a:cxn ang="0">
                      <a:pos x="T4" y="T5"/>
                    </a:cxn>
                    <a:cxn ang="0">
                      <a:pos x="T6" y="T7"/>
                    </a:cxn>
                    <a:cxn ang="0">
                      <a:pos x="T8" y="T9"/>
                    </a:cxn>
                  </a:cxnLst>
                  <a:rect l="0" t="0" r="r" b="b"/>
                  <a:pathLst>
                    <a:path w="13" h="47">
                      <a:moveTo>
                        <a:pt x="0" y="0"/>
                      </a:moveTo>
                      <a:lnTo>
                        <a:pt x="3" y="47"/>
                      </a:lnTo>
                      <a:lnTo>
                        <a:pt x="13" y="46"/>
                      </a:lnTo>
                      <a:lnTo>
                        <a:pt x="10"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85" name="Freeform 24"/>
                <p:cNvSpPr>
                  <a:spLocks/>
                </p:cNvSpPr>
                <p:nvPr/>
              </p:nvSpPr>
              <p:spPr bwMode="auto">
                <a:xfrm>
                  <a:off x="4754563" y="819150"/>
                  <a:ext cx="20638" cy="74612"/>
                </a:xfrm>
                <a:custGeom>
                  <a:avLst/>
                  <a:gdLst>
                    <a:gd name="T0" fmla="*/ 0 w 13"/>
                    <a:gd name="T1" fmla="*/ 47 h 47"/>
                    <a:gd name="T2" fmla="*/ 10 w 13"/>
                    <a:gd name="T3" fmla="*/ 47 h 47"/>
                    <a:gd name="T4" fmla="*/ 13 w 13"/>
                    <a:gd name="T5" fmla="*/ 1 h 47"/>
                    <a:gd name="T6" fmla="*/ 3 w 13"/>
                    <a:gd name="T7" fmla="*/ 0 h 47"/>
                    <a:gd name="T8" fmla="*/ 0 w 13"/>
                    <a:gd name="T9" fmla="*/ 47 h 47"/>
                  </a:gdLst>
                  <a:ahLst/>
                  <a:cxnLst>
                    <a:cxn ang="0">
                      <a:pos x="T0" y="T1"/>
                    </a:cxn>
                    <a:cxn ang="0">
                      <a:pos x="T2" y="T3"/>
                    </a:cxn>
                    <a:cxn ang="0">
                      <a:pos x="T4" y="T5"/>
                    </a:cxn>
                    <a:cxn ang="0">
                      <a:pos x="T6" y="T7"/>
                    </a:cxn>
                    <a:cxn ang="0">
                      <a:pos x="T8" y="T9"/>
                    </a:cxn>
                  </a:cxnLst>
                  <a:rect l="0" t="0" r="r" b="b"/>
                  <a:pathLst>
                    <a:path w="13" h="47">
                      <a:moveTo>
                        <a:pt x="0" y="47"/>
                      </a:moveTo>
                      <a:lnTo>
                        <a:pt x="10" y="47"/>
                      </a:lnTo>
                      <a:lnTo>
                        <a:pt x="13" y="1"/>
                      </a:lnTo>
                      <a:lnTo>
                        <a:pt x="3" y="0"/>
                      </a:lnTo>
                      <a:lnTo>
                        <a:pt x="0" y="47"/>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86" name="Freeform 25"/>
                <p:cNvSpPr>
                  <a:spLocks/>
                </p:cNvSpPr>
                <p:nvPr/>
              </p:nvSpPr>
              <p:spPr bwMode="auto">
                <a:xfrm>
                  <a:off x="4797425" y="822325"/>
                  <a:ext cx="23813" cy="76200"/>
                </a:xfrm>
                <a:custGeom>
                  <a:avLst/>
                  <a:gdLst>
                    <a:gd name="T0" fmla="*/ 0 w 15"/>
                    <a:gd name="T1" fmla="*/ 47 h 48"/>
                    <a:gd name="T2" fmla="*/ 10 w 15"/>
                    <a:gd name="T3" fmla="*/ 48 h 48"/>
                    <a:gd name="T4" fmla="*/ 15 w 15"/>
                    <a:gd name="T5" fmla="*/ 0 h 48"/>
                    <a:gd name="T6" fmla="*/ 6 w 15"/>
                    <a:gd name="T7" fmla="*/ 0 h 48"/>
                    <a:gd name="T8" fmla="*/ 0 w 15"/>
                    <a:gd name="T9" fmla="*/ 47 h 48"/>
                  </a:gdLst>
                  <a:ahLst/>
                  <a:cxnLst>
                    <a:cxn ang="0">
                      <a:pos x="T0" y="T1"/>
                    </a:cxn>
                    <a:cxn ang="0">
                      <a:pos x="T2" y="T3"/>
                    </a:cxn>
                    <a:cxn ang="0">
                      <a:pos x="T4" y="T5"/>
                    </a:cxn>
                    <a:cxn ang="0">
                      <a:pos x="T6" y="T7"/>
                    </a:cxn>
                    <a:cxn ang="0">
                      <a:pos x="T8" y="T9"/>
                    </a:cxn>
                  </a:cxnLst>
                  <a:rect l="0" t="0" r="r" b="b"/>
                  <a:pathLst>
                    <a:path w="15" h="48">
                      <a:moveTo>
                        <a:pt x="0" y="47"/>
                      </a:moveTo>
                      <a:lnTo>
                        <a:pt x="10" y="48"/>
                      </a:lnTo>
                      <a:lnTo>
                        <a:pt x="15" y="0"/>
                      </a:lnTo>
                      <a:lnTo>
                        <a:pt x="6" y="0"/>
                      </a:lnTo>
                      <a:lnTo>
                        <a:pt x="0" y="47"/>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87" name="Freeform 26"/>
                <p:cNvSpPr>
                  <a:spLocks/>
                </p:cNvSpPr>
                <p:nvPr/>
              </p:nvSpPr>
              <p:spPr bwMode="auto">
                <a:xfrm>
                  <a:off x="4840288" y="827088"/>
                  <a:ext cx="28575" cy="76200"/>
                </a:xfrm>
                <a:custGeom>
                  <a:avLst/>
                  <a:gdLst>
                    <a:gd name="T0" fmla="*/ 0 w 18"/>
                    <a:gd name="T1" fmla="*/ 46 h 48"/>
                    <a:gd name="T2" fmla="*/ 9 w 18"/>
                    <a:gd name="T3" fmla="*/ 48 h 48"/>
                    <a:gd name="T4" fmla="*/ 18 w 18"/>
                    <a:gd name="T5" fmla="*/ 2 h 48"/>
                    <a:gd name="T6" fmla="*/ 8 w 18"/>
                    <a:gd name="T7" fmla="*/ 0 h 48"/>
                    <a:gd name="T8" fmla="*/ 0 w 18"/>
                    <a:gd name="T9" fmla="*/ 46 h 48"/>
                  </a:gdLst>
                  <a:ahLst/>
                  <a:cxnLst>
                    <a:cxn ang="0">
                      <a:pos x="T0" y="T1"/>
                    </a:cxn>
                    <a:cxn ang="0">
                      <a:pos x="T2" y="T3"/>
                    </a:cxn>
                    <a:cxn ang="0">
                      <a:pos x="T4" y="T5"/>
                    </a:cxn>
                    <a:cxn ang="0">
                      <a:pos x="T6" y="T7"/>
                    </a:cxn>
                    <a:cxn ang="0">
                      <a:pos x="T8" y="T9"/>
                    </a:cxn>
                  </a:cxnLst>
                  <a:rect l="0" t="0" r="r" b="b"/>
                  <a:pathLst>
                    <a:path w="18" h="48">
                      <a:moveTo>
                        <a:pt x="0" y="46"/>
                      </a:moveTo>
                      <a:lnTo>
                        <a:pt x="9" y="48"/>
                      </a:lnTo>
                      <a:lnTo>
                        <a:pt x="18" y="2"/>
                      </a:lnTo>
                      <a:lnTo>
                        <a:pt x="8" y="0"/>
                      </a:lnTo>
                      <a:lnTo>
                        <a:pt x="0" y="46"/>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88" name="Freeform 27"/>
                <p:cNvSpPr>
                  <a:spLocks/>
                </p:cNvSpPr>
                <p:nvPr/>
              </p:nvSpPr>
              <p:spPr bwMode="auto">
                <a:xfrm>
                  <a:off x="4881563" y="836613"/>
                  <a:ext cx="31750" cy="74612"/>
                </a:xfrm>
                <a:custGeom>
                  <a:avLst/>
                  <a:gdLst>
                    <a:gd name="T0" fmla="*/ 0 w 20"/>
                    <a:gd name="T1" fmla="*/ 45 h 47"/>
                    <a:gd name="T2" fmla="*/ 10 w 20"/>
                    <a:gd name="T3" fmla="*/ 47 h 47"/>
                    <a:gd name="T4" fmla="*/ 20 w 20"/>
                    <a:gd name="T5" fmla="*/ 1 h 47"/>
                    <a:gd name="T6" fmla="*/ 10 w 20"/>
                    <a:gd name="T7" fmla="*/ 0 h 47"/>
                    <a:gd name="T8" fmla="*/ 0 w 20"/>
                    <a:gd name="T9" fmla="*/ 45 h 47"/>
                  </a:gdLst>
                  <a:ahLst/>
                  <a:cxnLst>
                    <a:cxn ang="0">
                      <a:pos x="T0" y="T1"/>
                    </a:cxn>
                    <a:cxn ang="0">
                      <a:pos x="T2" y="T3"/>
                    </a:cxn>
                    <a:cxn ang="0">
                      <a:pos x="T4" y="T5"/>
                    </a:cxn>
                    <a:cxn ang="0">
                      <a:pos x="T6" y="T7"/>
                    </a:cxn>
                    <a:cxn ang="0">
                      <a:pos x="T8" y="T9"/>
                    </a:cxn>
                  </a:cxnLst>
                  <a:rect l="0" t="0" r="r" b="b"/>
                  <a:pathLst>
                    <a:path w="20" h="47">
                      <a:moveTo>
                        <a:pt x="0" y="45"/>
                      </a:moveTo>
                      <a:lnTo>
                        <a:pt x="10" y="47"/>
                      </a:lnTo>
                      <a:lnTo>
                        <a:pt x="20" y="1"/>
                      </a:lnTo>
                      <a:lnTo>
                        <a:pt x="10" y="0"/>
                      </a:lnTo>
                      <a:lnTo>
                        <a:pt x="0" y="45"/>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89" name="Freeform 28"/>
                <p:cNvSpPr>
                  <a:spLocks/>
                </p:cNvSpPr>
                <p:nvPr/>
              </p:nvSpPr>
              <p:spPr bwMode="auto">
                <a:xfrm>
                  <a:off x="4965700" y="858838"/>
                  <a:ext cx="38100" cy="74612"/>
                </a:xfrm>
                <a:custGeom>
                  <a:avLst/>
                  <a:gdLst>
                    <a:gd name="T0" fmla="*/ 0 w 24"/>
                    <a:gd name="T1" fmla="*/ 45 h 47"/>
                    <a:gd name="T2" fmla="*/ 9 w 24"/>
                    <a:gd name="T3" fmla="*/ 47 h 47"/>
                    <a:gd name="T4" fmla="*/ 24 w 24"/>
                    <a:gd name="T5" fmla="*/ 3 h 47"/>
                    <a:gd name="T6" fmla="*/ 14 w 24"/>
                    <a:gd name="T7" fmla="*/ 0 h 47"/>
                    <a:gd name="T8" fmla="*/ 0 w 24"/>
                    <a:gd name="T9" fmla="*/ 45 h 47"/>
                  </a:gdLst>
                  <a:ahLst/>
                  <a:cxnLst>
                    <a:cxn ang="0">
                      <a:pos x="T0" y="T1"/>
                    </a:cxn>
                    <a:cxn ang="0">
                      <a:pos x="T2" y="T3"/>
                    </a:cxn>
                    <a:cxn ang="0">
                      <a:pos x="T4" y="T5"/>
                    </a:cxn>
                    <a:cxn ang="0">
                      <a:pos x="T6" y="T7"/>
                    </a:cxn>
                    <a:cxn ang="0">
                      <a:pos x="T8" y="T9"/>
                    </a:cxn>
                  </a:cxnLst>
                  <a:rect l="0" t="0" r="r" b="b"/>
                  <a:pathLst>
                    <a:path w="24" h="47">
                      <a:moveTo>
                        <a:pt x="0" y="45"/>
                      </a:moveTo>
                      <a:lnTo>
                        <a:pt x="9" y="47"/>
                      </a:lnTo>
                      <a:lnTo>
                        <a:pt x="24" y="3"/>
                      </a:lnTo>
                      <a:lnTo>
                        <a:pt x="14" y="0"/>
                      </a:lnTo>
                      <a:lnTo>
                        <a:pt x="0" y="45"/>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90" name="Freeform 29"/>
                <p:cNvSpPr>
                  <a:spLocks/>
                </p:cNvSpPr>
                <p:nvPr/>
              </p:nvSpPr>
              <p:spPr bwMode="auto">
                <a:xfrm>
                  <a:off x="5006975" y="871538"/>
                  <a:ext cx="39688" cy="76200"/>
                </a:xfrm>
                <a:custGeom>
                  <a:avLst/>
                  <a:gdLst>
                    <a:gd name="T0" fmla="*/ 16 w 25"/>
                    <a:gd name="T1" fmla="*/ 0 h 48"/>
                    <a:gd name="T2" fmla="*/ 0 w 25"/>
                    <a:gd name="T3" fmla="*/ 45 h 48"/>
                    <a:gd name="T4" fmla="*/ 9 w 25"/>
                    <a:gd name="T5" fmla="*/ 48 h 48"/>
                    <a:gd name="T6" fmla="*/ 25 w 25"/>
                    <a:gd name="T7" fmla="*/ 4 h 48"/>
                    <a:gd name="T8" fmla="*/ 16 w 25"/>
                    <a:gd name="T9" fmla="*/ 0 h 48"/>
                  </a:gdLst>
                  <a:ahLst/>
                  <a:cxnLst>
                    <a:cxn ang="0">
                      <a:pos x="T0" y="T1"/>
                    </a:cxn>
                    <a:cxn ang="0">
                      <a:pos x="T2" y="T3"/>
                    </a:cxn>
                    <a:cxn ang="0">
                      <a:pos x="T4" y="T5"/>
                    </a:cxn>
                    <a:cxn ang="0">
                      <a:pos x="T6" y="T7"/>
                    </a:cxn>
                    <a:cxn ang="0">
                      <a:pos x="T8" y="T9"/>
                    </a:cxn>
                  </a:cxnLst>
                  <a:rect l="0" t="0" r="r" b="b"/>
                  <a:pathLst>
                    <a:path w="25" h="48">
                      <a:moveTo>
                        <a:pt x="16" y="0"/>
                      </a:moveTo>
                      <a:lnTo>
                        <a:pt x="0" y="45"/>
                      </a:lnTo>
                      <a:lnTo>
                        <a:pt x="9" y="48"/>
                      </a:lnTo>
                      <a:lnTo>
                        <a:pt x="25" y="4"/>
                      </a:lnTo>
                      <a:lnTo>
                        <a:pt x="16"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91" name="Freeform 30"/>
                <p:cNvSpPr>
                  <a:spLocks/>
                </p:cNvSpPr>
                <p:nvPr/>
              </p:nvSpPr>
              <p:spPr bwMode="auto">
                <a:xfrm>
                  <a:off x="5046663" y="889000"/>
                  <a:ext cx="44450" cy="74612"/>
                </a:xfrm>
                <a:custGeom>
                  <a:avLst/>
                  <a:gdLst>
                    <a:gd name="T0" fmla="*/ 18 w 28"/>
                    <a:gd name="T1" fmla="*/ 0 h 47"/>
                    <a:gd name="T2" fmla="*/ 0 w 28"/>
                    <a:gd name="T3" fmla="*/ 44 h 47"/>
                    <a:gd name="T4" fmla="*/ 8 w 28"/>
                    <a:gd name="T5" fmla="*/ 47 h 47"/>
                    <a:gd name="T6" fmla="*/ 28 w 28"/>
                    <a:gd name="T7" fmla="*/ 5 h 47"/>
                    <a:gd name="T8" fmla="*/ 18 w 28"/>
                    <a:gd name="T9" fmla="*/ 0 h 47"/>
                  </a:gdLst>
                  <a:ahLst/>
                  <a:cxnLst>
                    <a:cxn ang="0">
                      <a:pos x="T0" y="T1"/>
                    </a:cxn>
                    <a:cxn ang="0">
                      <a:pos x="T2" y="T3"/>
                    </a:cxn>
                    <a:cxn ang="0">
                      <a:pos x="T4" y="T5"/>
                    </a:cxn>
                    <a:cxn ang="0">
                      <a:pos x="T6" y="T7"/>
                    </a:cxn>
                    <a:cxn ang="0">
                      <a:pos x="T8" y="T9"/>
                    </a:cxn>
                  </a:cxnLst>
                  <a:rect l="0" t="0" r="r" b="b"/>
                  <a:pathLst>
                    <a:path w="28" h="47">
                      <a:moveTo>
                        <a:pt x="18" y="0"/>
                      </a:moveTo>
                      <a:lnTo>
                        <a:pt x="0" y="44"/>
                      </a:lnTo>
                      <a:lnTo>
                        <a:pt x="8" y="47"/>
                      </a:lnTo>
                      <a:lnTo>
                        <a:pt x="28" y="5"/>
                      </a:lnTo>
                      <a:lnTo>
                        <a:pt x="18"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92" name="Freeform 31"/>
                <p:cNvSpPr>
                  <a:spLocks/>
                </p:cNvSpPr>
                <p:nvPr/>
              </p:nvSpPr>
              <p:spPr bwMode="auto">
                <a:xfrm>
                  <a:off x="5084763" y="908050"/>
                  <a:ext cx="47625" cy="73025"/>
                </a:xfrm>
                <a:custGeom>
                  <a:avLst/>
                  <a:gdLst>
                    <a:gd name="T0" fmla="*/ 21 w 30"/>
                    <a:gd name="T1" fmla="*/ 0 h 46"/>
                    <a:gd name="T2" fmla="*/ 0 w 30"/>
                    <a:gd name="T3" fmla="*/ 42 h 46"/>
                    <a:gd name="T4" fmla="*/ 9 w 30"/>
                    <a:gd name="T5" fmla="*/ 46 h 46"/>
                    <a:gd name="T6" fmla="*/ 30 w 30"/>
                    <a:gd name="T7" fmla="*/ 4 h 46"/>
                    <a:gd name="T8" fmla="*/ 21 w 30"/>
                    <a:gd name="T9" fmla="*/ 0 h 46"/>
                  </a:gdLst>
                  <a:ahLst/>
                  <a:cxnLst>
                    <a:cxn ang="0">
                      <a:pos x="T0" y="T1"/>
                    </a:cxn>
                    <a:cxn ang="0">
                      <a:pos x="T2" y="T3"/>
                    </a:cxn>
                    <a:cxn ang="0">
                      <a:pos x="T4" y="T5"/>
                    </a:cxn>
                    <a:cxn ang="0">
                      <a:pos x="T6" y="T7"/>
                    </a:cxn>
                    <a:cxn ang="0">
                      <a:pos x="T8" y="T9"/>
                    </a:cxn>
                  </a:cxnLst>
                  <a:rect l="0" t="0" r="r" b="b"/>
                  <a:pathLst>
                    <a:path w="30" h="46">
                      <a:moveTo>
                        <a:pt x="21" y="0"/>
                      </a:moveTo>
                      <a:lnTo>
                        <a:pt x="0" y="42"/>
                      </a:lnTo>
                      <a:lnTo>
                        <a:pt x="9" y="46"/>
                      </a:lnTo>
                      <a:lnTo>
                        <a:pt x="30" y="4"/>
                      </a:lnTo>
                      <a:lnTo>
                        <a:pt x="21"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93" name="Freeform 32"/>
                <p:cNvSpPr>
                  <a:spLocks/>
                </p:cNvSpPr>
                <p:nvPr/>
              </p:nvSpPr>
              <p:spPr bwMode="auto">
                <a:xfrm>
                  <a:off x="5159375" y="952500"/>
                  <a:ext cx="53975" cy="69850"/>
                </a:xfrm>
                <a:custGeom>
                  <a:avLst/>
                  <a:gdLst>
                    <a:gd name="T0" fmla="*/ 25 w 34"/>
                    <a:gd name="T1" fmla="*/ 0 h 44"/>
                    <a:gd name="T2" fmla="*/ 0 w 34"/>
                    <a:gd name="T3" fmla="*/ 39 h 44"/>
                    <a:gd name="T4" fmla="*/ 9 w 34"/>
                    <a:gd name="T5" fmla="*/ 44 h 44"/>
                    <a:gd name="T6" fmla="*/ 34 w 34"/>
                    <a:gd name="T7" fmla="*/ 5 h 44"/>
                    <a:gd name="T8" fmla="*/ 25 w 34"/>
                    <a:gd name="T9" fmla="*/ 0 h 44"/>
                  </a:gdLst>
                  <a:ahLst/>
                  <a:cxnLst>
                    <a:cxn ang="0">
                      <a:pos x="T0" y="T1"/>
                    </a:cxn>
                    <a:cxn ang="0">
                      <a:pos x="T2" y="T3"/>
                    </a:cxn>
                    <a:cxn ang="0">
                      <a:pos x="T4" y="T5"/>
                    </a:cxn>
                    <a:cxn ang="0">
                      <a:pos x="T6" y="T7"/>
                    </a:cxn>
                    <a:cxn ang="0">
                      <a:pos x="T8" y="T9"/>
                    </a:cxn>
                  </a:cxnLst>
                  <a:rect l="0" t="0" r="r" b="b"/>
                  <a:pathLst>
                    <a:path w="34" h="44">
                      <a:moveTo>
                        <a:pt x="25" y="0"/>
                      </a:moveTo>
                      <a:lnTo>
                        <a:pt x="0" y="39"/>
                      </a:lnTo>
                      <a:lnTo>
                        <a:pt x="9" y="44"/>
                      </a:lnTo>
                      <a:lnTo>
                        <a:pt x="34" y="5"/>
                      </a:lnTo>
                      <a:lnTo>
                        <a:pt x="25"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94" name="Freeform 33"/>
                <p:cNvSpPr>
                  <a:spLocks/>
                </p:cNvSpPr>
                <p:nvPr/>
              </p:nvSpPr>
              <p:spPr bwMode="auto">
                <a:xfrm>
                  <a:off x="5195888" y="976313"/>
                  <a:ext cx="55563" cy="71437"/>
                </a:xfrm>
                <a:custGeom>
                  <a:avLst/>
                  <a:gdLst>
                    <a:gd name="T0" fmla="*/ 26 w 35"/>
                    <a:gd name="T1" fmla="*/ 0 h 45"/>
                    <a:gd name="T2" fmla="*/ 0 w 35"/>
                    <a:gd name="T3" fmla="*/ 39 h 45"/>
                    <a:gd name="T4" fmla="*/ 8 w 35"/>
                    <a:gd name="T5" fmla="*/ 45 h 45"/>
                    <a:gd name="T6" fmla="*/ 35 w 35"/>
                    <a:gd name="T7" fmla="*/ 6 h 45"/>
                    <a:gd name="T8" fmla="*/ 26 w 35"/>
                    <a:gd name="T9" fmla="*/ 0 h 45"/>
                  </a:gdLst>
                  <a:ahLst/>
                  <a:cxnLst>
                    <a:cxn ang="0">
                      <a:pos x="T0" y="T1"/>
                    </a:cxn>
                    <a:cxn ang="0">
                      <a:pos x="T2" y="T3"/>
                    </a:cxn>
                    <a:cxn ang="0">
                      <a:pos x="T4" y="T5"/>
                    </a:cxn>
                    <a:cxn ang="0">
                      <a:pos x="T6" y="T7"/>
                    </a:cxn>
                    <a:cxn ang="0">
                      <a:pos x="T8" y="T9"/>
                    </a:cxn>
                  </a:cxnLst>
                  <a:rect l="0" t="0" r="r" b="b"/>
                  <a:pathLst>
                    <a:path w="35" h="45">
                      <a:moveTo>
                        <a:pt x="26" y="0"/>
                      </a:moveTo>
                      <a:lnTo>
                        <a:pt x="0" y="39"/>
                      </a:lnTo>
                      <a:lnTo>
                        <a:pt x="8" y="45"/>
                      </a:lnTo>
                      <a:lnTo>
                        <a:pt x="35" y="6"/>
                      </a:lnTo>
                      <a:lnTo>
                        <a:pt x="26"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95" name="Freeform 34"/>
                <p:cNvSpPr>
                  <a:spLocks/>
                </p:cNvSpPr>
                <p:nvPr/>
              </p:nvSpPr>
              <p:spPr bwMode="auto">
                <a:xfrm>
                  <a:off x="5230813" y="1003300"/>
                  <a:ext cx="57150" cy="68262"/>
                </a:xfrm>
                <a:custGeom>
                  <a:avLst/>
                  <a:gdLst>
                    <a:gd name="T0" fmla="*/ 29 w 36"/>
                    <a:gd name="T1" fmla="*/ 0 h 43"/>
                    <a:gd name="T2" fmla="*/ 0 w 36"/>
                    <a:gd name="T3" fmla="*/ 36 h 43"/>
                    <a:gd name="T4" fmla="*/ 8 w 36"/>
                    <a:gd name="T5" fmla="*/ 43 h 43"/>
                    <a:gd name="T6" fmla="*/ 36 w 36"/>
                    <a:gd name="T7" fmla="*/ 5 h 43"/>
                    <a:gd name="T8" fmla="*/ 29 w 36"/>
                    <a:gd name="T9" fmla="*/ 0 h 43"/>
                  </a:gdLst>
                  <a:ahLst/>
                  <a:cxnLst>
                    <a:cxn ang="0">
                      <a:pos x="T0" y="T1"/>
                    </a:cxn>
                    <a:cxn ang="0">
                      <a:pos x="T2" y="T3"/>
                    </a:cxn>
                    <a:cxn ang="0">
                      <a:pos x="T4" y="T5"/>
                    </a:cxn>
                    <a:cxn ang="0">
                      <a:pos x="T6" y="T7"/>
                    </a:cxn>
                    <a:cxn ang="0">
                      <a:pos x="T8" y="T9"/>
                    </a:cxn>
                  </a:cxnLst>
                  <a:rect l="0" t="0" r="r" b="b"/>
                  <a:pathLst>
                    <a:path w="36" h="43">
                      <a:moveTo>
                        <a:pt x="29" y="0"/>
                      </a:moveTo>
                      <a:lnTo>
                        <a:pt x="0" y="36"/>
                      </a:lnTo>
                      <a:lnTo>
                        <a:pt x="8" y="43"/>
                      </a:lnTo>
                      <a:lnTo>
                        <a:pt x="36" y="5"/>
                      </a:lnTo>
                      <a:lnTo>
                        <a:pt x="29"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96" name="Freeform 35"/>
                <p:cNvSpPr>
                  <a:spLocks/>
                </p:cNvSpPr>
                <p:nvPr/>
              </p:nvSpPr>
              <p:spPr bwMode="auto">
                <a:xfrm>
                  <a:off x="5264150" y="1031875"/>
                  <a:ext cx="60325" cy="66675"/>
                </a:xfrm>
                <a:custGeom>
                  <a:avLst/>
                  <a:gdLst>
                    <a:gd name="T0" fmla="*/ 31 w 38"/>
                    <a:gd name="T1" fmla="*/ 0 h 42"/>
                    <a:gd name="T2" fmla="*/ 0 w 38"/>
                    <a:gd name="T3" fmla="*/ 35 h 42"/>
                    <a:gd name="T4" fmla="*/ 8 w 38"/>
                    <a:gd name="T5" fmla="*/ 42 h 42"/>
                    <a:gd name="T6" fmla="*/ 38 w 38"/>
                    <a:gd name="T7" fmla="*/ 6 h 42"/>
                    <a:gd name="T8" fmla="*/ 31 w 38"/>
                    <a:gd name="T9" fmla="*/ 0 h 42"/>
                  </a:gdLst>
                  <a:ahLst/>
                  <a:cxnLst>
                    <a:cxn ang="0">
                      <a:pos x="T0" y="T1"/>
                    </a:cxn>
                    <a:cxn ang="0">
                      <a:pos x="T2" y="T3"/>
                    </a:cxn>
                    <a:cxn ang="0">
                      <a:pos x="T4" y="T5"/>
                    </a:cxn>
                    <a:cxn ang="0">
                      <a:pos x="T6" y="T7"/>
                    </a:cxn>
                    <a:cxn ang="0">
                      <a:pos x="T8" y="T9"/>
                    </a:cxn>
                  </a:cxnLst>
                  <a:rect l="0" t="0" r="r" b="b"/>
                  <a:pathLst>
                    <a:path w="38" h="42">
                      <a:moveTo>
                        <a:pt x="31" y="0"/>
                      </a:moveTo>
                      <a:lnTo>
                        <a:pt x="0" y="35"/>
                      </a:lnTo>
                      <a:lnTo>
                        <a:pt x="8" y="42"/>
                      </a:lnTo>
                      <a:lnTo>
                        <a:pt x="38" y="6"/>
                      </a:lnTo>
                      <a:lnTo>
                        <a:pt x="31"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97" name="Freeform 36"/>
                <p:cNvSpPr>
                  <a:spLocks/>
                </p:cNvSpPr>
                <p:nvPr/>
              </p:nvSpPr>
              <p:spPr bwMode="auto">
                <a:xfrm>
                  <a:off x="5280025" y="1055688"/>
                  <a:ext cx="84138" cy="87312"/>
                </a:xfrm>
                <a:custGeom>
                  <a:avLst/>
                  <a:gdLst>
                    <a:gd name="T0" fmla="*/ 46 w 53"/>
                    <a:gd name="T1" fmla="*/ 0 h 55"/>
                    <a:gd name="T2" fmla="*/ 0 w 53"/>
                    <a:gd name="T3" fmla="*/ 49 h 55"/>
                    <a:gd name="T4" fmla="*/ 7 w 53"/>
                    <a:gd name="T5" fmla="*/ 55 h 55"/>
                    <a:gd name="T6" fmla="*/ 53 w 53"/>
                    <a:gd name="T7" fmla="*/ 6 h 55"/>
                    <a:gd name="T8" fmla="*/ 46 w 53"/>
                    <a:gd name="T9" fmla="*/ 0 h 55"/>
                  </a:gdLst>
                  <a:ahLst/>
                  <a:cxnLst>
                    <a:cxn ang="0">
                      <a:pos x="T0" y="T1"/>
                    </a:cxn>
                    <a:cxn ang="0">
                      <a:pos x="T2" y="T3"/>
                    </a:cxn>
                    <a:cxn ang="0">
                      <a:pos x="T4" y="T5"/>
                    </a:cxn>
                    <a:cxn ang="0">
                      <a:pos x="T6" y="T7"/>
                    </a:cxn>
                    <a:cxn ang="0">
                      <a:pos x="T8" y="T9"/>
                    </a:cxn>
                  </a:cxnLst>
                  <a:rect l="0" t="0" r="r" b="b"/>
                  <a:pathLst>
                    <a:path w="53" h="55">
                      <a:moveTo>
                        <a:pt x="46" y="0"/>
                      </a:moveTo>
                      <a:lnTo>
                        <a:pt x="0" y="49"/>
                      </a:lnTo>
                      <a:lnTo>
                        <a:pt x="7" y="55"/>
                      </a:lnTo>
                      <a:lnTo>
                        <a:pt x="53" y="6"/>
                      </a:lnTo>
                      <a:lnTo>
                        <a:pt x="46"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98" name="Freeform 68"/>
                <p:cNvSpPr>
                  <a:spLocks/>
                </p:cNvSpPr>
                <p:nvPr/>
              </p:nvSpPr>
              <p:spPr bwMode="auto">
                <a:xfrm>
                  <a:off x="4291013" y="931863"/>
                  <a:ext cx="863600" cy="182562"/>
                </a:xfrm>
                <a:custGeom>
                  <a:avLst/>
                  <a:gdLst>
                    <a:gd name="T0" fmla="*/ 55 w 389"/>
                    <a:gd name="T1" fmla="*/ 47 h 82"/>
                    <a:gd name="T2" fmla="*/ 54 w 389"/>
                    <a:gd name="T3" fmla="*/ 47 h 82"/>
                    <a:gd name="T4" fmla="*/ 49 w 389"/>
                    <a:gd name="T5" fmla="*/ 49 h 82"/>
                    <a:gd name="T6" fmla="*/ 47 w 389"/>
                    <a:gd name="T7" fmla="*/ 50 h 82"/>
                    <a:gd name="T8" fmla="*/ 42 w 389"/>
                    <a:gd name="T9" fmla="*/ 52 h 82"/>
                    <a:gd name="T10" fmla="*/ 0 w 389"/>
                    <a:gd name="T11" fmla="*/ 77 h 82"/>
                    <a:gd name="T12" fmla="*/ 68 w 389"/>
                    <a:gd name="T13" fmla="*/ 65 h 82"/>
                    <a:gd name="T14" fmla="*/ 76 w 389"/>
                    <a:gd name="T15" fmla="*/ 64 h 82"/>
                    <a:gd name="T16" fmla="*/ 186 w 389"/>
                    <a:gd name="T17" fmla="*/ 58 h 82"/>
                    <a:gd name="T18" fmla="*/ 389 w 389"/>
                    <a:gd name="T19" fmla="*/ 82 h 82"/>
                    <a:gd name="T20" fmla="*/ 60 w 389"/>
                    <a:gd name="T21" fmla="*/ 44 h 82"/>
                    <a:gd name="T22" fmla="*/ 55 w 389"/>
                    <a:gd name="T23" fmla="*/ 47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9" h="82">
                      <a:moveTo>
                        <a:pt x="55" y="47"/>
                      </a:moveTo>
                      <a:cubicBezTo>
                        <a:pt x="54" y="47"/>
                        <a:pt x="54" y="47"/>
                        <a:pt x="54" y="47"/>
                      </a:cubicBezTo>
                      <a:cubicBezTo>
                        <a:pt x="52" y="48"/>
                        <a:pt x="51" y="48"/>
                        <a:pt x="49" y="49"/>
                      </a:cubicBezTo>
                      <a:cubicBezTo>
                        <a:pt x="49" y="49"/>
                        <a:pt x="48" y="50"/>
                        <a:pt x="47" y="50"/>
                      </a:cubicBezTo>
                      <a:cubicBezTo>
                        <a:pt x="46" y="51"/>
                        <a:pt x="44" y="52"/>
                        <a:pt x="42" y="52"/>
                      </a:cubicBezTo>
                      <a:cubicBezTo>
                        <a:pt x="28" y="60"/>
                        <a:pt x="14" y="68"/>
                        <a:pt x="0" y="77"/>
                      </a:cubicBezTo>
                      <a:cubicBezTo>
                        <a:pt x="21" y="73"/>
                        <a:pt x="44" y="68"/>
                        <a:pt x="68" y="65"/>
                      </a:cubicBezTo>
                      <a:cubicBezTo>
                        <a:pt x="76" y="64"/>
                        <a:pt x="76" y="64"/>
                        <a:pt x="76" y="64"/>
                      </a:cubicBezTo>
                      <a:cubicBezTo>
                        <a:pt x="111" y="60"/>
                        <a:pt x="147" y="58"/>
                        <a:pt x="186" y="58"/>
                      </a:cubicBezTo>
                      <a:cubicBezTo>
                        <a:pt x="262" y="58"/>
                        <a:pt x="333" y="67"/>
                        <a:pt x="389" y="82"/>
                      </a:cubicBezTo>
                      <a:cubicBezTo>
                        <a:pt x="295" y="12"/>
                        <a:pt x="166" y="0"/>
                        <a:pt x="60" y="44"/>
                      </a:cubicBezTo>
                      <a:lnTo>
                        <a:pt x="55" y="47"/>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99" name="Freeform 70"/>
                <p:cNvSpPr>
                  <a:spLocks/>
                </p:cNvSpPr>
                <p:nvPr/>
              </p:nvSpPr>
              <p:spPr bwMode="auto">
                <a:xfrm>
                  <a:off x="4570413" y="1082675"/>
                  <a:ext cx="42863" cy="65087"/>
                </a:xfrm>
                <a:custGeom>
                  <a:avLst/>
                  <a:gdLst>
                    <a:gd name="T0" fmla="*/ 0 w 19"/>
                    <a:gd name="T1" fmla="*/ 27 h 29"/>
                    <a:gd name="T2" fmla="*/ 0 w 19"/>
                    <a:gd name="T3" fmla="*/ 21 h 29"/>
                    <a:gd name="T4" fmla="*/ 4 w 19"/>
                    <a:gd name="T5" fmla="*/ 23 h 29"/>
                    <a:gd name="T6" fmla="*/ 8 w 19"/>
                    <a:gd name="T7" fmla="*/ 24 h 29"/>
                    <a:gd name="T8" fmla="*/ 10 w 19"/>
                    <a:gd name="T9" fmla="*/ 24 h 29"/>
                    <a:gd name="T10" fmla="*/ 11 w 19"/>
                    <a:gd name="T11" fmla="*/ 23 h 29"/>
                    <a:gd name="T12" fmla="*/ 12 w 19"/>
                    <a:gd name="T13" fmla="*/ 22 h 29"/>
                    <a:gd name="T14" fmla="*/ 12 w 19"/>
                    <a:gd name="T15" fmla="*/ 21 h 29"/>
                    <a:gd name="T16" fmla="*/ 12 w 19"/>
                    <a:gd name="T17" fmla="*/ 20 h 29"/>
                    <a:gd name="T18" fmla="*/ 11 w 19"/>
                    <a:gd name="T19" fmla="*/ 18 h 29"/>
                    <a:gd name="T20" fmla="*/ 9 w 19"/>
                    <a:gd name="T21" fmla="*/ 17 h 29"/>
                    <a:gd name="T22" fmla="*/ 6 w 19"/>
                    <a:gd name="T23" fmla="*/ 16 h 29"/>
                    <a:gd name="T24" fmla="*/ 1 w 19"/>
                    <a:gd name="T25" fmla="*/ 13 h 29"/>
                    <a:gd name="T26" fmla="*/ 0 w 19"/>
                    <a:gd name="T27" fmla="*/ 8 h 29"/>
                    <a:gd name="T28" fmla="*/ 1 w 19"/>
                    <a:gd name="T29" fmla="*/ 5 h 29"/>
                    <a:gd name="T30" fmla="*/ 3 w 19"/>
                    <a:gd name="T31" fmla="*/ 2 h 29"/>
                    <a:gd name="T32" fmla="*/ 7 w 19"/>
                    <a:gd name="T33" fmla="*/ 1 h 29"/>
                    <a:gd name="T34" fmla="*/ 11 w 19"/>
                    <a:gd name="T35" fmla="*/ 0 h 29"/>
                    <a:gd name="T36" fmla="*/ 15 w 19"/>
                    <a:gd name="T37" fmla="*/ 0 h 29"/>
                    <a:gd name="T38" fmla="*/ 18 w 19"/>
                    <a:gd name="T39" fmla="*/ 1 h 29"/>
                    <a:gd name="T40" fmla="*/ 18 w 19"/>
                    <a:gd name="T41" fmla="*/ 7 h 29"/>
                    <a:gd name="T42" fmla="*/ 16 w 19"/>
                    <a:gd name="T43" fmla="*/ 6 h 29"/>
                    <a:gd name="T44" fmla="*/ 14 w 19"/>
                    <a:gd name="T45" fmla="*/ 5 h 29"/>
                    <a:gd name="T46" fmla="*/ 13 w 19"/>
                    <a:gd name="T47" fmla="*/ 5 h 29"/>
                    <a:gd name="T48" fmla="*/ 11 w 19"/>
                    <a:gd name="T49" fmla="*/ 5 h 29"/>
                    <a:gd name="T50" fmla="*/ 9 w 19"/>
                    <a:gd name="T51" fmla="*/ 5 h 29"/>
                    <a:gd name="T52" fmla="*/ 8 w 19"/>
                    <a:gd name="T53" fmla="*/ 6 h 29"/>
                    <a:gd name="T54" fmla="*/ 7 w 19"/>
                    <a:gd name="T55" fmla="*/ 7 h 29"/>
                    <a:gd name="T56" fmla="*/ 6 w 19"/>
                    <a:gd name="T57" fmla="*/ 8 h 29"/>
                    <a:gd name="T58" fmla="*/ 7 w 19"/>
                    <a:gd name="T59" fmla="*/ 9 h 29"/>
                    <a:gd name="T60" fmla="*/ 8 w 19"/>
                    <a:gd name="T61" fmla="*/ 10 h 29"/>
                    <a:gd name="T62" fmla="*/ 9 w 19"/>
                    <a:gd name="T63" fmla="*/ 11 h 29"/>
                    <a:gd name="T64" fmla="*/ 12 w 19"/>
                    <a:gd name="T65" fmla="*/ 12 h 29"/>
                    <a:gd name="T66" fmla="*/ 15 w 19"/>
                    <a:gd name="T67" fmla="*/ 14 h 29"/>
                    <a:gd name="T68" fmla="*/ 17 w 19"/>
                    <a:gd name="T69" fmla="*/ 15 h 29"/>
                    <a:gd name="T70" fmla="*/ 18 w 19"/>
                    <a:gd name="T71" fmla="*/ 18 h 29"/>
                    <a:gd name="T72" fmla="*/ 19 w 19"/>
                    <a:gd name="T73" fmla="*/ 21 h 29"/>
                    <a:gd name="T74" fmla="*/ 18 w 19"/>
                    <a:gd name="T75" fmla="*/ 24 h 29"/>
                    <a:gd name="T76" fmla="*/ 16 w 19"/>
                    <a:gd name="T77" fmla="*/ 27 h 29"/>
                    <a:gd name="T78" fmla="*/ 12 w 19"/>
                    <a:gd name="T79" fmla="*/ 28 h 29"/>
                    <a:gd name="T80" fmla="*/ 8 w 19"/>
                    <a:gd name="T81" fmla="*/ 29 h 29"/>
                    <a:gd name="T82" fmla="*/ 4 w 19"/>
                    <a:gd name="T83" fmla="*/ 28 h 29"/>
                    <a:gd name="T84" fmla="*/ 0 w 19"/>
                    <a:gd name="T85"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 h="29">
                      <a:moveTo>
                        <a:pt x="0" y="27"/>
                      </a:moveTo>
                      <a:cubicBezTo>
                        <a:pt x="0" y="21"/>
                        <a:pt x="0" y="21"/>
                        <a:pt x="0" y="21"/>
                      </a:cubicBezTo>
                      <a:cubicBezTo>
                        <a:pt x="1" y="22"/>
                        <a:pt x="2" y="23"/>
                        <a:pt x="4" y="23"/>
                      </a:cubicBezTo>
                      <a:cubicBezTo>
                        <a:pt x="5" y="24"/>
                        <a:pt x="6" y="24"/>
                        <a:pt x="8" y="24"/>
                      </a:cubicBezTo>
                      <a:cubicBezTo>
                        <a:pt x="8" y="24"/>
                        <a:pt x="9" y="24"/>
                        <a:pt x="10" y="24"/>
                      </a:cubicBezTo>
                      <a:cubicBezTo>
                        <a:pt x="10" y="24"/>
                        <a:pt x="11" y="23"/>
                        <a:pt x="11" y="23"/>
                      </a:cubicBezTo>
                      <a:cubicBezTo>
                        <a:pt x="12" y="23"/>
                        <a:pt x="12" y="23"/>
                        <a:pt x="12" y="22"/>
                      </a:cubicBezTo>
                      <a:cubicBezTo>
                        <a:pt x="12" y="22"/>
                        <a:pt x="12" y="22"/>
                        <a:pt x="12" y="21"/>
                      </a:cubicBezTo>
                      <a:cubicBezTo>
                        <a:pt x="12" y="21"/>
                        <a:pt x="12" y="20"/>
                        <a:pt x="12" y="20"/>
                      </a:cubicBezTo>
                      <a:cubicBezTo>
                        <a:pt x="12" y="19"/>
                        <a:pt x="11" y="19"/>
                        <a:pt x="11" y="18"/>
                      </a:cubicBezTo>
                      <a:cubicBezTo>
                        <a:pt x="10" y="18"/>
                        <a:pt x="9" y="18"/>
                        <a:pt x="9" y="17"/>
                      </a:cubicBezTo>
                      <a:cubicBezTo>
                        <a:pt x="8" y="17"/>
                        <a:pt x="7" y="17"/>
                        <a:pt x="6" y="16"/>
                      </a:cubicBezTo>
                      <a:cubicBezTo>
                        <a:pt x="4" y="15"/>
                        <a:pt x="2" y="14"/>
                        <a:pt x="1" y="13"/>
                      </a:cubicBezTo>
                      <a:cubicBezTo>
                        <a:pt x="0" y="12"/>
                        <a:pt x="0" y="10"/>
                        <a:pt x="0" y="8"/>
                      </a:cubicBezTo>
                      <a:cubicBezTo>
                        <a:pt x="0" y="7"/>
                        <a:pt x="0" y="6"/>
                        <a:pt x="1" y="5"/>
                      </a:cubicBezTo>
                      <a:cubicBezTo>
                        <a:pt x="1" y="4"/>
                        <a:pt x="2" y="3"/>
                        <a:pt x="3" y="2"/>
                      </a:cubicBezTo>
                      <a:cubicBezTo>
                        <a:pt x="4" y="1"/>
                        <a:pt x="5" y="1"/>
                        <a:pt x="7" y="1"/>
                      </a:cubicBezTo>
                      <a:cubicBezTo>
                        <a:pt x="8" y="0"/>
                        <a:pt x="9" y="0"/>
                        <a:pt x="11" y="0"/>
                      </a:cubicBezTo>
                      <a:cubicBezTo>
                        <a:pt x="12" y="0"/>
                        <a:pt x="13" y="0"/>
                        <a:pt x="15" y="0"/>
                      </a:cubicBezTo>
                      <a:cubicBezTo>
                        <a:pt x="16" y="0"/>
                        <a:pt x="17" y="1"/>
                        <a:pt x="18" y="1"/>
                      </a:cubicBezTo>
                      <a:cubicBezTo>
                        <a:pt x="18" y="7"/>
                        <a:pt x="18" y="7"/>
                        <a:pt x="18" y="7"/>
                      </a:cubicBezTo>
                      <a:cubicBezTo>
                        <a:pt x="17" y="7"/>
                        <a:pt x="17" y="6"/>
                        <a:pt x="16" y="6"/>
                      </a:cubicBezTo>
                      <a:cubicBezTo>
                        <a:pt x="16" y="6"/>
                        <a:pt x="15" y="6"/>
                        <a:pt x="14" y="5"/>
                      </a:cubicBezTo>
                      <a:cubicBezTo>
                        <a:pt x="14" y="5"/>
                        <a:pt x="13" y="5"/>
                        <a:pt x="13" y="5"/>
                      </a:cubicBezTo>
                      <a:cubicBezTo>
                        <a:pt x="12" y="5"/>
                        <a:pt x="12" y="5"/>
                        <a:pt x="11" y="5"/>
                      </a:cubicBezTo>
                      <a:cubicBezTo>
                        <a:pt x="10" y="5"/>
                        <a:pt x="10" y="5"/>
                        <a:pt x="9" y="5"/>
                      </a:cubicBezTo>
                      <a:cubicBezTo>
                        <a:pt x="9" y="5"/>
                        <a:pt x="8" y="6"/>
                        <a:pt x="8" y="6"/>
                      </a:cubicBezTo>
                      <a:cubicBezTo>
                        <a:pt x="7" y="6"/>
                        <a:pt x="7" y="6"/>
                        <a:pt x="7" y="7"/>
                      </a:cubicBezTo>
                      <a:cubicBezTo>
                        <a:pt x="7" y="7"/>
                        <a:pt x="6" y="7"/>
                        <a:pt x="6" y="8"/>
                      </a:cubicBezTo>
                      <a:cubicBezTo>
                        <a:pt x="6" y="8"/>
                        <a:pt x="7" y="9"/>
                        <a:pt x="7" y="9"/>
                      </a:cubicBezTo>
                      <a:cubicBezTo>
                        <a:pt x="7" y="9"/>
                        <a:pt x="7" y="10"/>
                        <a:pt x="8" y="10"/>
                      </a:cubicBezTo>
                      <a:cubicBezTo>
                        <a:pt x="8" y="10"/>
                        <a:pt x="9" y="11"/>
                        <a:pt x="9" y="11"/>
                      </a:cubicBezTo>
                      <a:cubicBezTo>
                        <a:pt x="10" y="11"/>
                        <a:pt x="11" y="12"/>
                        <a:pt x="12" y="12"/>
                      </a:cubicBezTo>
                      <a:cubicBezTo>
                        <a:pt x="13" y="13"/>
                        <a:pt x="14" y="13"/>
                        <a:pt x="15" y="14"/>
                      </a:cubicBezTo>
                      <a:cubicBezTo>
                        <a:pt x="16" y="14"/>
                        <a:pt x="16" y="15"/>
                        <a:pt x="17" y="15"/>
                      </a:cubicBezTo>
                      <a:cubicBezTo>
                        <a:pt x="18" y="16"/>
                        <a:pt x="18" y="17"/>
                        <a:pt x="18" y="18"/>
                      </a:cubicBezTo>
                      <a:cubicBezTo>
                        <a:pt x="19" y="18"/>
                        <a:pt x="19" y="19"/>
                        <a:pt x="19" y="21"/>
                      </a:cubicBezTo>
                      <a:cubicBezTo>
                        <a:pt x="19" y="22"/>
                        <a:pt x="19" y="23"/>
                        <a:pt x="18" y="24"/>
                      </a:cubicBezTo>
                      <a:cubicBezTo>
                        <a:pt x="17" y="26"/>
                        <a:pt x="17" y="26"/>
                        <a:pt x="16" y="27"/>
                      </a:cubicBezTo>
                      <a:cubicBezTo>
                        <a:pt x="15" y="28"/>
                        <a:pt x="13" y="28"/>
                        <a:pt x="12" y="28"/>
                      </a:cubicBezTo>
                      <a:cubicBezTo>
                        <a:pt x="11" y="29"/>
                        <a:pt x="9" y="29"/>
                        <a:pt x="8" y="29"/>
                      </a:cubicBezTo>
                      <a:cubicBezTo>
                        <a:pt x="6" y="29"/>
                        <a:pt x="5" y="29"/>
                        <a:pt x="4" y="28"/>
                      </a:cubicBezTo>
                      <a:cubicBezTo>
                        <a:pt x="2" y="28"/>
                        <a:pt x="1" y="28"/>
                        <a:pt x="0" y="27"/>
                      </a:cubicBez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100" name="Freeform 71"/>
                <p:cNvSpPr>
                  <a:spLocks noEditPoints="1"/>
                </p:cNvSpPr>
                <p:nvPr/>
              </p:nvSpPr>
              <p:spPr bwMode="auto">
                <a:xfrm>
                  <a:off x="4621213" y="1085850"/>
                  <a:ext cx="47625" cy="58737"/>
                </a:xfrm>
                <a:custGeom>
                  <a:avLst/>
                  <a:gdLst>
                    <a:gd name="T0" fmla="*/ 7 w 21"/>
                    <a:gd name="T1" fmla="*/ 18 h 27"/>
                    <a:gd name="T2" fmla="*/ 7 w 21"/>
                    <a:gd name="T3" fmla="*/ 27 h 27"/>
                    <a:gd name="T4" fmla="*/ 0 w 21"/>
                    <a:gd name="T5" fmla="*/ 27 h 27"/>
                    <a:gd name="T6" fmla="*/ 0 w 21"/>
                    <a:gd name="T7" fmla="*/ 0 h 27"/>
                    <a:gd name="T8" fmla="*/ 10 w 21"/>
                    <a:gd name="T9" fmla="*/ 0 h 27"/>
                    <a:gd name="T10" fmla="*/ 21 w 21"/>
                    <a:gd name="T11" fmla="*/ 8 h 27"/>
                    <a:gd name="T12" fmla="*/ 18 w 21"/>
                    <a:gd name="T13" fmla="*/ 15 h 27"/>
                    <a:gd name="T14" fmla="*/ 10 w 21"/>
                    <a:gd name="T15" fmla="*/ 18 h 27"/>
                    <a:gd name="T16" fmla="*/ 7 w 21"/>
                    <a:gd name="T17" fmla="*/ 18 h 27"/>
                    <a:gd name="T18" fmla="*/ 7 w 21"/>
                    <a:gd name="T19" fmla="*/ 4 h 27"/>
                    <a:gd name="T20" fmla="*/ 7 w 21"/>
                    <a:gd name="T21" fmla="*/ 13 h 27"/>
                    <a:gd name="T22" fmla="*/ 9 w 21"/>
                    <a:gd name="T23" fmla="*/ 13 h 27"/>
                    <a:gd name="T24" fmla="*/ 14 w 21"/>
                    <a:gd name="T25" fmla="*/ 9 h 27"/>
                    <a:gd name="T26" fmla="*/ 9 w 21"/>
                    <a:gd name="T27" fmla="*/ 4 h 27"/>
                    <a:gd name="T28" fmla="*/ 7 w 21"/>
                    <a:gd name="T29"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7">
                      <a:moveTo>
                        <a:pt x="7" y="18"/>
                      </a:moveTo>
                      <a:cubicBezTo>
                        <a:pt x="7" y="27"/>
                        <a:pt x="7" y="27"/>
                        <a:pt x="7" y="27"/>
                      </a:cubicBezTo>
                      <a:cubicBezTo>
                        <a:pt x="0" y="27"/>
                        <a:pt x="0" y="27"/>
                        <a:pt x="0" y="27"/>
                      </a:cubicBezTo>
                      <a:cubicBezTo>
                        <a:pt x="0" y="0"/>
                        <a:pt x="0" y="0"/>
                        <a:pt x="0" y="0"/>
                      </a:cubicBezTo>
                      <a:cubicBezTo>
                        <a:pt x="10" y="0"/>
                        <a:pt x="10" y="0"/>
                        <a:pt x="10" y="0"/>
                      </a:cubicBezTo>
                      <a:cubicBezTo>
                        <a:pt x="17" y="0"/>
                        <a:pt x="21" y="2"/>
                        <a:pt x="21" y="8"/>
                      </a:cubicBezTo>
                      <a:cubicBezTo>
                        <a:pt x="21" y="11"/>
                        <a:pt x="20" y="13"/>
                        <a:pt x="18" y="15"/>
                      </a:cubicBezTo>
                      <a:cubicBezTo>
                        <a:pt x="16" y="17"/>
                        <a:pt x="13" y="18"/>
                        <a:pt x="10" y="18"/>
                      </a:cubicBezTo>
                      <a:lnTo>
                        <a:pt x="7" y="18"/>
                      </a:lnTo>
                      <a:close/>
                      <a:moveTo>
                        <a:pt x="7" y="4"/>
                      </a:moveTo>
                      <a:cubicBezTo>
                        <a:pt x="7" y="13"/>
                        <a:pt x="7" y="13"/>
                        <a:pt x="7" y="13"/>
                      </a:cubicBezTo>
                      <a:cubicBezTo>
                        <a:pt x="9" y="13"/>
                        <a:pt x="9" y="13"/>
                        <a:pt x="9" y="13"/>
                      </a:cubicBezTo>
                      <a:cubicBezTo>
                        <a:pt x="13" y="13"/>
                        <a:pt x="14" y="12"/>
                        <a:pt x="14" y="9"/>
                      </a:cubicBezTo>
                      <a:cubicBezTo>
                        <a:pt x="14" y="6"/>
                        <a:pt x="13" y="4"/>
                        <a:pt x="9" y="4"/>
                      </a:cubicBezTo>
                      <a:lnTo>
                        <a:pt x="7" y="4"/>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101" name="Freeform 72"/>
                <p:cNvSpPr>
                  <a:spLocks/>
                </p:cNvSpPr>
                <p:nvPr/>
              </p:nvSpPr>
              <p:spPr bwMode="auto">
                <a:xfrm>
                  <a:off x="4676775" y="1085850"/>
                  <a:ext cx="38100" cy="58737"/>
                </a:xfrm>
                <a:custGeom>
                  <a:avLst/>
                  <a:gdLst>
                    <a:gd name="T0" fmla="*/ 24 w 24"/>
                    <a:gd name="T1" fmla="*/ 37 h 37"/>
                    <a:gd name="T2" fmla="*/ 0 w 24"/>
                    <a:gd name="T3" fmla="*/ 37 h 37"/>
                    <a:gd name="T4" fmla="*/ 0 w 24"/>
                    <a:gd name="T5" fmla="*/ 0 h 37"/>
                    <a:gd name="T6" fmla="*/ 23 w 24"/>
                    <a:gd name="T7" fmla="*/ 0 h 37"/>
                    <a:gd name="T8" fmla="*/ 23 w 24"/>
                    <a:gd name="T9" fmla="*/ 7 h 37"/>
                    <a:gd name="T10" fmla="*/ 9 w 24"/>
                    <a:gd name="T11" fmla="*/ 7 h 37"/>
                    <a:gd name="T12" fmla="*/ 9 w 24"/>
                    <a:gd name="T13" fmla="*/ 15 h 37"/>
                    <a:gd name="T14" fmla="*/ 21 w 24"/>
                    <a:gd name="T15" fmla="*/ 15 h 37"/>
                    <a:gd name="T16" fmla="*/ 21 w 24"/>
                    <a:gd name="T17" fmla="*/ 22 h 37"/>
                    <a:gd name="T18" fmla="*/ 9 w 24"/>
                    <a:gd name="T19" fmla="*/ 22 h 37"/>
                    <a:gd name="T20" fmla="*/ 9 w 24"/>
                    <a:gd name="T21" fmla="*/ 30 h 37"/>
                    <a:gd name="T22" fmla="*/ 24 w 24"/>
                    <a:gd name="T23" fmla="*/ 30 h 37"/>
                    <a:gd name="T24" fmla="*/ 24 w 24"/>
                    <a:gd name="T25"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 h="37">
                      <a:moveTo>
                        <a:pt x="24" y="37"/>
                      </a:moveTo>
                      <a:lnTo>
                        <a:pt x="0" y="37"/>
                      </a:lnTo>
                      <a:lnTo>
                        <a:pt x="0" y="0"/>
                      </a:lnTo>
                      <a:lnTo>
                        <a:pt x="23" y="0"/>
                      </a:lnTo>
                      <a:lnTo>
                        <a:pt x="23" y="7"/>
                      </a:lnTo>
                      <a:lnTo>
                        <a:pt x="9" y="7"/>
                      </a:lnTo>
                      <a:lnTo>
                        <a:pt x="9" y="15"/>
                      </a:lnTo>
                      <a:lnTo>
                        <a:pt x="21" y="15"/>
                      </a:lnTo>
                      <a:lnTo>
                        <a:pt x="21" y="22"/>
                      </a:lnTo>
                      <a:lnTo>
                        <a:pt x="9" y="22"/>
                      </a:lnTo>
                      <a:lnTo>
                        <a:pt x="9" y="30"/>
                      </a:lnTo>
                      <a:lnTo>
                        <a:pt x="24" y="30"/>
                      </a:lnTo>
                      <a:lnTo>
                        <a:pt x="24" y="37"/>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102" name="Freeform 73"/>
                <p:cNvSpPr>
                  <a:spLocks/>
                </p:cNvSpPr>
                <p:nvPr/>
              </p:nvSpPr>
              <p:spPr bwMode="auto">
                <a:xfrm>
                  <a:off x="4724400" y="1085850"/>
                  <a:ext cx="38100" cy="58737"/>
                </a:xfrm>
                <a:custGeom>
                  <a:avLst/>
                  <a:gdLst>
                    <a:gd name="T0" fmla="*/ 24 w 24"/>
                    <a:gd name="T1" fmla="*/ 37 h 37"/>
                    <a:gd name="T2" fmla="*/ 0 w 24"/>
                    <a:gd name="T3" fmla="*/ 37 h 37"/>
                    <a:gd name="T4" fmla="*/ 0 w 24"/>
                    <a:gd name="T5" fmla="*/ 0 h 37"/>
                    <a:gd name="T6" fmla="*/ 22 w 24"/>
                    <a:gd name="T7" fmla="*/ 0 h 37"/>
                    <a:gd name="T8" fmla="*/ 22 w 24"/>
                    <a:gd name="T9" fmla="*/ 7 h 37"/>
                    <a:gd name="T10" fmla="*/ 8 w 24"/>
                    <a:gd name="T11" fmla="*/ 7 h 37"/>
                    <a:gd name="T12" fmla="*/ 8 w 24"/>
                    <a:gd name="T13" fmla="*/ 15 h 37"/>
                    <a:gd name="T14" fmla="*/ 21 w 24"/>
                    <a:gd name="T15" fmla="*/ 15 h 37"/>
                    <a:gd name="T16" fmla="*/ 21 w 24"/>
                    <a:gd name="T17" fmla="*/ 22 h 37"/>
                    <a:gd name="T18" fmla="*/ 8 w 24"/>
                    <a:gd name="T19" fmla="*/ 22 h 37"/>
                    <a:gd name="T20" fmla="*/ 8 w 24"/>
                    <a:gd name="T21" fmla="*/ 30 h 37"/>
                    <a:gd name="T22" fmla="*/ 24 w 24"/>
                    <a:gd name="T23" fmla="*/ 30 h 37"/>
                    <a:gd name="T24" fmla="*/ 24 w 24"/>
                    <a:gd name="T25"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 h="37">
                      <a:moveTo>
                        <a:pt x="24" y="37"/>
                      </a:moveTo>
                      <a:lnTo>
                        <a:pt x="0" y="37"/>
                      </a:lnTo>
                      <a:lnTo>
                        <a:pt x="0" y="0"/>
                      </a:lnTo>
                      <a:lnTo>
                        <a:pt x="22" y="0"/>
                      </a:lnTo>
                      <a:lnTo>
                        <a:pt x="22" y="7"/>
                      </a:lnTo>
                      <a:lnTo>
                        <a:pt x="8" y="7"/>
                      </a:lnTo>
                      <a:lnTo>
                        <a:pt x="8" y="15"/>
                      </a:lnTo>
                      <a:lnTo>
                        <a:pt x="21" y="15"/>
                      </a:lnTo>
                      <a:lnTo>
                        <a:pt x="21" y="22"/>
                      </a:lnTo>
                      <a:lnTo>
                        <a:pt x="8" y="22"/>
                      </a:lnTo>
                      <a:lnTo>
                        <a:pt x="8" y="30"/>
                      </a:lnTo>
                      <a:lnTo>
                        <a:pt x="24" y="30"/>
                      </a:lnTo>
                      <a:lnTo>
                        <a:pt x="24" y="37"/>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103" name="Freeform 74"/>
                <p:cNvSpPr>
                  <a:spLocks noEditPoints="1"/>
                </p:cNvSpPr>
                <p:nvPr/>
              </p:nvSpPr>
              <p:spPr bwMode="auto">
                <a:xfrm>
                  <a:off x="4770438" y="1085850"/>
                  <a:ext cx="55563" cy="58737"/>
                </a:xfrm>
                <a:custGeom>
                  <a:avLst/>
                  <a:gdLst>
                    <a:gd name="T0" fmla="*/ 0 w 25"/>
                    <a:gd name="T1" fmla="*/ 27 h 27"/>
                    <a:gd name="T2" fmla="*/ 0 w 25"/>
                    <a:gd name="T3" fmla="*/ 0 h 27"/>
                    <a:gd name="T4" fmla="*/ 10 w 25"/>
                    <a:gd name="T5" fmla="*/ 0 h 27"/>
                    <a:gd name="T6" fmla="*/ 25 w 25"/>
                    <a:gd name="T7" fmla="*/ 13 h 27"/>
                    <a:gd name="T8" fmla="*/ 21 w 25"/>
                    <a:gd name="T9" fmla="*/ 23 h 27"/>
                    <a:gd name="T10" fmla="*/ 10 w 25"/>
                    <a:gd name="T11" fmla="*/ 27 h 27"/>
                    <a:gd name="T12" fmla="*/ 0 w 25"/>
                    <a:gd name="T13" fmla="*/ 27 h 27"/>
                    <a:gd name="T14" fmla="*/ 7 w 25"/>
                    <a:gd name="T15" fmla="*/ 5 h 27"/>
                    <a:gd name="T16" fmla="*/ 7 w 25"/>
                    <a:gd name="T17" fmla="*/ 22 h 27"/>
                    <a:gd name="T18" fmla="*/ 10 w 25"/>
                    <a:gd name="T19" fmla="*/ 22 h 27"/>
                    <a:gd name="T20" fmla="*/ 16 w 25"/>
                    <a:gd name="T21" fmla="*/ 20 h 27"/>
                    <a:gd name="T22" fmla="*/ 18 w 25"/>
                    <a:gd name="T23" fmla="*/ 13 h 27"/>
                    <a:gd name="T24" fmla="*/ 16 w 25"/>
                    <a:gd name="T25" fmla="*/ 7 h 27"/>
                    <a:gd name="T26" fmla="*/ 10 w 25"/>
                    <a:gd name="T27" fmla="*/ 5 h 27"/>
                    <a:gd name="T28" fmla="*/ 7 w 25"/>
                    <a:gd name="T29"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 h="27">
                      <a:moveTo>
                        <a:pt x="0" y="27"/>
                      </a:moveTo>
                      <a:cubicBezTo>
                        <a:pt x="0" y="0"/>
                        <a:pt x="0" y="0"/>
                        <a:pt x="0" y="0"/>
                      </a:cubicBezTo>
                      <a:cubicBezTo>
                        <a:pt x="10" y="0"/>
                        <a:pt x="10" y="0"/>
                        <a:pt x="10" y="0"/>
                      </a:cubicBezTo>
                      <a:cubicBezTo>
                        <a:pt x="20" y="0"/>
                        <a:pt x="25" y="4"/>
                        <a:pt x="25" y="13"/>
                      </a:cubicBezTo>
                      <a:cubicBezTo>
                        <a:pt x="25" y="17"/>
                        <a:pt x="24" y="21"/>
                        <a:pt x="21" y="23"/>
                      </a:cubicBezTo>
                      <a:cubicBezTo>
                        <a:pt x="18" y="26"/>
                        <a:pt x="15" y="27"/>
                        <a:pt x="10" y="27"/>
                      </a:cubicBezTo>
                      <a:lnTo>
                        <a:pt x="0" y="27"/>
                      </a:lnTo>
                      <a:close/>
                      <a:moveTo>
                        <a:pt x="7" y="5"/>
                      </a:moveTo>
                      <a:cubicBezTo>
                        <a:pt x="7" y="22"/>
                        <a:pt x="7" y="22"/>
                        <a:pt x="7" y="22"/>
                      </a:cubicBezTo>
                      <a:cubicBezTo>
                        <a:pt x="10" y="22"/>
                        <a:pt x="10" y="22"/>
                        <a:pt x="10" y="22"/>
                      </a:cubicBezTo>
                      <a:cubicBezTo>
                        <a:pt x="12" y="22"/>
                        <a:pt x="14" y="21"/>
                        <a:pt x="16" y="20"/>
                      </a:cubicBezTo>
                      <a:cubicBezTo>
                        <a:pt x="18" y="18"/>
                        <a:pt x="18" y="16"/>
                        <a:pt x="18" y="13"/>
                      </a:cubicBezTo>
                      <a:cubicBezTo>
                        <a:pt x="18" y="11"/>
                        <a:pt x="18" y="8"/>
                        <a:pt x="16" y="7"/>
                      </a:cubicBezTo>
                      <a:cubicBezTo>
                        <a:pt x="15" y="5"/>
                        <a:pt x="12" y="5"/>
                        <a:pt x="10" y="5"/>
                      </a:cubicBezTo>
                      <a:lnTo>
                        <a:pt x="7" y="5"/>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104" name="Freeform 87"/>
                <p:cNvSpPr>
                  <a:spLocks/>
                </p:cNvSpPr>
                <p:nvPr/>
              </p:nvSpPr>
              <p:spPr bwMode="auto">
                <a:xfrm>
                  <a:off x="4508500" y="1196975"/>
                  <a:ext cx="101600" cy="163512"/>
                </a:xfrm>
                <a:custGeom>
                  <a:avLst/>
                  <a:gdLst>
                    <a:gd name="T0" fmla="*/ 0 w 46"/>
                    <a:gd name="T1" fmla="*/ 71 h 74"/>
                    <a:gd name="T2" fmla="*/ 0 w 46"/>
                    <a:gd name="T3" fmla="*/ 57 h 74"/>
                    <a:gd name="T4" fmla="*/ 17 w 46"/>
                    <a:gd name="T5" fmla="*/ 62 h 74"/>
                    <a:gd name="T6" fmla="*/ 26 w 46"/>
                    <a:gd name="T7" fmla="*/ 60 h 74"/>
                    <a:gd name="T8" fmla="*/ 30 w 46"/>
                    <a:gd name="T9" fmla="*/ 52 h 74"/>
                    <a:gd name="T10" fmla="*/ 26 w 46"/>
                    <a:gd name="T11" fmla="*/ 45 h 74"/>
                    <a:gd name="T12" fmla="*/ 14 w 46"/>
                    <a:gd name="T13" fmla="*/ 42 h 74"/>
                    <a:gd name="T14" fmla="*/ 8 w 46"/>
                    <a:gd name="T15" fmla="*/ 42 h 74"/>
                    <a:gd name="T16" fmla="*/ 8 w 46"/>
                    <a:gd name="T17" fmla="*/ 30 h 74"/>
                    <a:gd name="T18" fmla="*/ 14 w 46"/>
                    <a:gd name="T19" fmla="*/ 30 h 74"/>
                    <a:gd name="T20" fmla="*/ 28 w 46"/>
                    <a:gd name="T21" fmla="*/ 21 h 74"/>
                    <a:gd name="T22" fmla="*/ 17 w 46"/>
                    <a:gd name="T23" fmla="*/ 12 h 74"/>
                    <a:gd name="T24" fmla="*/ 3 w 46"/>
                    <a:gd name="T25" fmla="*/ 17 h 74"/>
                    <a:gd name="T26" fmla="*/ 3 w 46"/>
                    <a:gd name="T27" fmla="*/ 4 h 74"/>
                    <a:gd name="T28" fmla="*/ 21 w 46"/>
                    <a:gd name="T29" fmla="*/ 0 h 74"/>
                    <a:gd name="T30" fmla="*/ 38 w 46"/>
                    <a:gd name="T31" fmla="*/ 5 h 74"/>
                    <a:gd name="T32" fmla="*/ 44 w 46"/>
                    <a:gd name="T33" fmla="*/ 18 h 74"/>
                    <a:gd name="T34" fmla="*/ 30 w 46"/>
                    <a:gd name="T35" fmla="*/ 35 h 74"/>
                    <a:gd name="T36" fmla="*/ 30 w 46"/>
                    <a:gd name="T37" fmla="*/ 36 h 74"/>
                    <a:gd name="T38" fmla="*/ 42 w 46"/>
                    <a:gd name="T39" fmla="*/ 41 h 74"/>
                    <a:gd name="T40" fmla="*/ 46 w 46"/>
                    <a:gd name="T41" fmla="*/ 52 h 74"/>
                    <a:gd name="T42" fmla="*/ 39 w 46"/>
                    <a:gd name="T43" fmla="*/ 68 h 74"/>
                    <a:gd name="T44" fmla="*/ 18 w 46"/>
                    <a:gd name="T45" fmla="*/ 74 h 74"/>
                    <a:gd name="T46" fmla="*/ 0 w 46"/>
                    <a:gd name="T47" fmla="*/ 7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 h="74">
                      <a:moveTo>
                        <a:pt x="0" y="71"/>
                      </a:moveTo>
                      <a:cubicBezTo>
                        <a:pt x="0" y="57"/>
                        <a:pt x="0" y="57"/>
                        <a:pt x="0" y="57"/>
                      </a:cubicBezTo>
                      <a:cubicBezTo>
                        <a:pt x="5" y="60"/>
                        <a:pt x="11" y="62"/>
                        <a:pt x="17" y="62"/>
                      </a:cubicBezTo>
                      <a:cubicBezTo>
                        <a:pt x="21" y="62"/>
                        <a:pt x="24" y="61"/>
                        <a:pt x="26" y="60"/>
                      </a:cubicBezTo>
                      <a:cubicBezTo>
                        <a:pt x="29" y="58"/>
                        <a:pt x="30" y="55"/>
                        <a:pt x="30" y="52"/>
                      </a:cubicBezTo>
                      <a:cubicBezTo>
                        <a:pt x="30" y="49"/>
                        <a:pt x="28" y="47"/>
                        <a:pt x="26" y="45"/>
                      </a:cubicBezTo>
                      <a:cubicBezTo>
                        <a:pt x="23" y="43"/>
                        <a:pt x="19" y="42"/>
                        <a:pt x="14" y="42"/>
                      </a:cubicBezTo>
                      <a:cubicBezTo>
                        <a:pt x="8" y="42"/>
                        <a:pt x="8" y="42"/>
                        <a:pt x="8" y="42"/>
                      </a:cubicBezTo>
                      <a:cubicBezTo>
                        <a:pt x="8" y="30"/>
                        <a:pt x="8" y="30"/>
                        <a:pt x="8" y="30"/>
                      </a:cubicBezTo>
                      <a:cubicBezTo>
                        <a:pt x="14" y="30"/>
                        <a:pt x="14" y="30"/>
                        <a:pt x="14" y="30"/>
                      </a:cubicBezTo>
                      <a:cubicBezTo>
                        <a:pt x="23" y="30"/>
                        <a:pt x="28" y="27"/>
                        <a:pt x="28" y="21"/>
                      </a:cubicBezTo>
                      <a:cubicBezTo>
                        <a:pt x="28" y="15"/>
                        <a:pt x="24" y="12"/>
                        <a:pt x="17" y="12"/>
                      </a:cubicBezTo>
                      <a:cubicBezTo>
                        <a:pt x="12" y="12"/>
                        <a:pt x="7" y="14"/>
                        <a:pt x="3" y="17"/>
                      </a:cubicBezTo>
                      <a:cubicBezTo>
                        <a:pt x="3" y="4"/>
                        <a:pt x="3" y="4"/>
                        <a:pt x="3" y="4"/>
                      </a:cubicBezTo>
                      <a:cubicBezTo>
                        <a:pt x="8" y="1"/>
                        <a:pt x="14" y="0"/>
                        <a:pt x="21" y="0"/>
                      </a:cubicBezTo>
                      <a:cubicBezTo>
                        <a:pt x="28" y="0"/>
                        <a:pt x="34" y="2"/>
                        <a:pt x="38" y="5"/>
                      </a:cubicBezTo>
                      <a:cubicBezTo>
                        <a:pt x="42" y="8"/>
                        <a:pt x="44" y="13"/>
                        <a:pt x="44" y="18"/>
                      </a:cubicBezTo>
                      <a:cubicBezTo>
                        <a:pt x="44" y="27"/>
                        <a:pt x="39" y="33"/>
                        <a:pt x="30" y="35"/>
                      </a:cubicBezTo>
                      <a:cubicBezTo>
                        <a:pt x="30" y="36"/>
                        <a:pt x="30" y="36"/>
                        <a:pt x="30" y="36"/>
                      </a:cubicBezTo>
                      <a:cubicBezTo>
                        <a:pt x="35" y="36"/>
                        <a:pt x="39" y="38"/>
                        <a:pt x="42" y="41"/>
                      </a:cubicBezTo>
                      <a:cubicBezTo>
                        <a:pt x="44" y="44"/>
                        <a:pt x="46" y="48"/>
                        <a:pt x="46" y="52"/>
                      </a:cubicBezTo>
                      <a:cubicBezTo>
                        <a:pt x="46" y="59"/>
                        <a:pt x="43" y="64"/>
                        <a:pt x="39" y="68"/>
                      </a:cubicBezTo>
                      <a:cubicBezTo>
                        <a:pt x="34" y="72"/>
                        <a:pt x="27" y="74"/>
                        <a:pt x="18" y="74"/>
                      </a:cubicBezTo>
                      <a:cubicBezTo>
                        <a:pt x="11" y="74"/>
                        <a:pt x="5" y="73"/>
                        <a:pt x="0" y="71"/>
                      </a:cubicBez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105" name="Freeform 88"/>
                <p:cNvSpPr>
                  <a:spLocks noEditPoints="1"/>
                </p:cNvSpPr>
                <p:nvPr/>
              </p:nvSpPr>
              <p:spPr bwMode="auto">
                <a:xfrm>
                  <a:off x="4635500" y="1196975"/>
                  <a:ext cx="115888" cy="163512"/>
                </a:xfrm>
                <a:custGeom>
                  <a:avLst/>
                  <a:gdLst>
                    <a:gd name="T0" fmla="*/ 25 w 52"/>
                    <a:gd name="T1" fmla="*/ 74 h 74"/>
                    <a:gd name="T2" fmla="*/ 0 w 52"/>
                    <a:gd name="T3" fmla="*/ 38 h 74"/>
                    <a:gd name="T4" fmla="*/ 7 w 52"/>
                    <a:gd name="T5" fmla="*/ 10 h 74"/>
                    <a:gd name="T6" fmla="*/ 27 w 52"/>
                    <a:gd name="T7" fmla="*/ 0 h 74"/>
                    <a:gd name="T8" fmla="*/ 52 w 52"/>
                    <a:gd name="T9" fmla="*/ 37 h 74"/>
                    <a:gd name="T10" fmla="*/ 45 w 52"/>
                    <a:gd name="T11" fmla="*/ 65 h 74"/>
                    <a:gd name="T12" fmla="*/ 25 w 52"/>
                    <a:gd name="T13" fmla="*/ 74 h 74"/>
                    <a:gd name="T14" fmla="*/ 26 w 52"/>
                    <a:gd name="T15" fmla="*/ 12 h 74"/>
                    <a:gd name="T16" fmla="*/ 16 w 52"/>
                    <a:gd name="T17" fmla="*/ 38 h 74"/>
                    <a:gd name="T18" fmla="*/ 26 w 52"/>
                    <a:gd name="T19" fmla="*/ 62 h 74"/>
                    <a:gd name="T20" fmla="*/ 36 w 52"/>
                    <a:gd name="T21" fmla="*/ 37 h 74"/>
                    <a:gd name="T22" fmla="*/ 26 w 52"/>
                    <a:gd name="T23" fmla="*/ 1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74">
                      <a:moveTo>
                        <a:pt x="25" y="74"/>
                      </a:moveTo>
                      <a:cubicBezTo>
                        <a:pt x="8" y="74"/>
                        <a:pt x="0" y="62"/>
                        <a:pt x="0" y="38"/>
                      </a:cubicBezTo>
                      <a:cubicBezTo>
                        <a:pt x="0" y="26"/>
                        <a:pt x="2" y="16"/>
                        <a:pt x="7" y="10"/>
                      </a:cubicBezTo>
                      <a:cubicBezTo>
                        <a:pt x="11" y="3"/>
                        <a:pt x="18" y="0"/>
                        <a:pt x="27" y="0"/>
                      </a:cubicBezTo>
                      <a:cubicBezTo>
                        <a:pt x="43" y="0"/>
                        <a:pt x="52" y="12"/>
                        <a:pt x="52" y="37"/>
                      </a:cubicBezTo>
                      <a:cubicBezTo>
                        <a:pt x="52" y="49"/>
                        <a:pt x="49" y="58"/>
                        <a:pt x="45" y="65"/>
                      </a:cubicBezTo>
                      <a:cubicBezTo>
                        <a:pt x="40" y="71"/>
                        <a:pt x="34" y="74"/>
                        <a:pt x="25" y="74"/>
                      </a:cubicBezTo>
                      <a:close/>
                      <a:moveTo>
                        <a:pt x="26" y="12"/>
                      </a:moveTo>
                      <a:cubicBezTo>
                        <a:pt x="19" y="12"/>
                        <a:pt x="16" y="21"/>
                        <a:pt x="16" y="38"/>
                      </a:cubicBezTo>
                      <a:cubicBezTo>
                        <a:pt x="16" y="54"/>
                        <a:pt x="19" y="62"/>
                        <a:pt x="26" y="62"/>
                      </a:cubicBezTo>
                      <a:cubicBezTo>
                        <a:pt x="32" y="62"/>
                        <a:pt x="36" y="54"/>
                        <a:pt x="36" y="37"/>
                      </a:cubicBezTo>
                      <a:cubicBezTo>
                        <a:pt x="36" y="20"/>
                        <a:pt x="32" y="12"/>
                        <a:pt x="26" y="12"/>
                      </a:cubicBez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106" name="Freeform 89"/>
                <p:cNvSpPr>
                  <a:spLocks/>
                </p:cNvSpPr>
                <p:nvPr/>
              </p:nvSpPr>
              <p:spPr bwMode="auto">
                <a:xfrm>
                  <a:off x="4759325" y="1244600"/>
                  <a:ext cx="122238" cy="114300"/>
                </a:xfrm>
                <a:custGeom>
                  <a:avLst/>
                  <a:gdLst>
                    <a:gd name="T0" fmla="*/ 55 w 55"/>
                    <a:gd name="T1" fmla="*/ 0 h 51"/>
                    <a:gd name="T2" fmla="*/ 38 w 55"/>
                    <a:gd name="T3" fmla="*/ 25 h 51"/>
                    <a:gd name="T4" fmla="*/ 55 w 55"/>
                    <a:gd name="T5" fmla="*/ 51 h 51"/>
                    <a:gd name="T6" fmla="*/ 37 w 55"/>
                    <a:gd name="T7" fmla="*/ 51 h 51"/>
                    <a:gd name="T8" fmla="*/ 30 w 55"/>
                    <a:gd name="T9" fmla="*/ 37 h 51"/>
                    <a:gd name="T10" fmla="*/ 27 w 55"/>
                    <a:gd name="T11" fmla="*/ 33 h 51"/>
                    <a:gd name="T12" fmla="*/ 27 w 55"/>
                    <a:gd name="T13" fmla="*/ 33 h 51"/>
                    <a:gd name="T14" fmla="*/ 25 w 55"/>
                    <a:gd name="T15" fmla="*/ 37 h 51"/>
                    <a:gd name="T16" fmla="*/ 18 w 55"/>
                    <a:gd name="T17" fmla="*/ 51 h 51"/>
                    <a:gd name="T18" fmla="*/ 0 w 55"/>
                    <a:gd name="T19" fmla="*/ 51 h 51"/>
                    <a:gd name="T20" fmla="*/ 17 w 55"/>
                    <a:gd name="T21" fmla="*/ 25 h 51"/>
                    <a:gd name="T22" fmla="*/ 1 w 55"/>
                    <a:gd name="T23" fmla="*/ 0 h 51"/>
                    <a:gd name="T24" fmla="*/ 19 w 55"/>
                    <a:gd name="T25" fmla="*/ 0 h 51"/>
                    <a:gd name="T26" fmla="*/ 26 w 55"/>
                    <a:gd name="T27" fmla="*/ 14 h 51"/>
                    <a:gd name="T28" fmla="*/ 28 w 55"/>
                    <a:gd name="T29" fmla="*/ 19 h 51"/>
                    <a:gd name="T30" fmla="*/ 29 w 55"/>
                    <a:gd name="T31" fmla="*/ 19 h 51"/>
                    <a:gd name="T32" fmla="*/ 31 w 55"/>
                    <a:gd name="T33" fmla="*/ 14 h 51"/>
                    <a:gd name="T34" fmla="*/ 38 w 55"/>
                    <a:gd name="T35" fmla="*/ 0 h 51"/>
                    <a:gd name="T36" fmla="*/ 55 w 55"/>
                    <a:gd name="T3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5" h="51">
                      <a:moveTo>
                        <a:pt x="55" y="0"/>
                      </a:moveTo>
                      <a:cubicBezTo>
                        <a:pt x="38" y="25"/>
                        <a:pt x="38" y="25"/>
                        <a:pt x="38" y="25"/>
                      </a:cubicBezTo>
                      <a:cubicBezTo>
                        <a:pt x="55" y="51"/>
                        <a:pt x="55" y="51"/>
                        <a:pt x="55" y="51"/>
                      </a:cubicBezTo>
                      <a:cubicBezTo>
                        <a:pt x="37" y="51"/>
                        <a:pt x="37" y="51"/>
                        <a:pt x="37" y="51"/>
                      </a:cubicBezTo>
                      <a:cubicBezTo>
                        <a:pt x="30" y="37"/>
                        <a:pt x="30" y="37"/>
                        <a:pt x="30" y="37"/>
                      </a:cubicBezTo>
                      <a:cubicBezTo>
                        <a:pt x="29" y="36"/>
                        <a:pt x="28" y="35"/>
                        <a:pt x="27" y="33"/>
                      </a:cubicBezTo>
                      <a:cubicBezTo>
                        <a:pt x="27" y="33"/>
                        <a:pt x="27" y="33"/>
                        <a:pt x="27" y="33"/>
                      </a:cubicBezTo>
                      <a:cubicBezTo>
                        <a:pt x="27" y="34"/>
                        <a:pt x="26" y="35"/>
                        <a:pt x="25" y="37"/>
                      </a:cubicBezTo>
                      <a:cubicBezTo>
                        <a:pt x="18" y="51"/>
                        <a:pt x="18" y="51"/>
                        <a:pt x="18" y="51"/>
                      </a:cubicBezTo>
                      <a:cubicBezTo>
                        <a:pt x="0" y="51"/>
                        <a:pt x="0" y="51"/>
                        <a:pt x="0" y="51"/>
                      </a:cubicBezTo>
                      <a:cubicBezTo>
                        <a:pt x="17" y="25"/>
                        <a:pt x="17" y="25"/>
                        <a:pt x="17" y="25"/>
                      </a:cubicBezTo>
                      <a:cubicBezTo>
                        <a:pt x="1" y="0"/>
                        <a:pt x="1" y="0"/>
                        <a:pt x="1" y="0"/>
                      </a:cubicBezTo>
                      <a:cubicBezTo>
                        <a:pt x="19" y="0"/>
                        <a:pt x="19" y="0"/>
                        <a:pt x="19" y="0"/>
                      </a:cubicBezTo>
                      <a:cubicBezTo>
                        <a:pt x="26" y="14"/>
                        <a:pt x="26" y="14"/>
                        <a:pt x="26" y="14"/>
                      </a:cubicBezTo>
                      <a:cubicBezTo>
                        <a:pt x="27" y="16"/>
                        <a:pt x="28" y="18"/>
                        <a:pt x="28" y="19"/>
                      </a:cubicBezTo>
                      <a:cubicBezTo>
                        <a:pt x="29" y="19"/>
                        <a:pt x="29" y="19"/>
                        <a:pt x="29" y="19"/>
                      </a:cubicBezTo>
                      <a:cubicBezTo>
                        <a:pt x="29" y="17"/>
                        <a:pt x="30" y="16"/>
                        <a:pt x="31" y="14"/>
                      </a:cubicBezTo>
                      <a:cubicBezTo>
                        <a:pt x="38" y="0"/>
                        <a:pt x="38" y="0"/>
                        <a:pt x="38" y="0"/>
                      </a:cubicBezTo>
                      <a:lnTo>
                        <a:pt x="55"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107" name="Freeform 90"/>
                <p:cNvSpPr>
                  <a:spLocks/>
                </p:cNvSpPr>
                <p:nvPr/>
              </p:nvSpPr>
              <p:spPr bwMode="auto">
                <a:xfrm>
                  <a:off x="4832350" y="1042988"/>
                  <a:ext cx="271463" cy="409575"/>
                </a:xfrm>
                <a:custGeom>
                  <a:avLst/>
                  <a:gdLst>
                    <a:gd name="T0" fmla="*/ 13 w 122"/>
                    <a:gd name="T1" fmla="*/ 177 h 184"/>
                    <a:gd name="T2" fmla="*/ 122 w 122"/>
                    <a:gd name="T3" fmla="*/ 3 h 184"/>
                    <a:gd name="T4" fmla="*/ 116 w 122"/>
                    <a:gd name="T5" fmla="*/ 0 h 184"/>
                    <a:gd name="T6" fmla="*/ 94 w 122"/>
                    <a:gd name="T7" fmla="*/ 30 h 184"/>
                    <a:gd name="T8" fmla="*/ 0 w 122"/>
                    <a:gd name="T9" fmla="*/ 180 h 184"/>
                    <a:gd name="T10" fmla="*/ 9 w 122"/>
                    <a:gd name="T11" fmla="*/ 184 h 184"/>
                    <a:gd name="T12" fmla="*/ 13 w 122"/>
                    <a:gd name="T13" fmla="*/ 177 h 184"/>
                  </a:gdLst>
                  <a:ahLst/>
                  <a:cxnLst>
                    <a:cxn ang="0">
                      <a:pos x="T0" y="T1"/>
                    </a:cxn>
                    <a:cxn ang="0">
                      <a:pos x="T2" y="T3"/>
                    </a:cxn>
                    <a:cxn ang="0">
                      <a:pos x="T4" y="T5"/>
                    </a:cxn>
                    <a:cxn ang="0">
                      <a:pos x="T6" y="T7"/>
                    </a:cxn>
                    <a:cxn ang="0">
                      <a:pos x="T8" y="T9"/>
                    </a:cxn>
                    <a:cxn ang="0">
                      <a:pos x="T10" y="T11"/>
                    </a:cxn>
                    <a:cxn ang="0">
                      <a:pos x="T12" y="T13"/>
                    </a:cxn>
                  </a:cxnLst>
                  <a:rect l="0" t="0" r="r" b="b"/>
                  <a:pathLst>
                    <a:path w="122" h="184">
                      <a:moveTo>
                        <a:pt x="13" y="177"/>
                      </a:moveTo>
                      <a:cubicBezTo>
                        <a:pt x="122" y="3"/>
                        <a:pt x="122" y="3"/>
                        <a:pt x="122" y="3"/>
                      </a:cubicBezTo>
                      <a:cubicBezTo>
                        <a:pt x="120" y="2"/>
                        <a:pt x="118" y="1"/>
                        <a:pt x="116" y="0"/>
                      </a:cubicBezTo>
                      <a:cubicBezTo>
                        <a:pt x="94" y="30"/>
                        <a:pt x="94" y="30"/>
                        <a:pt x="94" y="30"/>
                      </a:cubicBezTo>
                      <a:cubicBezTo>
                        <a:pt x="0" y="180"/>
                        <a:pt x="0" y="180"/>
                        <a:pt x="0" y="180"/>
                      </a:cubicBezTo>
                      <a:cubicBezTo>
                        <a:pt x="3" y="181"/>
                        <a:pt x="6" y="182"/>
                        <a:pt x="9" y="184"/>
                      </a:cubicBezTo>
                      <a:lnTo>
                        <a:pt x="13" y="177"/>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108" name="Freeform 91"/>
                <p:cNvSpPr>
                  <a:spLocks/>
                </p:cNvSpPr>
                <p:nvPr/>
              </p:nvSpPr>
              <p:spPr bwMode="auto">
                <a:xfrm>
                  <a:off x="4618038" y="1033463"/>
                  <a:ext cx="468313" cy="655637"/>
                </a:xfrm>
                <a:custGeom>
                  <a:avLst/>
                  <a:gdLst>
                    <a:gd name="T0" fmla="*/ 211 w 211"/>
                    <a:gd name="T1" fmla="*/ 3 h 295"/>
                    <a:gd name="T2" fmla="*/ 205 w 211"/>
                    <a:gd name="T3" fmla="*/ 0 h 295"/>
                    <a:gd name="T4" fmla="*/ 74 w 211"/>
                    <a:gd name="T5" fmla="*/ 177 h 295"/>
                    <a:gd name="T6" fmla="*/ 42 w 211"/>
                    <a:gd name="T7" fmla="*/ 220 h 295"/>
                    <a:gd name="T8" fmla="*/ 38 w 211"/>
                    <a:gd name="T9" fmla="*/ 220 h 295"/>
                    <a:gd name="T10" fmla="*/ 0 w 211"/>
                    <a:gd name="T11" fmla="*/ 257 h 295"/>
                    <a:gd name="T12" fmla="*/ 38 w 211"/>
                    <a:gd name="T13" fmla="*/ 295 h 295"/>
                    <a:gd name="T14" fmla="*/ 75 w 211"/>
                    <a:gd name="T15" fmla="*/ 257 h 295"/>
                    <a:gd name="T16" fmla="*/ 66 w 211"/>
                    <a:gd name="T17" fmla="*/ 233 h 295"/>
                    <a:gd name="T18" fmla="*/ 97 w 211"/>
                    <a:gd name="T19" fmla="*/ 184 h 295"/>
                    <a:gd name="T20" fmla="*/ 211 w 211"/>
                    <a:gd name="T21" fmla="*/ 3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1" h="295">
                      <a:moveTo>
                        <a:pt x="211" y="3"/>
                      </a:moveTo>
                      <a:cubicBezTo>
                        <a:pt x="209" y="2"/>
                        <a:pt x="207" y="1"/>
                        <a:pt x="205" y="0"/>
                      </a:cubicBezTo>
                      <a:cubicBezTo>
                        <a:pt x="74" y="177"/>
                        <a:pt x="74" y="177"/>
                        <a:pt x="74" y="177"/>
                      </a:cubicBezTo>
                      <a:cubicBezTo>
                        <a:pt x="42" y="220"/>
                        <a:pt x="42" y="220"/>
                        <a:pt x="42" y="220"/>
                      </a:cubicBezTo>
                      <a:cubicBezTo>
                        <a:pt x="41" y="220"/>
                        <a:pt x="39" y="220"/>
                        <a:pt x="38" y="220"/>
                      </a:cubicBezTo>
                      <a:cubicBezTo>
                        <a:pt x="17" y="220"/>
                        <a:pt x="0" y="237"/>
                        <a:pt x="0" y="257"/>
                      </a:cubicBezTo>
                      <a:cubicBezTo>
                        <a:pt x="0" y="278"/>
                        <a:pt x="17" y="295"/>
                        <a:pt x="38" y="295"/>
                      </a:cubicBezTo>
                      <a:cubicBezTo>
                        <a:pt x="58" y="295"/>
                        <a:pt x="75" y="278"/>
                        <a:pt x="75" y="257"/>
                      </a:cubicBezTo>
                      <a:cubicBezTo>
                        <a:pt x="75" y="248"/>
                        <a:pt x="72" y="239"/>
                        <a:pt x="66" y="233"/>
                      </a:cubicBezTo>
                      <a:cubicBezTo>
                        <a:pt x="97" y="184"/>
                        <a:pt x="97" y="184"/>
                        <a:pt x="97" y="184"/>
                      </a:cubicBezTo>
                      <a:lnTo>
                        <a:pt x="211" y="3"/>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grpSp>
          <p:grpSp>
            <p:nvGrpSpPr>
              <p:cNvPr id="18" name="Group 17"/>
              <p:cNvGrpSpPr/>
              <p:nvPr/>
            </p:nvGrpSpPr>
            <p:grpSpPr>
              <a:xfrm>
                <a:off x="6871967" y="3306166"/>
                <a:ext cx="597862" cy="403578"/>
                <a:chOff x="4075113" y="1841500"/>
                <a:chExt cx="1289050" cy="889000"/>
              </a:xfrm>
            </p:grpSpPr>
            <p:sp>
              <p:nvSpPr>
                <p:cNvPr id="19" name="Freeform 37"/>
                <p:cNvSpPr>
                  <a:spLocks/>
                </p:cNvSpPr>
                <p:nvPr/>
              </p:nvSpPr>
              <p:spPr bwMode="auto">
                <a:xfrm>
                  <a:off x="4075113" y="2076450"/>
                  <a:ext cx="82550" cy="88900"/>
                </a:xfrm>
                <a:custGeom>
                  <a:avLst/>
                  <a:gdLst>
                    <a:gd name="T0" fmla="*/ 0 w 52"/>
                    <a:gd name="T1" fmla="*/ 6 h 56"/>
                    <a:gd name="T2" fmla="*/ 46 w 52"/>
                    <a:gd name="T3" fmla="*/ 56 h 56"/>
                    <a:gd name="T4" fmla="*/ 52 w 52"/>
                    <a:gd name="T5" fmla="*/ 51 h 56"/>
                    <a:gd name="T6" fmla="*/ 7 w 52"/>
                    <a:gd name="T7" fmla="*/ 0 h 56"/>
                    <a:gd name="T8" fmla="*/ 0 w 52"/>
                    <a:gd name="T9" fmla="*/ 6 h 56"/>
                  </a:gdLst>
                  <a:ahLst/>
                  <a:cxnLst>
                    <a:cxn ang="0">
                      <a:pos x="T0" y="T1"/>
                    </a:cxn>
                    <a:cxn ang="0">
                      <a:pos x="T2" y="T3"/>
                    </a:cxn>
                    <a:cxn ang="0">
                      <a:pos x="T4" y="T5"/>
                    </a:cxn>
                    <a:cxn ang="0">
                      <a:pos x="T6" y="T7"/>
                    </a:cxn>
                    <a:cxn ang="0">
                      <a:pos x="T8" y="T9"/>
                    </a:cxn>
                  </a:cxnLst>
                  <a:rect l="0" t="0" r="r" b="b"/>
                  <a:pathLst>
                    <a:path w="52" h="56">
                      <a:moveTo>
                        <a:pt x="0" y="6"/>
                      </a:moveTo>
                      <a:lnTo>
                        <a:pt x="46" y="56"/>
                      </a:lnTo>
                      <a:lnTo>
                        <a:pt x="52" y="51"/>
                      </a:lnTo>
                      <a:lnTo>
                        <a:pt x="7" y="0"/>
                      </a:lnTo>
                      <a:lnTo>
                        <a:pt x="0" y="6"/>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20" name="Freeform 38"/>
                <p:cNvSpPr>
                  <a:spLocks/>
                </p:cNvSpPr>
                <p:nvPr/>
              </p:nvSpPr>
              <p:spPr bwMode="auto">
                <a:xfrm>
                  <a:off x="4114800" y="2052638"/>
                  <a:ext cx="60325" cy="68262"/>
                </a:xfrm>
                <a:custGeom>
                  <a:avLst/>
                  <a:gdLst>
                    <a:gd name="T0" fmla="*/ 0 w 38"/>
                    <a:gd name="T1" fmla="*/ 7 h 43"/>
                    <a:gd name="T2" fmla="*/ 30 w 38"/>
                    <a:gd name="T3" fmla="*/ 43 h 43"/>
                    <a:gd name="T4" fmla="*/ 38 w 38"/>
                    <a:gd name="T5" fmla="*/ 36 h 43"/>
                    <a:gd name="T6" fmla="*/ 7 w 38"/>
                    <a:gd name="T7" fmla="*/ 0 h 43"/>
                    <a:gd name="T8" fmla="*/ 0 w 38"/>
                    <a:gd name="T9" fmla="*/ 7 h 43"/>
                  </a:gdLst>
                  <a:ahLst/>
                  <a:cxnLst>
                    <a:cxn ang="0">
                      <a:pos x="T0" y="T1"/>
                    </a:cxn>
                    <a:cxn ang="0">
                      <a:pos x="T2" y="T3"/>
                    </a:cxn>
                    <a:cxn ang="0">
                      <a:pos x="T4" y="T5"/>
                    </a:cxn>
                    <a:cxn ang="0">
                      <a:pos x="T6" y="T7"/>
                    </a:cxn>
                    <a:cxn ang="0">
                      <a:pos x="T8" y="T9"/>
                    </a:cxn>
                  </a:cxnLst>
                  <a:rect l="0" t="0" r="r" b="b"/>
                  <a:pathLst>
                    <a:path w="38" h="43">
                      <a:moveTo>
                        <a:pt x="0" y="7"/>
                      </a:moveTo>
                      <a:lnTo>
                        <a:pt x="30" y="43"/>
                      </a:lnTo>
                      <a:lnTo>
                        <a:pt x="38" y="36"/>
                      </a:lnTo>
                      <a:lnTo>
                        <a:pt x="7" y="0"/>
                      </a:lnTo>
                      <a:lnTo>
                        <a:pt x="0" y="7"/>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21" name="Freeform 39"/>
                <p:cNvSpPr>
                  <a:spLocks/>
                </p:cNvSpPr>
                <p:nvPr/>
              </p:nvSpPr>
              <p:spPr bwMode="auto">
                <a:xfrm>
                  <a:off x="4151313" y="2025650"/>
                  <a:ext cx="57150" cy="68262"/>
                </a:xfrm>
                <a:custGeom>
                  <a:avLst/>
                  <a:gdLst>
                    <a:gd name="T0" fmla="*/ 0 w 36"/>
                    <a:gd name="T1" fmla="*/ 6 h 43"/>
                    <a:gd name="T2" fmla="*/ 28 w 36"/>
                    <a:gd name="T3" fmla="*/ 43 h 43"/>
                    <a:gd name="T4" fmla="*/ 36 w 36"/>
                    <a:gd name="T5" fmla="*/ 38 h 43"/>
                    <a:gd name="T6" fmla="*/ 8 w 36"/>
                    <a:gd name="T7" fmla="*/ 0 h 43"/>
                    <a:gd name="T8" fmla="*/ 0 w 36"/>
                    <a:gd name="T9" fmla="*/ 6 h 43"/>
                  </a:gdLst>
                  <a:ahLst/>
                  <a:cxnLst>
                    <a:cxn ang="0">
                      <a:pos x="T0" y="T1"/>
                    </a:cxn>
                    <a:cxn ang="0">
                      <a:pos x="T2" y="T3"/>
                    </a:cxn>
                    <a:cxn ang="0">
                      <a:pos x="T4" y="T5"/>
                    </a:cxn>
                    <a:cxn ang="0">
                      <a:pos x="T6" y="T7"/>
                    </a:cxn>
                    <a:cxn ang="0">
                      <a:pos x="T8" y="T9"/>
                    </a:cxn>
                  </a:cxnLst>
                  <a:rect l="0" t="0" r="r" b="b"/>
                  <a:pathLst>
                    <a:path w="36" h="43">
                      <a:moveTo>
                        <a:pt x="0" y="6"/>
                      </a:moveTo>
                      <a:lnTo>
                        <a:pt x="28" y="43"/>
                      </a:lnTo>
                      <a:lnTo>
                        <a:pt x="36" y="38"/>
                      </a:lnTo>
                      <a:lnTo>
                        <a:pt x="8" y="0"/>
                      </a:lnTo>
                      <a:lnTo>
                        <a:pt x="0" y="6"/>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22" name="Freeform 40"/>
                <p:cNvSpPr>
                  <a:spLocks/>
                </p:cNvSpPr>
                <p:nvPr/>
              </p:nvSpPr>
              <p:spPr bwMode="auto">
                <a:xfrm>
                  <a:off x="4187825" y="1998663"/>
                  <a:ext cx="55563" cy="71437"/>
                </a:xfrm>
                <a:custGeom>
                  <a:avLst/>
                  <a:gdLst>
                    <a:gd name="T0" fmla="*/ 0 w 35"/>
                    <a:gd name="T1" fmla="*/ 6 h 45"/>
                    <a:gd name="T2" fmla="*/ 27 w 35"/>
                    <a:gd name="T3" fmla="*/ 45 h 45"/>
                    <a:gd name="T4" fmla="*/ 35 w 35"/>
                    <a:gd name="T5" fmla="*/ 39 h 45"/>
                    <a:gd name="T6" fmla="*/ 9 w 35"/>
                    <a:gd name="T7" fmla="*/ 0 h 45"/>
                    <a:gd name="T8" fmla="*/ 0 w 35"/>
                    <a:gd name="T9" fmla="*/ 6 h 45"/>
                  </a:gdLst>
                  <a:ahLst/>
                  <a:cxnLst>
                    <a:cxn ang="0">
                      <a:pos x="T0" y="T1"/>
                    </a:cxn>
                    <a:cxn ang="0">
                      <a:pos x="T2" y="T3"/>
                    </a:cxn>
                    <a:cxn ang="0">
                      <a:pos x="T4" y="T5"/>
                    </a:cxn>
                    <a:cxn ang="0">
                      <a:pos x="T6" y="T7"/>
                    </a:cxn>
                    <a:cxn ang="0">
                      <a:pos x="T8" y="T9"/>
                    </a:cxn>
                  </a:cxnLst>
                  <a:rect l="0" t="0" r="r" b="b"/>
                  <a:pathLst>
                    <a:path w="35" h="45">
                      <a:moveTo>
                        <a:pt x="0" y="6"/>
                      </a:moveTo>
                      <a:lnTo>
                        <a:pt x="27" y="45"/>
                      </a:lnTo>
                      <a:lnTo>
                        <a:pt x="35" y="39"/>
                      </a:lnTo>
                      <a:lnTo>
                        <a:pt x="9" y="0"/>
                      </a:lnTo>
                      <a:lnTo>
                        <a:pt x="0" y="6"/>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23" name="Freeform 41"/>
                <p:cNvSpPr>
                  <a:spLocks/>
                </p:cNvSpPr>
                <p:nvPr/>
              </p:nvSpPr>
              <p:spPr bwMode="auto">
                <a:xfrm>
                  <a:off x="4229100" y="1974850"/>
                  <a:ext cx="50800" cy="73025"/>
                </a:xfrm>
                <a:custGeom>
                  <a:avLst/>
                  <a:gdLst>
                    <a:gd name="T0" fmla="*/ 0 w 32"/>
                    <a:gd name="T1" fmla="*/ 5 h 46"/>
                    <a:gd name="T2" fmla="*/ 23 w 32"/>
                    <a:gd name="T3" fmla="*/ 46 h 46"/>
                    <a:gd name="T4" fmla="*/ 32 w 32"/>
                    <a:gd name="T5" fmla="*/ 40 h 46"/>
                    <a:gd name="T6" fmla="*/ 8 w 32"/>
                    <a:gd name="T7" fmla="*/ 0 h 46"/>
                    <a:gd name="T8" fmla="*/ 0 w 32"/>
                    <a:gd name="T9" fmla="*/ 5 h 46"/>
                  </a:gdLst>
                  <a:ahLst/>
                  <a:cxnLst>
                    <a:cxn ang="0">
                      <a:pos x="T0" y="T1"/>
                    </a:cxn>
                    <a:cxn ang="0">
                      <a:pos x="T2" y="T3"/>
                    </a:cxn>
                    <a:cxn ang="0">
                      <a:pos x="T4" y="T5"/>
                    </a:cxn>
                    <a:cxn ang="0">
                      <a:pos x="T6" y="T7"/>
                    </a:cxn>
                    <a:cxn ang="0">
                      <a:pos x="T8" y="T9"/>
                    </a:cxn>
                  </a:cxnLst>
                  <a:rect l="0" t="0" r="r" b="b"/>
                  <a:pathLst>
                    <a:path w="32" h="46">
                      <a:moveTo>
                        <a:pt x="0" y="5"/>
                      </a:moveTo>
                      <a:lnTo>
                        <a:pt x="23" y="46"/>
                      </a:lnTo>
                      <a:lnTo>
                        <a:pt x="32" y="40"/>
                      </a:lnTo>
                      <a:lnTo>
                        <a:pt x="8" y="0"/>
                      </a:lnTo>
                      <a:lnTo>
                        <a:pt x="0" y="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24" name="Freeform 42"/>
                <p:cNvSpPr>
                  <a:spLocks/>
                </p:cNvSpPr>
                <p:nvPr/>
              </p:nvSpPr>
              <p:spPr bwMode="auto">
                <a:xfrm>
                  <a:off x="4264025" y="1946275"/>
                  <a:ext cx="65088" cy="101600"/>
                </a:xfrm>
                <a:custGeom>
                  <a:avLst/>
                  <a:gdLst>
                    <a:gd name="T0" fmla="*/ 0 w 41"/>
                    <a:gd name="T1" fmla="*/ 4 h 64"/>
                    <a:gd name="T2" fmla="*/ 32 w 41"/>
                    <a:gd name="T3" fmla="*/ 64 h 64"/>
                    <a:gd name="T4" fmla="*/ 41 w 41"/>
                    <a:gd name="T5" fmla="*/ 60 h 64"/>
                    <a:gd name="T6" fmla="*/ 8 w 41"/>
                    <a:gd name="T7" fmla="*/ 0 h 64"/>
                    <a:gd name="T8" fmla="*/ 0 w 41"/>
                    <a:gd name="T9" fmla="*/ 4 h 64"/>
                  </a:gdLst>
                  <a:ahLst/>
                  <a:cxnLst>
                    <a:cxn ang="0">
                      <a:pos x="T0" y="T1"/>
                    </a:cxn>
                    <a:cxn ang="0">
                      <a:pos x="T2" y="T3"/>
                    </a:cxn>
                    <a:cxn ang="0">
                      <a:pos x="T4" y="T5"/>
                    </a:cxn>
                    <a:cxn ang="0">
                      <a:pos x="T6" y="T7"/>
                    </a:cxn>
                    <a:cxn ang="0">
                      <a:pos x="T8" y="T9"/>
                    </a:cxn>
                  </a:cxnLst>
                  <a:rect l="0" t="0" r="r" b="b"/>
                  <a:pathLst>
                    <a:path w="41" h="64">
                      <a:moveTo>
                        <a:pt x="0" y="4"/>
                      </a:moveTo>
                      <a:lnTo>
                        <a:pt x="32" y="64"/>
                      </a:lnTo>
                      <a:lnTo>
                        <a:pt x="41" y="60"/>
                      </a:lnTo>
                      <a:lnTo>
                        <a:pt x="8" y="0"/>
                      </a:lnTo>
                      <a:lnTo>
                        <a:pt x="0" y="4"/>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25" name="Freeform 43"/>
                <p:cNvSpPr>
                  <a:spLocks/>
                </p:cNvSpPr>
                <p:nvPr/>
              </p:nvSpPr>
              <p:spPr bwMode="auto">
                <a:xfrm>
                  <a:off x="4308475" y="1931988"/>
                  <a:ext cx="46038" cy="73025"/>
                </a:xfrm>
                <a:custGeom>
                  <a:avLst/>
                  <a:gdLst>
                    <a:gd name="T0" fmla="*/ 0 w 29"/>
                    <a:gd name="T1" fmla="*/ 4 h 46"/>
                    <a:gd name="T2" fmla="*/ 21 w 29"/>
                    <a:gd name="T3" fmla="*/ 46 h 46"/>
                    <a:gd name="T4" fmla="*/ 29 w 29"/>
                    <a:gd name="T5" fmla="*/ 42 h 46"/>
                    <a:gd name="T6" fmla="*/ 10 w 29"/>
                    <a:gd name="T7" fmla="*/ 0 h 46"/>
                    <a:gd name="T8" fmla="*/ 0 w 29"/>
                    <a:gd name="T9" fmla="*/ 4 h 46"/>
                  </a:gdLst>
                  <a:ahLst/>
                  <a:cxnLst>
                    <a:cxn ang="0">
                      <a:pos x="T0" y="T1"/>
                    </a:cxn>
                    <a:cxn ang="0">
                      <a:pos x="T2" y="T3"/>
                    </a:cxn>
                    <a:cxn ang="0">
                      <a:pos x="T4" y="T5"/>
                    </a:cxn>
                    <a:cxn ang="0">
                      <a:pos x="T6" y="T7"/>
                    </a:cxn>
                    <a:cxn ang="0">
                      <a:pos x="T8" y="T9"/>
                    </a:cxn>
                  </a:cxnLst>
                  <a:rect l="0" t="0" r="r" b="b"/>
                  <a:pathLst>
                    <a:path w="29" h="46">
                      <a:moveTo>
                        <a:pt x="0" y="4"/>
                      </a:moveTo>
                      <a:lnTo>
                        <a:pt x="21" y="46"/>
                      </a:lnTo>
                      <a:lnTo>
                        <a:pt x="29" y="42"/>
                      </a:lnTo>
                      <a:lnTo>
                        <a:pt x="10" y="0"/>
                      </a:lnTo>
                      <a:lnTo>
                        <a:pt x="0" y="4"/>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26" name="Freeform 44"/>
                <p:cNvSpPr>
                  <a:spLocks/>
                </p:cNvSpPr>
                <p:nvPr/>
              </p:nvSpPr>
              <p:spPr bwMode="auto">
                <a:xfrm>
                  <a:off x="4351338" y="1914525"/>
                  <a:ext cx="44450" cy="76200"/>
                </a:xfrm>
                <a:custGeom>
                  <a:avLst/>
                  <a:gdLst>
                    <a:gd name="T0" fmla="*/ 0 w 28"/>
                    <a:gd name="T1" fmla="*/ 4 h 48"/>
                    <a:gd name="T2" fmla="*/ 18 w 28"/>
                    <a:gd name="T3" fmla="*/ 48 h 48"/>
                    <a:gd name="T4" fmla="*/ 28 w 28"/>
                    <a:gd name="T5" fmla="*/ 43 h 48"/>
                    <a:gd name="T6" fmla="*/ 9 w 28"/>
                    <a:gd name="T7" fmla="*/ 0 h 48"/>
                    <a:gd name="T8" fmla="*/ 0 w 28"/>
                    <a:gd name="T9" fmla="*/ 4 h 48"/>
                  </a:gdLst>
                  <a:ahLst/>
                  <a:cxnLst>
                    <a:cxn ang="0">
                      <a:pos x="T0" y="T1"/>
                    </a:cxn>
                    <a:cxn ang="0">
                      <a:pos x="T2" y="T3"/>
                    </a:cxn>
                    <a:cxn ang="0">
                      <a:pos x="T4" y="T5"/>
                    </a:cxn>
                    <a:cxn ang="0">
                      <a:pos x="T6" y="T7"/>
                    </a:cxn>
                    <a:cxn ang="0">
                      <a:pos x="T8" y="T9"/>
                    </a:cxn>
                  </a:cxnLst>
                  <a:rect l="0" t="0" r="r" b="b"/>
                  <a:pathLst>
                    <a:path w="28" h="48">
                      <a:moveTo>
                        <a:pt x="0" y="4"/>
                      </a:moveTo>
                      <a:lnTo>
                        <a:pt x="18" y="48"/>
                      </a:lnTo>
                      <a:lnTo>
                        <a:pt x="28" y="43"/>
                      </a:lnTo>
                      <a:lnTo>
                        <a:pt x="9" y="0"/>
                      </a:lnTo>
                      <a:lnTo>
                        <a:pt x="0" y="4"/>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27" name="Freeform 45"/>
                <p:cNvSpPr>
                  <a:spLocks/>
                </p:cNvSpPr>
                <p:nvPr/>
              </p:nvSpPr>
              <p:spPr bwMode="auto">
                <a:xfrm>
                  <a:off x="4395788" y="1898650"/>
                  <a:ext cx="39688" cy="76200"/>
                </a:xfrm>
                <a:custGeom>
                  <a:avLst/>
                  <a:gdLst>
                    <a:gd name="T0" fmla="*/ 0 w 25"/>
                    <a:gd name="T1" fmla="*/ 3 h 48"/>
                    <a:gd name="T2" fmla="*/ 15 w 25"/>
                    <a:gd name="T3" fmla="*/ 48 h 48"/>
                    <a:gd name="T4" fmla="*/ 25 w 25"/>
                    <a:gd name="T5" fmla="*/ 44 h 48"/>
                    <a:gd name="T6" fmla="*/ 8 w 25"/>
                    <a:gd name="T7" fmla="*/ 0 h 48"/>
                    <a:gd name="T8" fmla="*/ 0 w 25"/>
                    <a:gd name="T9" fmla="*/ 3 h 48"/>
                  </a:gdLst>
                  <a:ahLst/>
                  <a:cxnLst>
                    <a:cxn ang="0">
                      <a:pos x="T0" y="T1"/>
                    </a:cxn>
                    <a:cxn ang="0">
                      <a:pos x="T2" y="T3"/>
                    </a:cxn>
                    <a:cxn ang="0">
                      <a:pos x="T4" y="T5"/>
                    </a:cxn>
                    <a:cxn ang="0">
                      <a:pos x="T6" y="T7"/>
                    </a:cxn>
                    <a:cxn ang="0">
                      <a:pos x="T8" y="T9"/>
                    </a:cxn>
                  </a:cxnLst>
                  <a:rect l="0" t="0" r="r" b="b"/>
                  <a:pathLst>
                    <a:path w="25" h="48">
                      <a:moveTo>
                        <a:pt x="0" y="3"/>
                      </a:moveTo>
                      <a:lnTo>
                        <a:pt x="15" y="48"/>
                      </a:lnTo>
                      <a:lnTo>
                        <a:pt x="25" y="44"/>
                      </a:lnTo>
                      <a:lnTo>
                        <a:pt x="8" y="0"/>
                      </a:lnTo>
                      <a:lnTo>
                        <a:pt x="0" y="3"/>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28" name="Freeform 46"/>
                <p:cNvSpPr>
                  <a:spLocks/>
                </p:cNvSpPr>
                <p:nvPr/>
              </p:nvSpPr>
              <p:spPr bwMode="auto">
                <a:xfrm>
                  <a:off x="4440238" y="1885950"/>
                  <a:ext cx="34925" cy="74612"/>
                </a:xfrm>
                <a:custGeom>
                  <a:avLst/>
                  <a:gdLst>
                    <a:gd name="T0" fmla="*/ 0 w 22"/>
                    <a:gd name="T1" fmla="*/ 3 h 47"/>
                    <a:gd name="T2" fmla="*/ 12 w 22"/>
                    <a:gd name="T3" fmla="*/ 47 h 47"/>
                    <a:gd name="T4" fmla="*/ 22 w 22"/>
                    <a:gd name="T5" fmla="*/ 45 h 47"/>
                    <a:gd name="T6" fmla="*/ 8 w 22"/>
                    <a:gd name="T7" fmla="*/ 0 h 47"/>
                    <a:gd name="T8" fmla="*/ 0 w 22"/>
                    <a:gd name="T9" fmla="*/ 3 h 47"/>
                  </a:gdLst>
                  <a:ahLst/>
                  <a:cxnLst>
                    <a:cxn ang="0">
                      <a:pos x="T0" y="T1"/>
                    </a:cxn>
                    <a:cxn ang="0">
                      <a:pos x="T2" y="T3"/>
                    </a:cxn>
                    <a:cxn ang="0">
                      <a:pos x="T4" y="T5"/>
                    </a:cxn>
                    <a:cxn ang="0">
                      <a:pos x="T6" y="T7"/>
                    </a:cxn>
                    <a:cxn ang="0">
                      <a:pos x="T8" y="T9"/>
                    </a:cxn>
                  </a:cxnLst>
                  <a:rect l="0" t="0" r="r" b="b"/>
                  <a:pathLst>
                    <a:path w="22" h="47">
                      <a:moveTo>
                        <a:pt x="0" y="3"/>
                      </a:moveTo>
                      <a:lnTo>
                        <a:pt x="12" y="47"/>
                      </a:lnTo>
                      <a:lnTo>
                        <a:pt x="22" y="45"/>
                      </a:lnTo>
                      <a:lnTo>
                        <a:pt x="8" y="0"/>
                      </a:lnTo>
                      <a:lnTo>
                        <a:pt x="0" y="3"/>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29" name="Freeform 47"/>
                <p:cNvSpPr>
                  <a:spLocks/>
                </p:cNvSpPr>
                <p:nvPr/>
              </p:nvSpPr>
              <p:spPr bwMode="auto">
                <a:xfrm>
                  <a:off x="4481513" y="1865313"/>
                  <a:ext cx="39688" cy="106362"/>
                </a:xfrm>
                <a:custGeom>
                  <a:avLst/>
                  <a:gdLst>
                    <a:gd name="T0" fmla="*/ 0 w 25"/>
                    <a:gd name="T1" fmla="*/ 3 h 67"/>
                    <a:gd name="T2" fmla="*/ 17 w 25"/>
                    <a:gd name="T3" fmla="*/ 67 h 67"/>
                    <a:gd name="T4" fmla="*/ 25 w 25"/>
                    <a:gd name="T5" fmla="*/ 66 h 67"/>
                    <a:gd name="T6" fmla="*/ 9 w 25"/>
                    <a:gd name="T7" fmla="*/ 0 h 67"/>
                    <a:gd name="T8" fmla="*/ 0 w 25"/>
                    <a:gd name="T9" fmla="*/ 3 h 67"/>
                  </a:gdLst>
                  <a:ahLst/>
                  <a:cxnLst>
                    <a:cxn ang="0">
                      <a:pos x="T0" y="T1"/>
                    </a:cxn>
                    <a:cxn ang="0">
                      <a:pos x="T2" y="T3"/>
                    </a:cxn>
                    <a:cxn ang="0">
                      <a:pos x="T4" y="T5"/>
                    </a:cxn>
                    <a:cxn ang="0">
                      <a:pos x="T6" y="T7"/>
                    </a:cxn>
                    <a:cxn ang="0">
                      <a:pos x="T8" y="T9"/>
                    </a:cxn>
                  </a:cxnLst>
                  <a:rect l="0" t="0" r="r" b="b"/>
                  <a:pathLst>
                    <a:path w="25" h="67">
                      <a:moveTo>
                        <a:pt x="0" y="3"/>
                      </a:moveTo>
                      <a:lnTo>
                        <a:pt x="17" y="67"/>
                      </a:lnTo>
                      <a:lnTo>
                        <a:pt x="25" y="66"/>
                      </a:lnTo>
                      <a:lnTo>
                        <a:pt x="9" y="0"/>
                      </a:lnTo>
                      <a:lnTo>
                        <a:pt x="0" y="3"/>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30" name="Freeform 48"/>
                <p:cNvSpPr>
                  <a:spLocks/>
                </p:cNvSpPr>
                <p:nvPr/>
              </p:nvSpPr>
              <p:spPr bwMode="auto">
                <a:xfrm>
                  <a:off x="4529138" y="1863725"/>
                  <a:ext cx="30163" cy="74612"/>
                </a:xfrm>
                <a:custGeom>
                  <a:avLst/>
                  <a:gdLst>
                    <a:gd name="T0" fmla="*/ 0 w 19"/>
                    <a:gd name="T1" fmla="*/ 1 h 47"/>
                    <a:gd name="T2" fmla="*/ 9 w 19"/>
                    <a:gd name="T3" fmla="*/ 47 h 47"/>
                    <a:gd name="T4" fmla="*/ 19 w 19"/>
                    <a:gd name="T5" fmla="*/ 46 h 47"/>
                    <a:gd name="T6" fmla="*/ 9 w 19"/>
                    <a:gd name="T7" fmla="*/ 0 h 47"/>
                    <a:gd name="T8" fmla="*/ 0 w 19"/>
                    <a:gd name="T9" fmla="*/ 1 h 47"/>
                  </a:gdLst>
                  <a:ahLst/>
                  <a:cxnLst>
                    <a:cxn ang="0">
                      <a:pos x="T0" y="T1"/>
                    </a:cxn>
                    <a:cxn ang="0">
                      <a:pos x="T2" y="T3"/>
                    </a:cxn>
                    <a:cxn ang="0">
                      <a:pos x="T4" y="T5"/>
                    </a:cxn>
                    <a:cxn ang="0">
                      <a:pos x="T6" y="T7"/>
                    </a:cxn>
                    <a:cxn ang="0">
                      <a:pos x="T8" y="T9"/>
                    </a:cxn>
                  </a:cxnLst>
                  <a:rect l="0" t="0" r="r" b="b"/>
                  <a:pathLst>
                    <a:path w="19" h="47">
                      <a:moveTo>
                        <a:pt x="0" y="1"/>
                      </a:moveTo>
                      <a:lnTo>
                        <a:pt x="9" y="47"/>
                      </a:lnTo>
                      <a:lnTo>
                        <a:pt x="19" y="46"/>
                      </a:lnTo>
                      <a:lnTo>
                        <a:pt x="9" y="0"/>
                      </a:lnTo>
                      <a:lnTo>
                        <a:pt x="0" y="1"/>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31" name="Freeform 49"/>
                <p:cNvSpPr>
                  <a:spLocks/>
                </p:cNvSpPr>
                <p:nvPr/>
              </p:nvSpPr>
              <p:spPr bwMode="auto">
                <a:xfrm>
                  <a:off x="4575175" y="1857375"/>
                  <a:ext cx="26988" cy="74612"/>
                </a:xfrm>
                <a:custGeom>
                  <a:avLst/>
                  <a:gdLst>
                    <a:gd name="T0" fmla="*/ 0 w 17"/>
                    <a:gd name="T1" fmla="*/ 1 h 47"/>
                    <a:gd name="T2" fmla="*/ 6 w 17"/>
                    <a:gd name="T3" fmla="*/ 47 h 47"/>
                    <a:gd name="T4" fmla="*/ 17 w 17"/>
                    <a:gd name="T5" fmla="*/ 46 h 47"/>
                    <a:gd name="T6" fmla="*/ 10 w 17"/>
                    <a:gd name="T7" fmla="*/ 0 h 47"/>
                    <a:gd name="T8" fmla="*/ 0 w 17"/>
                    <a:gd name="T9" fmla="*/ 1 h 47"/>
                  </a:gdLst>
                  <a:ahLst/>
                  <a:cxnLst>
                    <a:cxn ang="0">
                      <a:pos x="T0" y="T1"/>
                    </a:cxn>
                    <a:cxn ang="0">
                      <a:pos x="T2" y="T3"/>
                    </a:cxn>
                    <a:cxn ang="0">
                      <a:pos x="T4" y="T5"/>
                    </a:cxn>
                    <a:cxn ang="0">
                      <a:pos x="T6" y="T7"/>
                    </a:cxn>
                    <a:cxn ang="0">
                      <a:pos x="T8" y="T9"/>
                    </a:cxn>
                  </a:cxnLst>
                  <a:rect l="0" t="0" r="r" b="b"/>
                  <a:pathLst>
                    <a:path w="17" h="47">
                      <a:moveTo>
                        <a:pt x="0" y="1"/>
                      </a:moveTo>
                      <a:lnTo>
                        <a:pt x="6" y="47"/>
                      </a:lnTo>
                      <a:lnTo>
                        <a:pt x="17" y="46"/>
                      </a:lnTo>
                      <a:lnTo>
                        <a:pt x="10" y="0"/>
                      </a:lnTo>
                      <a:lnTo>
                        <a:pt x="0" y="1"/>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32" name="Freeform 50"/>
                <p:cNvSpPr>
                  <a:spLocks/>
                </p:cNvSpPr>
                <p:nvPr/>
              </p:nvSpPr>
              <p:spPr bwMode="auto">
                <a:xfrm>
                  <a:off x="4619625" y="1852613"/>
                  <a:ext cx="23813" cy="73025"/>
                </a:xfrm>
                <a:custGeom>
                  <a:avLst/>
                  <a:gdLst>
                    <a:gd name="T0" fmla="*/ 0 w 15"/>
                    <a:gd name="T1" fmla="*/ 0 h 46"/>
                    <a:gd name="T2" fmla="*/ 6 w 15"/>
                    <a:gd name="T3" fmla="*/ 46 h 46"/>
                    <a:gd name="T4" fmla="*/ 15 w 15"/>
                    <a:gd name="T5" fmla="*/ 46 h 46"/>
                    <a:gd name="T6" fmla="*/ 11 w 15"/>
                    <a:gd name="T7" fmla="*/ 0 h 46"/>
                    <a:gd name="T8" fmla="*/ 0 w 15"/>
                    <a:gd name="T9" fmla="*/ 0 h 46"/>
                  </a:gdLst>
                  <a:ahLst/>
                  <a:cxnLst>
                    <a:cxn ang="0">
                      <a:pos x="T0" y="T1"/>
                    </a:cxn>
                    <a:cxn ang="0">
                      <a:pos x="T2" y="T3"/>
                    </a:cxn>
                    <a:cxn ang="0">
                      <a:pos x="T4" y="T5"/>
                    </a:cxn>
                    <a:cxn ang="0">
                      <a:pos x="T6" y="T7"/>
                    </a:cxn>
                    <a:cxn ang="0">
                      <a:pos x="T8" y="T9"/>
                    </a:cxn>
                  </a:cxnLst>
                  <a:rect l="0" t="0" r="r" b="b"/>
                  <a:pathLst>
                    <a:path w="15" h="46">
                      <a:moveTo>
                        <a:pt x="0" y="0"/>
                      </a:moveTo>
                      <a:lnTo>
                        <a:pt x="6" y="46"/>
                      </a:lnTo>
                      <a:lnTo>
                        <a:pt x="15" y="46"/>
                      </a:lnTo>
                      <a:lnTo>
                        <a:pt x="11" y="0"/>
                      </a:lnTo>
                      <a:lnTo>
                        <a:pt x="0"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33" name="Freeform 51"/>
                <p:cNvSpPr>
                  <a:spLocks/>
                </p:cNvSpPr>
                <p:nvPr/>
              </p:nvSpPr>
              <p:spPr bwMode="auto">
                <a:xfrm>
                  <a:off x="4665663" y="1847850"/>
                  <a:ext cx="20638" cy="76200"/>
                </a:xfrm>
                <a:custGeom>
                  <a:avLst/>
                  <a:gdLst>
                    <a:gd name="T0" fmla="*/ 0 w 13"/>
                    <a:gd name="T1" fmla="*/ 1 h 48"/>
                    <a:gd name="T2" fmla="*/ 3 w 13"/>
                    <a:gd name="T3" fmla="*/ 48 h 48"/>
                    <a:gd name="T4" fmla="*/ 13 w 13"/>
                    <a:gd name="T5" fmla="*/ 48 h 48"/>
                    <a:gd name="T6" fmla="*/ 10 w 13"/>
                    <a:gd name="T7" fmla="*/ 0 h 48"/>
                    <a:gd name="T8" fmla="*/ 0 w 13"/>
                    <a:gd name="T9" fmla="*/ 1 h 48"/>
                  </a:gdLst>
                  <a:ahLst/>
                  <a:cxnLst>
                    <a:cxn ang="0">
                      <a:pos x="T0" y="T1"/>
                    </a:cxn>
                    <a:cxn ang="0">
                      <a:pos x="T2" y="T3"/>
                    </a:cxn>
                    <a:cxn ang="0">
                      <a:pos x="T4" y="T5"/>
                    </a:cxn>
                    <a:cxn ang="0">
                      <a:pos x="T6" y="T7"/>
                    </a:cxn>
                    <a:cxn ang="0">
                      <a:pos x="T8" y="T9"/>
                    </a:cxn>
                  </a:cxnLst>
                  <a:rect l="0" t="0" r="r" b="b"/>
                  <a:pathLst>
                    <a:path w="13" h="48">
                      <a:moveTo>
                        <a:pt x="0" y="1"/>
                      </a:moveTo>
                      <a:lnTo>
                        <a:pt x="3" y="48"/>
                      </a:lnTo>
                      <a:lnTo>
                        <a:pt x="13" y="48"/>
                      </a:lnTo>
                      <a:lnTo>
                        <a:pt x="10" y="0"/>
                      </a:lnTo>
                      <a:lnTo>
                        <a:pt x="0" y="1"/>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34" name="Freeform 52"/>
                <p:cNvSpPr>
                  <a:spLocks/>
                </p:cNvSpPr>
                <p:nvPr/>
              </p:nvSpPr>
              <p:spPr bwMode="auto">
                <a:xfrm>
                  <a:off x="4713288" y="1841500"/>
                  <a:ext cx="15875" cy="106362"/>
                </a:xfrm>
                <a:custGeom>
                  <a:avLst/>
                  <a:gdLst>
                    <a:gd name="T0" fmla="*/ 0 w 10"/>
                    <a:gd name="T1" fmla="*/ 67 h 67"/>
                    <a:gd name="T2" fmla="*/ 10 w 10"/>
                    <a:gd name="T3" fmla="*/ 67 h 67"/>
                    <a:gd name="T4" fmla="*/ 10 w 10"/>
                    <a:gd name="T5" fmla="*/ 0 h 67"/>
                    <a:gd name="T6" fmla="*/ 1 w 10"/>
                    <a:gd name="T7" fmla="*/ 0 h 67"/>
                    <a:gd name="T8" fmla="*/ 0 w 10"/>
                    <a:gd name="T9" fmla="*/ 67 h 67"/>
                  </a:gdLst>
                  <a:ahLst/>
                  <a:cxnLst>
                    <a:cxn ang="0">
                      <a:pos x="T0" y="T1"/>
                    </a:cxn>
                    <a:cxn ang="0">
                      <a:pos x="T2" y="T3"/>
                    </a:cxn>
                    <a:cxn ang="0">
                      <a:pos x="T4" y="T5"/>
                    </a:cxn>
                    <a:cxn ang="0">
                      <a:pos x="T6" y="T7"/>
                    </a:cxn>
                    <a:cxn ang="0">
                      <a:pos x="T8" y="T9"/>
                    </a:cxn>
                  </a:cxnLst>
                  <a:rect l="0" t="0" r="r" b="b"/>
                  <a:pathLst>
                    <a:path w="10" h="67">
                      <a:moveTo>
                        <a:pt x="0" y="67"/>
                      </a:moveTo>
                      <a:lnTo>
                        <a:pt x="10" y="67"/>
                      </a:lnTo>
                      <a:lnTo>
                        <a:pt x="10" y="0"/>
                      </a:lnTo>
                      <a:lnTo>
                        <a:pt x="1" y="0"/>
                      </a:lnTo>
                      <a:lnTo>
                        <a:pt x="0" y="6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35" name="Freeform 53"/>
                <p:cNvSpPr>
                  <a:spLocks/>
                </p:cNvSpPr>
                <p:nvPr/>
              </p:nvSpPr>
              <p:spPr bwMode="auto">
                <a:xfrm>
                  <a:off x="4754563" y="1849438"/>
                  <a:ext cx="20638" cy="74612"/>
                </a:xfrm>
                <a:custGeom>
                  <a:avLst/>
                  <a:gdLst>
                    <a:gd name="T0" fmla="*/ 0 w 13"/>
                    <a:gd name="T1" fmla="*/ 47 h 47"/>
                    <a:gd name="T2" fmla="*/ 10 w 13"/>
                    <a:gd name="T3" fmla="*/ 47 h 47"/>
                    <a:gd name="T4" fmla="*/ 13 w 13"/>
                    <a:gd name="T5" fmla="*/ 0 h 47"/>
                    <a:gd name="T6" fmla="*/ 3 w 13"/>
                    <a:gd name="T7" fmla="*/ 0 h 47"/>
                    <a:gd name="T8" fmla="*/ 0 w 13"/>
                    <a:gd name="T9" fmla="*/ 47 h 47"/>
                  </a:gdLst>
                  <a:ahLst/>
                  <a:cxnLst>
                    <a:cxn ang="0">
                      <a:pos x="T0" y="T1"/>
                    </a:cxn>
                    <a:cxn ang="0">
                      <a:pos x="T2" y="T3"/>
                    </a:cxn>
                    <a:cxn ang="0">
                      <a:pos x="T4" y="T5"/>
                    </a:cxn>
                    <a:cxn ang="0">
                      <a:pos x="T6" y="T7"/>
                    </a:cxn>
                    <a:cxn ang="0">
                      <a:pos x="T8" y="T9"/>
                    </a:cxn>
                  </a:cxnLst>
                  <a:rect l="0" t="0" r="r" b="b"/>
                  <a:pathLst>
                    <a:path w="13" h="47">
                      <a:moveTo>
                        <a:pt x="0" y="47"/>
                      </a:moveTo>
                      <a:lnTo>
                        <a:pt x="10" y="47"/>
                      </a:lnTo>
                      <a:lnTo>
                        <a:pt x="13" y="0"/>
                      </a:lnTo>
                      <a:lnTo>
                        <a:pt x="3" y="0"/>
                      </a:lnTo>
                      <a:lnTo>
                        <a:pt x="0" y="47"/>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36" name="Freeform 54"/>
                <p:cNvSpPr>
                  <a:spLocks/>
                </p:cNvSpPr>
                <p:nvPr/>
              </p:nvSpPr>
              <p:spPr bwMode="auto">
                <a:xfrm>
                  <a:off x="4797425" y="1852613"/>
                  <a:ext cx="23813" cy="74612"/>
                </a:xfrm>
                <a:custGeom>
                  <a:avLst/>
                  <a:gdLst>
                    <a:gd name="T0" fmla="*/ 0 w 15"/>
                    <a:gd name="T1" fmla="*/ 46 h 47"/>
                    <a:gd name="T2" fmla="*/ 10 w 15"/>
                    <a:gd name="T3" fmla="*/ 47 h 47"/>
                    <a:gd name="T4" fmla="*/ 15 w 15"/>
                    <a:gd name="T5" fmla="*/ 1 h 47"/>
                    <a:gd name="T6" fmla="*/ 6 w 15"/>
                    <a:gd name="T7" fmla="*/ 0 h 47"/>
                    <a:gd name="T8" fmla="*/ 0 w 15"/>
                    <a:gd name="T9" fmla="*/ 46 h 47"/>
                  </a:gdLst>
                  <a:ahLst/>
                  <a:cxnLst>
                    <a:cxn ang="0">
                      <a:pos x="T0" y="T1"/>
                    </a:cxn>
                    <a:cxn ang="0">
                      <a:pos x="T2" y="T3"/>
                    </a:cxn>
                    <a:cxn ang="0">
                      <a:pos x="T4" y="T5"/>
                    </a:cxn>
                    <a:cxn ang="0">
                      <a:pos x="T6" y="T7"/>
                    </a:cxn>
                    <a:cxn ang="0">
                      <a:pos x="T8" y="T9"/>
                    </a:cxn>
                  </a:cxnLst>
                  <a:rect l="0" t="0" r="r" b="b"/>
                  <a:pathLst>
                    <a:path w="15" h="47">
                      <a:moveTo>
                        <a:pt x="0" y="46"/>
                      </a:moveTo>
                      <a:lnTo>
                        <a:pt x="10" y="47"/>
                      </a:lnTo>
                      <a:lnTo>
                        <a:pt x="15" y="1"/>
                      </a:lnTo>
                      <a:lnTo>
                        <a:pt x="6" y="0"/>
                      </a:lnTo>
                      <a:lnTo>
                        <a:pt x="0" y="46"/>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37" name="Freeform 55"/>
                <p:cNvSpPr>
                  <a:spLocks/>
                </p:cNvSpPr>
                <p:nvPr/>
              </p:nvSpPr>
              <p:spPr bwMode="auto">
                <a:xfrm>
                  <a:off x="4840288" y="1858963"/>
                  <a:ext cx="28575" cy="76200"/>
                </a:xfrm>
                <a:custGeom>
                  <a:avLst/>
                  <a:gdLst>
                    <a:gd name="T0" fmla="*/ 0 w 18"/>
                    <a:gd name="T1" fmla="*/ 46 h 48"/>
                    <a:gd name="T2" fmla="*/ 9 w 18"/>
                    <a:gd name="T3" fmla="*/ 48 h 48"/>
                    <a:gd name="T4" fmla="*/ 18 w 18"/>
                    <a:gd name="T5" fmla="*/ 1 h 48"/>
                    <a:gd name="T6" fmla="*/ 8 w 18"/>
                    <a:gd name="T7" fmla="*/ 0 h 48"/>
                    <a:gd name="T8" fmla="*/ 0 w 18"/>
                    <a:gd name="T9" fmla="*/ 46 h 48"/>
                  </a:gdLst>
                  <a:ahLst/>
                  <a:cxnLst>
                    <a:cxn ang="0">
                      <a:pos x="T0" y="T1"/>
                    </a:cxn>
                    <a:cxn ang="0">
                      <a:pos x="T2" y="T3"/>
                    </a:cxn>
                    <a:cxn ang="0">
                      <a:pos x="T4" y="T5"/>
                    </a:cxn>
                    <a:cxn ang="0">
                      <a:pos x="T6" y="T7"/>
                    </a:cxn>
                    <a:cxn ang="0">
                      <a:pos x="T8" y="T9"/>
                    </a:cxn>
                  </a:cxnLst>
                  <a:rect l="0" t="0" r="r" b="b"/>
                  <a:pathLst>
                    <a:path w="18" h="48">
                      <a:moveTo>
                        <a:pt x="0" y="46"/>
                      </a:moveTo>
                      <a:lnTo>
                        <a:pt x="9" y="48"/>
                      </a:lnTo>
                      <a:lnTo>
                        <a:pt x="18" y="1"/>
                      </a:lnTo>
                      <a:lnTo>
                        <a:pt x="8" y="0"/>
                      </a:lnTo>
                      <a:lnTo>
                        <a:pt x="0" y="46"/>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38" name="Freeform 56"/>
                <p:cNvSpPr>
                  <a:spLocks/>
                </p:cNvSpPr>
                <p:nvPr/>
              </p:nvSpPr>
              <p:spPr bwMode="auto">
                <a:xfrm>
                  <a:off x="4881563" y="1865313"/>
                  <a:ext cx="31750" cy="76200"/>
                </a:xfrm>
                <a:custGeom>
                  <a:avLst/>
                  <a:gdLst>
                    <a:gd name="T0" fmla="*/ 0 w 20"/>
                    <a:gd name="T1" fmla="*/ 46 h 48"/>
                    <a:gd name="T2" fmla="*/ 10 w 20"/>
                    <a:gd name="T3" fmla="*/ 48 h 48"/>
                    <a:gd name="T4" fmla="*/ 20 w 20"/>
                    <a:gd name="T5" fmla="*/ 3 h 48"/>
                    <a:gd name="T6" fmla="*/ 10 w 20"/>
                    <a:gd name="T7" fmla="*/ 0 h 48"/>
                    <a:gd name="T8" fmla="*/ 0 w 20"/>
                    <a:gd name="T9" fmla="*/ 46 h 48"/>
                  </a:gdLst>
                  <a:ahLst/>
                  <a:cxnLst>
                    <a:cxn ang="0">
                      <a:pos x="T0" y="T1"/>
                    </a:cxn>
                    <a:cxn ang="0">
                      <a:pos x="T2" y="T3"/>
                    </a:cxn>
                    <a:cxn ang="0">
                      <a:pos x="T4" y="T5"/>
                    </a:cxn>
                    <a:cxn ang="0">
                      <a:pos x="T6" y="T7"/>
                    </a:cxn>
                    <a:cxn ang="0">
                      <a:pos x="T8" y="T9"/>
                    </a:cxn>
                  </a:cxnLst>
                  <a:rect l="0" t="0" r="r" b="b"/>
                  <a:pathLst>
                    <a:path w="20" h="48">
                      <a:moveTo>
                        <a:pt x="0" y="46"/>
                      </a:moveTo>
                      <a:lnTo>
                        <a:pt x="10" y="48"/>
                      </a:lnTo>
                      <a:lnTo>
                        <a:pt x="20" y="3"/>
                      </a:lnTo>
                      <a:lnTo>
                        <a:pt x="10" y="0"/>
                      </a:lnTo>
                      <a:lnTo>
                        <a:pt x="0" y="46"/>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39" name="Freeform 57"/>
                <p:cNvSpPr>
                  <a:spLocks/>
                </p:cNvSpPr>
                <p:nvPr/>
              </p:nvSpPr>
              <p:spPr bwMode="auto">
                <a:xfrm>
                  <a:off x="4919663" y="1870075"/>
                  <a:ext cx="39688" cy="104775"/>
                </a:xfrm>
                <a:custGeom>
                  <a:avLst/>
                  <a:gdLst>
                    <a:gd name="T0" fmla="*/ 0 w 25"/>
                    <a:gd name="T1" fmla="*/ 64 h 66"/>
                    <a:gd name="T2" fmla="*/ 8 w 25"/>
                    <a:gd name="T3" fmla="*/ 66 h 66"/>
                    <a:gd name="T4" fmla="*/ 25 w 25"/>
                    <a:gd name="T5" fmla="*/ 1 h 66"/>
                    <a:gd name="T6" fmla="*/ 17 w 25"/>
                    <a:gd name="T7" fmla="*/ 0 h 66"/>
                    <a:gd name="T8" fmla="*/ 0 w 25"/>
                    <a:gd name="T9" fmla="*/ 64 h 66"/>
                  </a:gdLst>
                  <a:ahLst/>
                  <a:cxnLst>
                    <a:cxn ang="0">
                      <a:pos x="T0" y="T1"/>
                    </a:cxn>
                    <a:cxn ang="0">
                      <a:pos x="T2" y="T3"/>
                    </a:cxn>
                    <a:cxn ang="0">
                      <a:pos x="T4" y="T5"/>
                    </a:cxn>
                    <a:cxn ang="0">
                      <a:pos x="T6" y="T7"/>
                    </a:cxn>
                    <a:cxn ang="0">
                      <a:pos x="T8" y="T9"/>
                    </a:cxn>
                  </a:cxnLst>
                  <a:rect l="0" t="0" r="r" b="b"/>
                  <a:pathLst>
                    <a:path w="25" h="66">
                      <a:moveTo>
                        <a:pt x="0" y="64"/>
                      </a:moveTo>
                      <a:lnTo>
                        <a:pt x="8" y="66"/>
                      </a:lnTo>
                      <a:lnTo>
                        <a:pt x="25" y="1"/>
                      </a:lnTo>
                      <a:lnTo>
                        <a:pt x="17" y="0"/>
                      </a:lnTo>
                      <a:lnTo>
                        <a:pt x="0" y="64"/>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40" name="Freeform 58"/>
                <p:cNvSpPr>
                  <a:spLocks/>
                </p:cNvSpPr>
                <p:nvPr/>
              </p:nvSpPr>
              <p:spPr bwMode="auto">
                <a:xfrm>
                  <a:off x="4965700" y="1887538"/>
                  <a:ext cx="38100" cy="76200"/>
                </a:xfrm>
                <a:custGeom>
                  <a:avLst/>
                  <a:gdLst>
                    <a:gd name="T0" fmla="*/ 0 w 24"/>
                    <a:gd name="T1" fmla="*/ 45 h 48"/>
                    <a:gd name="T2" fmla="*/ 9 w 24"/>
                    <a:gd name="T3" fmla="*/ 48 h 48"/>
                    <a:gd name="T4" fmla="*/ 24 w 24"/>
                    <a:gd name="T5" fmla="*/ 3 h 48"/>
                    <a:gd name="T6" fmla="*/ 14 w 24"/>
                    <a:gd name="T7" fmla="*/ 0 h 48"/>
                    <a:gd name="T8" fmla="*/ 0 w 24"/>
                    <a:gd name="T9" fmla="*/ 45 h 48"/>
                  </a:gdLst>
                  <a:ahLst/>
                  <a:cxnLst>
                    <a:cxn ang="0">
                      <a:pos x="T0" y="T1"/>
                    </a:cxn>
                    <a:cxn ang="0">
                      <a:pos x="T2" y="T3"/>
                    </a:cxn>
                    <a:cxn ang="0">
                      <a:pos x="T4" y="T5"/>
                    </a:cxn>
                    <a:cxn ang="0">
                      <a:pos x="T6" y="T7"/>
                    </a:cxn>
                    <a:cxn ang="0">
                      <a:pos x="T8" y="T9"/>
                    </a:cxn>
                  </a:cxnLst>
                  <a:rect l="0" t="0" r="r" b="b"/>
                  <a:pathLst>
                    <a:path w="24" h="48">
                      <a:moveTo>
                        <a:pt x="0" y="45"/>
                      </a:moveTo>
                      <a:lnTo>
                        <a:pt x="9" y="48"/>
                      </a:lnTo>
                      <a:lnTo>
                        <a:pt x="24" y="3"/>
                      </a:lnTo>
                      <a:lnTo>
                        <a:pt x="14" y="0"/>
                      </a:lnTo>
                      <a:lnTo>
                        <a:pt x="0" y="4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41" name="Freeform 59"/>
                <p:cNvSpPr>
                  <a:spLocks/>
                </p:cNvSpPr>
                <p:nvPr/>
              </p:nvSpPr>
              <p:spPr bwMode="auto">
                <a:xfrm>
                  <a:off x="5006975" y="1903413"/>
                  <a:ext cx="39688" cy="76200"/>
                </a:xfrm>
                <a:custGeom>
                  <a:avLst/>
                  <a:gdLst>
                    <a:gd name="T0" fmla="*/ 16 w 25"/>
                    <a:gd name="T1" fmla="*/ 0 h 48"/>
                    <a:gd name="T2" fmla="*/ 0 w 25"/>
                    <a:gd name="T3" fmla="*/ 43 h 48"/>
                    <a:gd name="T4" fmla="*/ 9 w 25"/>
                    <a:gd name="T5" fmla="*/ 48 h 48"/>
                    <a:gd name="T6" fmla="*/ 25 w 25"/>
                    <a:gd name="T7" fmla="*/ 3 h 48"/>
                    <a:gd name="T8" fmla="*/ 16 w 25"/>
                    <a:gd name="T9" fmla="*/ 0 h 48"/>
                  </a:gdLst>
                  <a:ahLst/>
                  <a:cxnLst>
                    <a:cxn ang="0">
                      <a:pos x="T0" y="T1"/>
                    </a:cxn>
                    <a:cxn ang="0">
                      <a:pos x="T2" y="T3"/>
                    </a:cxn>
                    <a:cxn ang="0">
                      <a:pos x="T4" y="T5"/>
                    </a:cxn>
                    <a:cxn ang="0">
                      <a:pos x="T6" y="T7"/>
                    </a:cxn>
                    <a:cxn ang="0">
                      <a:pos x="T8" y="T9"/>
                    </a:cxn>
                  </a:cxnLst>
                  <a:rect l="0" t="0" r="r" b="b"/>
                  <a:pathLst>
                    <a:path w="25" h="48">
                      <a:moveTo>
                        <a:pt x="16" y="0"/>
                      </a:moveTo>
                      <a:lnTo>
                        <a:pt x="0" y="43"/>
                      </a:lnTo>
                      <a:lnTo>
                        <a:pt x="9" y="48"/>
                      </a:lnTo>
                      <a:lnTo>
                        <a:pt x="25" y="3"/>
                      </a:lnTo>
                      <a:lnTo>
                        <a:pt x="16"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42" name="Freeform 60"/>
                <p:cNvSpPr>
                  <a:spLocks/>
                </p:cNvSpPr>
                <p:nvPr/>
              </p:nvSpPr>
              <p:spPr bwMode="auto">
                <a:xfrm>
                  <a:off x="5046663" y="1919288"/>
                  <a:ext cx="44450" cy="74612"/>
                </a:xfrm>
                <a:custGeom>
                  <a:avLst/>
                  <a:gdLst>
                    <a:gd name="T0" fmla="*/ 18 w 28"/>
                    <a:gd name="T1" fmla="*/ 0 h 47"/>
                    <a:gd name="T2" fmla="*/ 0 w 28"/>
                    <a:gd name="T3" fmla="*/ 43 h 47"/>
                    <a:gd name="T4" fmla="*/ 8 w 28"/>
                    <a:gd name="T5" fmla="*/ 47 h 47"/>
                    <a:gd name="T6" fmla="*/ 28 w 28"/>
                    <a:gd name="T7" fmla="*/ 4 h 47"/>
                    <a:gd name="T8" fmla="*/ 18 w 28"/>
                    <a:gd name="T9" fmla="*/ 0 h 47"/>
                  </a:gdLst>
                  <a:ahLst/>
                  <a:cxnLst>
                    <a:cxn ang="0">
                      <a:pos x="T0" y="T1"/>
                    </a:cxn>
                    <a:cxn ang="0">
                      <a:pos x="T2" y="T3"/>
                    </a:cxn>
                    <a:cxn ang="0">
                      <a:pos x="T4" y="T5"/>
                    </a:cxn>
                    <a:cxn ang="0">
                      <a:pos x="T6" y="T7"/>
                    </a:cxn>
                    <a:cxn ang="0">
                      <a:pos x="T8" y="T9"/>
                    </a:cxn>
                  </a:cxnLst>
                  <a:rect l="0" t="0" r="r" b="b"/>
                  <a:pathLst>
                    <a:path w="28" h="47">
                      <a:moveTo>
                        <a:pt x="18" y="0"/>
                      </a:moveTo>
                      <a:lnTo>
                        <a:pt x="0" y="43"/>
                      </a:lnTo>
                      <a:lnTo>
                        <a:pt x="8" y="47"/>
                      </a:lnTo>
                      <a:lnTo>
                        <a:pt x="28" y="4"/>
                      </a:lnTo>
                      <a:lnTo>
                        <a:pt x="18"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43" name="Freeform 61"/>
                <p:cNvSpPr>
                  <a:spLocks/>
                </p:cNvSpPr>
                <p:nvPr/>
              </p:nvSpPr>
              <p:spPr bwMode="auto">
                <a:xfrm>
                  <a:off x="5084763" y="1938338"/>
                  <a:ext cx="47625" cy="74612"/>
                </a:xfrm>
                <a:custGeom>
                  <a:avLst/>
                  <a:gdLst>
                    <a:gd name="T0" fmla="*/ 21 w 30"/>
                    <a:gd name="T1" fmla="*/ 0 h 47"/>
                    <a:gd name="T2" fmla="*/ 0 w 30"/>
                    <a:gd name="T3" fmla="*/ 42 h 47"/>
                    <a:gd name="T4" fmla="*/ 9 w 30"/>
                    <a:gd name="T5" fmla="*/ 47 h 47"/>
                    <a:gd name="T6" fmla="*/ 30 w 30"/>
                    <a:gd name="T7" fmla="*/ 5 h 47"/>
                    <a:gd name="T8" fmla="*/ 21 w 30"/>
                    <a:gd name="T9" fmla="*/ 0 h 47"/>
                  </a:gdLst>
                  <a:ahLst/>
                  <a:cxnLst>
                    <a:cxn ang="0">
                      <a:pos x="T0" y="T1"/>
                    </a:cxn>
                    <a:cxn ang="0">
                      <a:pos x="T2" y="T3"/>
                    </a:cxn>
                    <a:cxn ang="0">
                      <a:pos x="T4" y="T5"/>
                    </a:cxn>
                    <a:cxn ang="0">
                      <a:pos x="T6" y="T7"/>
                    </a:cxn>
                    <a:cxn ang="0">
                      <a:pos x="T8" y="T9"/>
                    </a:cxn>
                  </a:cxnLst>
                  <a:rect l="0" t="0" r="r" b="b"/>
                  <a:pathLst>
                    <a:path w="30" h="47">
                      <a:moveTo>
                        <a:pt x="21" y="0"/>
                      </a:moveTo>
                      <a:lnTo>
                        <a:pt x="0" y="42"/>
                      </a:lnTo>
                      <a:lnTo>
                        <a:pt x="9" y="47"/>
                      </a:lnTo>
                      <a:lnTo>
                        <a:pt x="30" y="5"/>
                      </a:lnTo>
                      <a:lnTo>
                        <a:pt x="21"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44" name="Freeform 62"/>
                <p:cNvSpPr>
                  <a:spLocks/>
                </p:cNvSpPr>
                <p:nvPr/>
              </p:nvSpPr>
              <p:spPr bwMode="auto">
                <a:xfrm>
                  <a:off x="5110163" y="1952625"/>
                  <a:ext cx="65088" cy="100012"/>
                </a:xfrm>
                <a:custGeom>
                  <a:avLst/>
                  <a:gdLst>
                    <a:gd name="T0" fmla="*/ 34 w 41"/>
                    <a:gd name="T1" fmla="*/ 0 h 63"/>
                    <a:gd name="T2" fmla="*/ 0 w 41"/>
                    <a:gd name="T3" fmla="*/ 59 h 63"/>
                    <a:gd name="T4" fmla="*/ 9 w 41"/>
                    <a:gd name="T5" fmla="*/ 63 h 63"/>
                    <a:gd name="T6" fmla="*/ 41 w 41"/>
                    <a:gd name="T7" fmla="*/ 4 h 63"/>
                    <a:gd name="T8" fmla="*/ 34 w 41"/>
                    <a:gd name="T9" fmla="*/ 0 h 63"/>
                  </a:gdLst>
                  <a:ahLst/>
                  <a:cxnLst>
                    <a:cxn ang="0">
                      <a:pos x="T0" y="T1"/>
                    </a:cxn>
                    <a:cxn ang="0">
                      <a:pos x="T2" y="T3"/>
                    </a:cxn>
                    <a:cxn ang="0">
                      <a:pos x="T4" y="T5"/>
                    </a:cxn>
                    <a:cxn ang="0">
                      <a:pos x="T6" y="T7"/>
                    </a:cxn>
                    <a:cxn ang="0">
                      <a:pos x="T8" y="T9"/>
                    </a:cxn>
                  </a:cxnLst>
                  <a:rect l="0" t="0" r="r" b="b"/>
                  <a:pathLst>
                    <a:path w="41" h="63">
                      <a:moveTo>
                        <a:pt x="34" y="0"/>
                      </a:moveTo>
                      <a:lnTo>
                        <a:pt x="0" y="59"/>
                      </a:lnTo>
                      <a:lnTo>
                        <a:pt x="9" y="63"/>
                      </a:lnTo>
                      <a:lnTo>
                        <a:pt x="41" y="4"/>
                      </a:lnTo>
                      <a:lnTo>
                        <a:pt x="34"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45" name="Freeform 63"/>
                <p:cNvSpPr>
                  <a:spLocks/>
                </p:cNvSpPr>
                <p:nvPr/>
              </p:nvSpPr>
              <p:spPr bwMode="auto">
                <a:xfrm>
                  <a:off x="5159375" y="1981200"/>
                  <a:ext cx="53975" cy="71437"/>
                </a:xfrm>
                <a:custGeom>
                  <a:avLst/>
                  <a:gdLst>
                    <a:gd name="T0" fmla="*/ 25 w 34"/>
                    <a:gd name="T1" fmla="*/ 0 h 45"/>
                    <a:gd name="T2" fmla="*/ 0 w 34"/>
                    <a:gd name="T3" fmla="*/ 41 h 45"/>
                    <a:gd name="T4" fmla="*/ 9 w 34"/>
                    <a:gd name="T5" fmla="*/ 45 h 45"/>
                    <a:gd name="T6" fmla="*/ 34 w 34"/>
                    <a:gd name="T7" fmla="*/ 6 h 45"/>
                    <a:gd name="T8" fmla="*/ 25 w 34"/>
                    <a:gd name="T9" fmla="*/ 0 h 45"/>
                  </a:gdLst>
                  <a:ahLst/>
                  <a:cxnLst>
                    <a:cxn ang="0">
                      <a:pos x="T0" y="T1"/>
                    </a:cxn>
                    <a:cxn ang="0">
                      <a:pos x="T2" y="T3"/>
                    </a:cxn>
                    <a:cxn ang="0">
                      <a:pos x="T4" y="T5"/>
                    </a:cxn>
                    <a:cxn ang="0">
                      <a:pos x="T6" y="T7"/>
                    </a:cxn>
                    <a:cxn ang="0">
                      <a:pos x="T8" y="T9"/>
                    </a:cxn>
                  </a:cxnLst>
                  <a:rect l="0" t="0" r="r" b="b"/>
                  <a:pathLst>
                    <a:path w="34" h="45">
                      <a:moveTo>
                        <a:pt x="25" y="0"/>
                      </a:moveTo>
                      <a:lnTo>
                        <a:pt x="0" y="41"/>
                      </a:lnTo>
                      <a:lnTo>
                        <a:pt x="9" y="45"/>
                      </a:lnTo>
                      <a:lnTo>
                        <a:pt x="34" y="6"/>
                      </a:lnTo>
                      <a:lnTo>
                        <a:pt x="25"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46" name="Freeform 64"/>
                <p:cNvSpPr>
                  <a:spLocks/>
                </p:cNvSpPr>
                <p:nvPr/>
              </p:nvSpPr>
              <p:spPr bwMode="auto">
                <a:xfrm>
                  <a:off x="5195888" y="2005013"/>
                  <a:ext cx="55563" cy="71437"/>
                </a:xfrm>
                <a:custGeom>
                  <a:avLst/>
                  <a:gdLst>
                    <a:gd name="T0" fmla="*/ 26 w 35"/>
                    <a:gd name="T1" fmla="*/ 0 h 45"/>
                    <a:gd name="T2" fmla="*/ 0 w 35"/>
                    <a:gd name="T3" fmla="*/ 40 h 45"/>
                    <a:gd name="T4" fmla="*/ 8 w 35"/>
                    <a:gd name="T5" fmla="*/ 45 h 45"/>
                    <a:gd name="T6" fmla="*/ 35 w 35"/>
                    <a:gd name="T7" fmla="*/ 6 h 45"/>
                    <a:gd name="T8" fmla="*/ 26 w 35"/>
                    <a:gd name="T9" fmla="*/ 0 h 45"/>
                  </a:gdLst>
                  <a:ahLst/>
                  <a:cxnLst>
                    <a:cxn ang="0">
                      <a:pos x="T0" y="T1"/>
                    </a:cxn>
                    <a:cxn ang="0">
                      <a:pos x="T2" y="T3"/>
                    </a:cxn>
                    <a:cxn ang="0">
                      <a:pos x="T4" y="T5"/>
                    </a:cxn>
                    <a:cxn ang="0">
                      <a:pos x="T6" y="T7"/>
                    </a:cxn>
                    <a:cxn ang="0">
                      <a:pos x="T8" y="T9"/>
                    </a:cxn>
                  </a:cxnLst>
                  <a:rect l="0" t="0" r="r" b="b"/>
                  <a:pathLst>
                    <a:path w="35" h="45">
                      <a:moveTo>
                        <a:pt x="26" y="0"/>
                      </a:moveTo>
                      <a:lnTo>
                        <a:pt x="0" y="40"/>
                      </a:lnTo>
                      <a:lnTo>
                        <a:pt x="8" y="45"/>
                      </a:lnTo>
                      <a:lnTo>
                        <a:pt x="35" y="6"/>
                      </a:lnTo>
                      <a:lnTo>
                        <a:pt x="26"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47" name="Freeform 65"/>
                <p:cNvSpPr>
                  <a:spLocks/>
                </p:cNvSpPr>
                <p:nvPr/>
              </p:nvSpPr>
              <p:spPr bwMode="auto">
                <a:xfrm>
                  <a:off x="5230813" y="2032000"/>
                  <a:ext cx="57150" cy="69850"/>
                </a:xfrm>
                <a:custGeom>
                  <a:avLst/>
                  <a:gdLst>
                    <a:gd name="T0" fmla="*/ 29 w 36"/>
                    <a:gd name="T1" fmla="*/ 0 h 44"/>
                    <a:gd name="T2" fmla="*/ 0 w 36"/>
                    <a:gd name="T3" fmla="*/ 38 h 44"/>
                    <a:gd name="T4" fmla="*/ 8 w 36"/>
                    <a:gd name="T5" fmla="*/ 44 h 44"/>
                    <a:gd name="T6" fmla="*/ 36 w 36"/>
                    <a:gd name="T7" fmla="*/ 7 h 44"/>
                    <a:gd name="T8" fmla="*/ 29 w 36"/>
                    <a:gd name="T9" fmla="*/ 0 h 44"/>
                  </a:gdLst>
                  <a:ahLst/>
                  <a:cxnLst>
                    <a:cxn ang="0">
                      <a:pos x="T0" y="T1"/>
                    </a:cxn>
                    <a:cxn ang="0">
                      <a:pos x="T2" y="T3"/>
                    </a:cxn>
                    <a:cxn ang="0">
                      <a:pos x="T4" y="T5"/>
                    </a:cxn>
                    <a:cxn ang="0">
                      <a:pos x="T6" y="T7"/>
                    </a:cxn>
                    <a:cxn ang="0">
                      <a:pos x="T8" y="T9"/>
                    </a:cxn>
                  </a:cxnLst>
                  <a:rect l="0" t="0" r="r" b="b"/>
                  <a:pathLst>
                    <a:path w="36" h="44">
                      <a:moveTo>
                        <a:pt x="29" y="0"/>
                      </a:moveTo>
                      <a:lnTo>
                        <a:pt x="0" y="38"/>
                      </a:lnTo>
                      <a:lnTo>
                        <a:pt x="8" y="44"/>
                      </a:lnTo>
                      <a:lnTo>
                        <a:pt x="36" y="7"/>
                      </a:lnTo>
                      <a:lnTo>
                        <a:pt x="29"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48" name="Freeform 66"/>
                <p:cNvSpPr>
                  <a:spLocks/>
                </p:cNvSpPr>
                <p:nvPr/>
              </p:nvSpPr>
              <p:spPr bwMode="auto">
                <a:xfrm>
                  <a:off x="5264150" y="2060575"/>
                  <a:ext cx="60325" cy="66675"/>
                </a:xfrm>
                <a:custGeom>
                  <a:avLst/>
                  <a:gdLst>
                    <a:gd name="T0" fmla="*/ 31 w 38"/>
                    <a:gd name="T1" fmla="*/ 0 h 42"/>
                    <a:gd name="T2" fmla="*/ 0 w 38"/>
                    <a:gd name="T3" fmla="*/ 37 h 42"/>
                    <a:gd name="T4" fmla="*/ 8 w 38"/>
                    <a:gd name="T5" fmla="*/ 42 h 42"/>
                    <a:gd name="T6" fmla="*/ 38 w 38"/>
                    <a:gd name="T7" fmla="*/ 7 h 42"/>
                    <a:gd name="T8" fmla="*/ 31 w 38"/>
                    <a:gd name="T9" fmla="*/ 0 h 42"/>
                  </a:gdLst>
                  <a:ahLst/>
                  <a:cxnLst>
                    <a:cxn ang="0">
                      <a:pos x="T0" y="T1"/>
                    </a:cxn>
                    <a:cxn ang="0">
                      <a:pos x="T2" y="T3"/>
                    </a:cxn>
                    <a:cxn ang="0">
                      <a:pos x="T4" y="T5"/>
                    </a:cxn>
                    <a:cxn ang="0">
                      <a:pos x="T6" y="T7"/>
                    </a:cxn>
                    <a:cxn ang="0">
                      <a:pos x="T8" y="T9"/>
                    </a:cxn>
                  </a:cxnLst>
                  <a:rect l="0" t="0" r="r" b="b"/>
                  <a:pathLst>
                    <a:path w="38" h="42">
                      <a:moveTo>
                        <a:pt x="31" y="0"/>
                      </a:moveTo>
                      <a:lnTo>
                        <a:pt x="0" y="37"/>
                      </a:lnTo>
                      <a:lnTo>
                        <a:pt x="8" y="42"/>
                      </a:lnTo>
                      <a:lnTo>
                        <a:pt x="38" y="7"/>
                      </a:lnTo>
                      <a:lnTo>
                        <a:pt x="31"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49" name="Freeform 67"/>
                <p:cNvSpPr>
                  <a:spLocks/>
                </p:cNvSpPr>
                <p:nvPr/>
              </p:nvSpPr>
              <p:spPr bwMode="auto">
                <a:xfrm>
                  <a:off x="5280025" y="2085975"/>
                  <a:ext cx="84138" cy="88900"/>
                </a:xfrm>
                <a:custGeom>
                  <a:avLst/>
                  <a:gdLst>
                    <a:gd name="T0" fmla="*/ 46 w 53"/>
                    <a:gd name="T1" fmla="*/ 0 h 56"/>
                    <a:gd name="T2" fmla="*/ 0 w 53"/>
                    <a:gd name="T3" fmla="*/ 49 h 56"/>
                    <a:gd name="T4" fmla="*/ 7 w 53"/>
                    <a:gd name="T5" fmla="*/ 56 h 56"/>
                    <a:gd name="T6" fmla="*/ 53 w 53"/>
                    <a:gd name="T7" fmla="*/ 5 h 56"/>
                    <a:gd name="T8" fmla="*/ 46 w 53"/>
                    <a:gd name="T9" fmla="*/ 0 h 56"/>
                  </a:gdLst>
                  <a:ahLst/>
                  <a:cxnLst>
                    <a:cxn ang="0">
                      <a:pos x="T0" y="T1"/>
                    </a:cxn>
                    <a:cxn ang="0">
                      <a:pos x="T2" y="T3"/>
                    </a:cxn>
                    <a:cxn ang="0">
                      <a:pos x="T4" y="T5"/>
                    </a:cxn>
                    <a:cxn ang="0">
                      <a:pos x="T6" y="T7"/>
                    </a:cxn>
                    <a:cxn ang="0">
                      <a:pos x="T8" y="T9"/>
                    </a:cxn>
                  </a:cxnLst>
                  <a:rect l="0" t="0" r="r" b="b"/>
                  <a:pathLst>
                    <a:path w="53" h="56">
                      <a:moveTo>
                        <a:pt x="46" y="0"/>
                      </a:moveTo>
                      <a:lnTo>
                        <a:pt x="0" y="49"/>
                      </a:lnTo>
                      <a:lnTo>
                        <a:pt x="7" y="56"/>
                      </a:lnTo>
                      <a:lnTo>
                        <a:pt x="53" y="5"/>
                      </a:lnTo>
                      <a:lnTo>
                        <a:pt x="46"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50" name="Freeform 69"/>
                <p:cNvSpPr>
                  <a:spLocks/>
                </p:cNvSpPr>
                <p:nvPr/>
              </p:nvSpPr>
              <p:spPr bwMode="auto">
                <a:xfrm>
                  <a:off x="4143375" y="1925638"/>
                  <a:ext cx="1143000" cy="635000"/>
                </a:xfrm>
                <a:custGeom>
                  <a:avLst/>
                  <a:gdLst>
                    <a:gd name="T0" fmla="*/ 432 w 514"/>
                    <a:gd name="T1" fmla="*/ 74 h 286"/>
                    <a:gd name="T2" fmla="*/ 426 w 514"/>
                    <a:gd name="T3" fmla="*/ 71 h 286"/>
                    <a:gd name="T4" fmla="*/ 424 w 514"/>
                    <a:gd name="T5" fmla="*/ 70 h 286"/>
                    <a:gd name="T6" fmla="*/ 418 w 514"/>
                    <a:gd name="T7" fmla="*/ 67 h 286"/>
                    <a:gd name="T8" fmla="*/ 0 w 514"/>
                    <a:gd name="T9" fmla="*/ 136 h 286"/>
                    <a:gd name="T10" fmla="*/ 150 w 514"/>
                    <a:gd name="T11" fmla="*/ 286 h 286"/>
                    <a:gd name="T12" fmla="*/ 287 w 514"/>
                    <a:gd name="T13" fmla="*/ 245 h 286"/>
                    <a:gd name="T14" fmla="*/ 310 w 514"/>
                    <a:gd name="T15" fmla="*/ 251 h 286"/>
                    <a:gd name="T16" fmla="*/ 319 w 514"/>
                    <a:gd name="T17" fmla="*/ 255 h 286"/>
                    <a:gd name="T18" fmla="*/ 364 w 514"/>
                    <a:gd name="T19" fmla="*/ 286 h 286"/>
                    <a:gd name="T20" fmla="*/ 514 w 514"/>
                    <a:gd name="T21" fmla="*/ 136 h 286"/>
                    <a:gd name="T22" fmla="*/ 432 w 514"/>
                    <a:gd name="T23" fmla="*/ 7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4" h="286">
                      <a:moveTo>
                        <a:pt x="432" y="74"/>
                      </a:moveTo>
                      <a:cubicBezTo>
                        <a:pt x="430" y="73"/>
                        <a:pt x="428" y="72"/>
                        <a:pt x="426" y="71"/>
                      </a:cubicBezTo>
                      <a:cubicBezTo>
                        <a:pt x="425" y="71"/>
                        <a:pt x="424" y="70"/>
                        <a:pt x="424" y="70"/>
                      </a:cubicBezTo>
                      <a:cubicBezTo>
                        <a:pt x="422" y="69"/>
                        <a:pt x="420" y="68"/>
                        <a:pt x="418" y="67"/>
                      </a:cubicBezTo>
                      <a:cubicBezTo>
                        <a:pt x="282" y="0"/>
                        <a:pt x="113" y="23"/>
                        <a:pt x="0" y="136"/>
                      </a:cubicBezTo>
                      <a:cubicBezTo>
                        <a:pt x="150" y="286"/>
                        <a:pt x="150" y="286"/>
                        <a:pt x="150" y="286"/>
                      </a:cubicBezTo>
                      <a:cubicBezTo>
                        <a:pt x="187" y="249"/>
                        <a:pt x="239" y="235"/>
                        <a:pt x="287" y="245"/>
                      </a:cubicBezTo>
                      <a:cubicBezTo>
                        <a:pt x="295" y="246"/>
                        <a:pt x="302" y="248"/>
                        <a:pt x="310" y="251"/>
                      </a:cubicBezTo>
                      <a:cubicBezTo>
                        <a:pt x="313" y="252"/>
                        <a:pt x="316" y="253"/>
                        <a:pt x="319" y="255"/>
                      </a:cubicBezTo>
                      <a:cubicBezTo>
                        <a:pt x="335" y="262"/>
                        <a:pt x="351" y="272"/>
                        <a:pt x="364" y="286"/>
                      </a:cubicBezTo>
                      <a:cubicBezTo>
                        <a:pt x="514" y="136"/>
                        <a:pt x="514" y="136"/>
                        <a:pt x="514" y="136"/>
                      </a:cubicBezTo>
                      <a:cubicBezTo>
                        <a:pt x="489" y="111"/>
                        <a:pt x="461" y="91"/>
                        <a:pt x="432" y="74"/>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51" name="Freeform 75"/>
                <p:cNvSpPr>
                  <a:spLocks noEditPoints="1"/>
                </p:cNvSpPr>
                <p:nvPr/>
              </p:nvSpPr>
              <p:spPr bwMode="auto">
                <a:xfrm>
                  <a:off x="4419600" y="2152650"/>
                  <a:ext cx="60325" cy="61912"/>
                </a:xfrm>
                <a:custGeom>
                  <a:avLst/>
                  <a:gdLst>
                    <a:gd name="T0" fmla="*/ 27 w 27"/>
                    <a:gd name="T1" fmla="*/ 28 h 28"/>
                    <a:gd name="T2" fmla="*/ 20 w 27"/>
                    <a:gd name="T3" fmla="*/ 28 h 28"/>
                    <a:gd name="T4" fmla="*/ 18 w 27"/>
                    <a:gd name="T5" fmla="*/ 22 h 28"/>
                    <a:gd name="T6" fmla="*/ 9 w 27"/>
                    <a:gd name="T7" fmla="*/ 22 h 28"/>
                    <a:gd name="T8" fmla="*/ 7 w 27"/>
                    <a:gd name="T9" fmla="*/ 28 h 28"/>
                    <a:gd name="T10" fmla="*/ 0 w 27"/>
                    <a:gd name="T11" fmla="*/ 28 h 28"/>
                    <a:gd name="T12" fmla="*/ 10 w 27"/>
                    <a:gd name="T13" fmla="*/ 0 h 28"/>
                    <a:gd name="T14" fmla="*/ 17 w 27"/>
                    <a:gd name="T15" fmla="*/ 0 h 28"/>
                    <a:gd name="T16" fmla="*/ 27 w 27"/>
                    <a:gd name="T17" fmla="*/ 28 h 28"/>
                    <a:gd name="T18" fmla="*/ 17 w 27"/>
                    <a:gd name="T19" fmla="*/ 17 h 28"/>
                    <a:gd name="T20" fmla="*/ 14 w 27"/>
                    <a:gd name="T21" fmla="*/ 8 h 28"/>
                    <a:gd name="T22" fmla="*/ 14 w 27"/>
                    <a:gd name="T23" fmla="*/ 5 h 28"/>
                    <a:gd name="T24" fmla="*/ 13 w 27"/>
                    <a:gd name="T25" fmla="*/ 5 h 28"/>
                    <a:gd name="T26" fmla="*/ 13 w 27"/>
                    <a:gd name="T27" fmla="*/ 7 h 28"/>
                    <a:gd name="T28" fmla="*/ 10 w 27"/>
                    <a:gd name="T29" fmla="*/ 17 h 28"/>
                    <a:gd name="T30" fmla="*/ 17 w 27"/>
                    <a:gd name="T31" fmla="*/ 1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28">
                      <a:moveTo>
                        <a:pt x="27" y="28"/>
                      </a:moveTo>
                      <a:cubicBezTo>
                        <a:pt x="20" y="28"/>
                        <a:pt x="20" y="28"/>
                        <a:pt x="20" y="28"/>
                      </a:cubicBezTo>
                      <a:cubicBezTo>
                        <a:pt x="18" y="22"/>
                        <a:pt x="18" y="22"/>
                        <a:pt x="18" y="22"/>
                      </a:cubicBezTo>
                      <a:cubicBezTo>
                        <a:pt x="9" y="22"/>
                        <a:pt x="9" y="22"/>
                        <a:pt x="9" y="22"/>
                      </a:cubicBezTo>
                      <a:cubicBezTo>
                        <a:pt x="7" y="28"/>
                        <a:pt x="7" y="28"/>
                        <a:pt x="7" y="28"/>
                      </a:cubicBezTo>
                      <a:cubicBezTo>
                        <a:pt x="0" y="28"/>
                        <a:pt x="0" y="28"/>
                        <a:pt x="0" y="28"/>
                      </a:cubicBezTo>
                      <a:cubicBezTo>
                        <a:pt x="10" y="0"/>
                        <a:pt x="10" y="0"/>
                        <a:pt x="10" y="0"/>
                      </a:cubicBezTo>
                      <a:cubicBezTo>
                        <a:pt x="17" y="0"/>
                        <a:pt x="17" y="0"/>
                        <a:pt x="17" y="0"/>
                      </a:cubicBezTo>
                      <a:lnTo>
                        <a:pt x="27" y="28"/>
                      </a:lnTo>
                      <a:close/>
                      <a:moveTo>
                        <a:pt x="17" y="17"/>
                      </a:moveTo>
                      <a:cubicBezTo>
                        <a:pt x="14" y="8"/>
                        <a:pt x="14" y="8"/>
                        <a:pt x="14" y="8"/>
                      </a:cubicBezTo>
                      <a:cubicBezTo>
                        <a:pt x="14" y="7"/>
                        <a:pt x="14" y="6"/>
                        <a:pt x="14" y="5"/>
                      </a:cubicBezTo>
                      <a:cubicBezTo>
                        <a:pt x="13" y="5"/>
                        <a:pt x="13" y="5"/>
                        <a:pt x="13" y="5"/>
                      </a:cubicBezTo>
                      <a:cubicBezTo>
                        <a:pt x="13" y="6"/>
                        <a:pt x="13" y="7"/>
                        <a:pt x="13" y="7"/>
                      </a:cubicBezTo>
                      <a:cubicBezTo>
                        <a:pt x="10" y="17"/>
                        <a:pt x="10" y="17"/>
                        <a:pt x="10" y="17"/>
                      </a:cubicBezTo>
                      <a:lnTo>
                        <a:pt x="17" y="17"/>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52" name="Freeform 76"/>
                <p:cNvSpPr>
                  <a:spLocks/>
                </p:cNvSpPr>
                <p:nvPr/>
              </p:nvSpPr>
              <p:spPr bwMode="auto">
                <a:xfrm>
                  <a:off x="4476750" y="2152650"/>
                  <a:ext cx="58738" cy="61912"/>
                </a:xfrm>
                <a:custGeom>
                  <a:avLst/>
                  <a:gdLst>
                    <a:gd name="T0" fmla="*/ 26 w 26"/>
                    <a:gd name="T1" fmla="*/ 0 h 28"/>
                    <a:gd name="T2" fmla="*/ 16 w 26"/>
                    <a:gd name="T3" fmla="*/ 28 h 28"/>
                    <a:gd name="T4" fmla="*/ 9 w 26"/>
                    <a:gd name="T5" fmla="*/ 28 h 28"/>
                    <a:gd name="T6" fmla="*/ 0 w 26"/>
                    <a:gd name="T7" fmla="*/ 0 h 28"/>
                    <a:gd name="T8" fmla="*/ 6 w 26"/>
                    <a:gd name="T9" fmla="*/ 0 h 28"/>
                    <a:gd name="T10" fmla="*/ 12 w 26"/>
                    <a:gd name="T11" fmla="*/ 19 h 28"/>
                    <a:gd name="T12" fmla="*/ 13 w 26"/>
                    <a:gd name="T13" fmla="*/ 22 h 28"/>
                    <a:gd name="T14" fmla="*/ 13 w 26"/>
                    <a:gd name="T15" fmla="*/ 22 h 28"/>
                    <a:gd name="T16" fmla="*/ 13 w 26"/>
                    <a:gd name="T17" fmla="*/ 19 h 28"/>
                    <a:gd name="T18" fmla="*/ 19 w 26"/>
                    <a:gd name="T19" fmla="*/ 0 h 28"/>
                    <a:gd name="T20" fmla="*/ 26 w 2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28">
                      <a:moveTo>
                        <a:pt x="26" y="0"/>
                      </a:moveTo>
                      <a:cubicBezTo>
                        <a:pt x="16" y="28"/>
                        <a:pt x="16" y="28"/>
                        <a:pt x="16" y="28"/>
                      </a:cubicBezTo>
                      <a:cubicBezTo>
                        <a:pt x="9" y="28"/>
                        <a:pt x="9" y="28"/>
                        <a:pt x="9" y="28"/>
                      </a:cubicBezTo>
                      <a:cubicBezTo>
                        <a:pt x="0" y="0"/>
                        <a:pt x="0" y="0"/>
                        <a:pt x="0" y="0"/>
                      </a:cubicBezTo>
                      <a:cubicBezTo>
                        <a:pt x="6" y="0"/>
                        <a:pt x="6" y="0"/>
                        <a:pt x="6" y="0"/>
                      </a:cubicBezTo>
                      <a:cubicBezTo>
                        <a:pt x="12" y="19"/>
                        <a:pt x="12" y="19"/>
                        <a:pt x="12" y="19"/>
                      </a:cubicBezTo>
                      <a:cubicBezTo>
                        <a:pt x="12" y="20"/>
                        <a:pt x="13" y="21"/>
                        <a:pt x="13" y="22"/>
                      </a:cubicBezTo>
                      <a:cubicBezTo>
                        <a:pt x="13" y="22"/>
                        <a:pt x="13" y="22"/>
                        <a:pt x="13" y="22"/>
                      </a:cubicBezTo>
                      <a:cubicBezTo>
                        <a:pt x="13" y="21"/>
                        <a:pt x="13" y="20"/>
                        <a:pt x="13" y="19"/>
                      </a:cubicBezTo>
                      <a:cubicBezTo>
                        <a:pt x="19" y="0"/>
                        <a:pt x="19" y="0"/>
                        <a:pt x="19" y="0"/>
                      </a:cubicBezTo>
                      <a:lnTo>
                        <a:pt x="26"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53" name="Freeform 77"/>
                <p:cNvSpPr>
                  <a:spLocks noEditPoints="1"/>
                </p:cNvSpPr>
                <p:nvPr/>
              </p:nvSpPr>
              <p:spPr bwMode="auto">
                <a:xfrm>
                  <a:off x="4530725" y="2152650"/>
                  <a:ext cx="60325" cy="61912"/>
                </a:xfrm>
                <a:custGeom>
                  <a:avLst/>
                  <a:gdLst>
                    <a:gd name="T0" fmla="*/ 27 w 27"/>
                    <a:gd name="T1" fmla="*/ 28 h 28"/>
                    <a:gd name="T2" fmla="*/ 21 w 27"/>
                    <a:gd name="T3" fmla="*/ 28 h 28"/>
                    <a:gd name="T4" fmla="*/ 19 w 27"/>
                    <a:gd name="T5" fmla="*/ 22 h 28"/>
                    <a:gd name="T6" fmla="*/ 9 w 27"/>
                    <a:gd name="T7" fmla="*/ 22 h 28"/>
                    <a:gd name="T8" fmla="*/ 7 w 27"/>
                    <a:gd name="T9" fmla="*/ 28 h 28"/>
                    <a:gd name="T10" fmla="*/ 0 w 27"/>
                    <a:gd name="T11" fmla="*/ 28 h 28"/>
                    <a:gd name="T12" fmla="*/ 10 w 27"/>
                    <a:gd name="T13" fmla="*/ 0 h 28"/>
                    <a:gd name="T14" fmla="*/ 18 w 27"/>
                    <a:gd name="T15" fmla="*/ 0 h 28"/>
                    <a:gd name="T16" fmla="*/ 27 w 27"/>
                    <a:gd name="T17" fmla="*/ 28 h 28"/>
                    <a:gd name="T18" fmla="*/ 17 w 27"/>
                    <a:gd name="T19" fmla="*/ 17 h 28"/>
                    <a:gd name="T20" fmla="*/ 14 w 27"/>
                    <a:gd name="T21" fmla="*/ 8 h 28"/>
                    <a:gd name="T22" fmla="*/ 14 w 27"/>
                    <a:gd name="T23" fmla="*/ 5 h 28"/>
                    <a:gd name="T24" fmla="*/ 14 w 27"/>
                    <a:gd name="T25" fmla="*/ 5 h 28"/>
                    <a:gd name="T26" fmla="*/ 13 w 27"/>
                    <a:gd name="T27" fmla="*/ 7 h 28"/>
                    <a:gd name="T28" fmla="*/ 10 w 27"/>
                    <a:gd name="T29" fmla="*/ 17 h 28"/>
                    <a:gd name="T30" fmla="*/ 17 w 27"/>
                    <a:gd name="T31" fmla="*/ 1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28">
                      <a:moveTo>
                        <a:pt x="27" y="28"/>
                      </a:moveTo>
                      <a:cubicBezTo>
                        <a:pt x="21" y="28"/>
                        <a:pt x="21" y="28"/>
                        <a:pt x="21" y="28"/>
                      </a:cubicBezTo>
                      <a:cubicBezTo>
                        <a:pt x="19" y="22"/>
                        <a:pt x="19" y="22"/>
                        <a:pt x="19" y="22"/>
                      </a:cubicBezTo>
                      <a:cubicBezTo>
                        <a:pt x="9" y="22"/>
                        <a:pt x="9" y="22"/>
                        <a:pt x="9" y="22"/>
                      </a:cubicBezTo>
                      <a:cubicBezTo>
                        <a:pt x="7" y="28"/>
                        <a:pt x="7" y="28"/>
                        <a:pt x="7" y="28"/>
                      </a:cubicBezTo>
                      <a:cubicBezTo>
                        <a:pt x="0" y="28"/>
                        <a:pt x="0" y="28"/>
                        <a:pt x="0" y="28"/>
                      </a:cubicBezTo>
                      <a:cubicBezTo>
                        <a:pt x="10" y="0"/>
                        <a:pt x="10" y="0"/>
                        <a:pt x="10" y="0"/>
                      </a:cubicBezTo>
                      <a:cubicBezTo>
                        <a:pt x="18" y="0"/>
                        <a:pt x="18" y="0"/>
                        <a:pt x="18" y="0"/>
                      </a:cubicBezTo>
                      <a:lnTo>
                        <a:pt x="27" y="28"/>
                      </a:lnTo>
                      <a:close/>
                      <a:moveTo>
                        <a:pt x="17" y="17"/>
                      </a:moveTo>
                      <a:cubicBezTo>
                        <a:pt x="14" y="8"/>
                        <a:pt x="14" y="8"/>
                        <a:pt x="14" y="8"/>
                      </a:cubicBezTo>
                      <a:cubicBezTo>
                        <a:pt x="14" y="7"/>
                        <a:pt x="14" y="6"/>
                        <a:pt x="14" y="5"/>
                      </a:cubicBezTo>
                      <a:cubicBezTo>
                        <a:pt x="14" y="5"/>
                        <a:pt x="14" y="5"/>
                        <a:pt x="14" y="5"/>
                      </a:cubicBezTo>
                      <a:cubicBezTo>
                        <a:pt x="14" y="6"/>
                        <a:pt x="13" y="7"/>
                        <a:pt x="13" y="7"/>
                      </a:cubicBezTo>
                      <a:cubicBezTo>
                        <a:pt x="10" y="17"/>
                        <a:pt x="10" y="17"/>
                        <a:pt x="10" y="17"/>
                      </a:cubicBezTo>
                      <a:lnTo>
                        <a:pt x="17" y="17"/>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54" name="Rectangle 78"/>
                <p:cNvSpPr>
                  <a:spLocks noChangeArrowheads="1"/>
                </p:cNvSpPr>
                <p:nvPr/>
              </p:nvSpPr>
              <p:spPr bwMode="auto">
                <a:xfrm>
                  <a:off x="4598988" y="2152650"/>
                  <a:ext cx="14288" cy="61912"/>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55" name="Freeform 79"/>
                <p:cNvSpPr>
                  <a:spLocks/>
                </p:cNvSpPr>
                <p:nvPr/>
              </p:nvSpPr>
              <p:spPr bwMode="auto">
                <a:xfrm>
                  <a:off x="4629150" y="2152650"/>
                  <a:ext cx="34925" cy="61912"/>
                </a:xfrm>
                <a:custGeom>
                  <a:avLst/>
                  <a:gdLst>
                    <a:gd name="T0" fmla="*/ 22 w 22"/>
                    <a:gd name="T1" fmla="*/ 39 h 39"/>
                    <a:gd name="T2" fmla="*/ 0 w 22"/>
                    <a:gd name="T3" fmla="*/ 39 h 39"/>
                    <a:gd name="T4" fmla="*/ 0 w 22"/>
                    <a:gd name="T5" fmla="*/ 0 h 39"/>
                    <a:gd name="T6" fmla="*/ 8 w 22"/>
                    <a:gd name="T7" fmla="*/ 0 h 39"/>
                    <a:gd name="T8" fmla="*/ 8 w 22"/>
                    <a:gd name="T9" fmla="*/ 32 h 39"/>
                    <a:gd name="T10" fmla="*/ 22 w 22"/>
                    <a:gd name="T11" fmla="*/ 32 h 39"/>
                    <a:gd name="T12" fmla="*/ 22 w 22"/>
                    <a:gd name="T13" fmla="*/ 39 h 39"/>
                  </a:gdLst>
                  <a:ahLst/>
                  <a:cxnLst>
                    <a:cxn ang="0">
                      <a:pos x="T0" y="T1"/>
                    </a:cxn>
                    <a:cxn ang="0">
                      <a:pos x="T2" y="T3"/>
                    </a:cxn>
                    <a:cxn ang="0">
                      <a:pos x="T4" y="T5"/>
                    </a:cxn>
                    <a:cxn ang="0">
                      <a:pos x="T6" y="T7"/>
                    </a:cxn>
                    <a:cxn ang="0">
                      <a:pos x="T8" y="T9"/>
                    </a:cxn>
                    <a:cxn ang="0">
                      <a:pos x="T10" y="T11"/>
                    </a:cxn>
                    <a:cxn ang="0">
                      <a:pos x="T12" y="T13"/>
                    </a:cxn>
                  </a:cxnLst>
                  <a:rect l="0" t="0" r="r" b="b"/>
                  <a:pathLst>
                    <a:path w="22" h="39">
                      <a:moveTo>
                        <a:pt x="22" y="39"/>
                      </a:moveTo>
                      <a:lnTo>
                        <a:pt x="0" y="39"/>
                      </a:lnTo>
                      <a:lnTo>
                        <a:pt x="0" y="0"/>
                      </a:lnTo>
                      <a:lnTo>
                        <a:pt x="8" y="0"/>
                      </a:lnTo>
                      <a:lnTo>
                        <a:pt x="8" y="32"/>
                      </a:lnTo>
                      <a:lnTo>
                        <a:pt x="22" y="32"/>
                      </a:lnTo>
                      <a:lnTo>
                        <a:pt x="22" y="39"/>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56" name="Freeform 80"/>
                <p:cNvSpPr>
                  <a:spLocks noEditPoints="1"/>
                </p:cNvSpPr>
                <p:nvPr/>
              </p:nvSpPr>
              <p:spPr bwMode="auto">
                <a:xfrm>
                  <a:off x="4668838" y="2152650"/>
                  <a:ext cx="60325" cy="61912"/>
                </a:xfrm>
                <a:custGeom>
                  <a:avLst/>
                  <a:gdLst>
                    <a:gd name="T0" fmla="*/ 27 w 27"/>
                    <a:gd name="T1" fmla="*/ 28 h 28"/>
                    <a:gd name="T2" fmla="*/ 20 w 27"/>
                    <a:gd name="T3" fmla="*/ 28 h 28"/>
                    <a:gd name="T4" fmla="*/ 18 w 27"/>
                    <a:gd name="T5" fmla="*/ 22 h 28"/>
                    <a:gd name="T6" fmla="*/ 9 w 27"/>
                    <a:gd name="T7" fmla="*/ 22 h 28"/>
                    <a:gd name="T8" fmla="*/ 7 w 27"/>
                    <a:gd name="T9" fmla="*/ 28 h 28"/>
                    <a:gd name="T10" fmla="*/ 0 w 27"/>
                    <a:gd name="T11" fmla="*/ 28 h 28"/>
                    <a:gd name="T12" fmla="*/ 10 w 27"/>
                    <a:gd name="T13" fmla="*/ 0 h 28"/>
                    <a:gd name="T14" fmla="*/ 17 w 27"/>
                    <a:gd name="T15" fmla="*/ 0 h 28"/>
                    <a:gd name="T16" fmla="*/ 27 w 27"/>
                    <a:gd name="T17" fmla="*/ 28 h 28"/>
                    <a:gd name="T18" fmla="*/ 17 w 27"/>
                    <a:gd name="T19" fmla="*/ 17 h 28"/>
                    <a:gd name="T20" fmla="*/ 14 w 27"/>
                    <a:gd name="T21" fmla="*/ 8 h 28"/>
                    <a:gd name="T22" fmla="*/ 14 w 27"/>
                    <a:gd name="T23" fmla="*/ 5 h 28"/>
                    <a:gd name="T24" fmla="*/ 13 w 27"/>
                    <a:gd name="T25" fmla="*/ 5 h 28"/>
                    <a:gd name="T26" fmla="*/ 13 w 27"/>
                    <a:gd name="T27" fmla="*/ 7 h 28"/>
                    <a:gd name="T28" fmla="*/ 10 w 27"/>
                    <a:gd name="T29" fmla="*/ 17 h 28"/>
                    <a:gd name="T30" fmla="*/ 17 w 27"/>
                    <a:gd name="T31" fmla="*/ 1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28">
                      <a:moveTo>
                        <a:pt x="27" y="28"/>
                      </a:moveTo>
                      <a:cubicBezTo>
                        <a:pt x="20" y="28"/>
                        <a:pt x="20" y="28"/>
                        <a:pt x="20" y="28"/>
                      </a:cubicBezTo>
                      <a:cubicBezTo>
                        <a:pt x="18" y="22"/>
                        <a:pt x="18" y="22"/>
                        <a:pt x="18" y="22"/>
                      </a:cubicBezTo>
                      <a:cubicBezTo>
                        <a:pt x="9" y="22"/>
                        <a:pt x="9" y="22"/>
                        <a:pt x="9" y="22"/>
                      </a:cubicBezTo>
                      <a:cubicBezTo>
                        <a:pt x="7" y="28"/>
                        <a:pt x="7" y="28"/>
                        <a:pt x="7" y="28"/>
                      </a:cubicBezTo>
                      <a:cubicBezTo>
                        <a:pt x="0" y="28"/>
                        <a:pt x="0" y="28"/>
                        <a:pt x="0" y="28"/>
                      </a:cubicBezTo>
                      <a:cubicBezTo>
                        <a:pt x="10" y="0"/>
                        <a:pt x="10" y="0"/>
                        <a:pt x="10" y="0"/>
                      </a:cubicBezTo>
                      <a:cubicBezTo>
                        <a:pt x="17" y="0"/>
                        <a:pt x="17" y="0"/>
                        <a:pt x="17" y="0"/>
                      </a:cubicBezTo>
                      <a:lnTo>
                        <a:pt x="27" y="28"/>
                      </a:lnTo>
                      <a:close/>
                      <a:moveTo>
                        <a:pt x="17" y="17"/>
                      </a:moveTo>
                      <a:cubicBezTo>
                        <a:pt x="14" y="8"/>
                        <a:pt x="14" y="8"/>
                        <a:pt x="14" y="8"/>
                      </a:cubicBezTo>
                      <a:cubicBezTo>
                        <a:pt x="14" y="7"/>
                        <a:pt x="14" y="6"/>
                        <a:pt x="14" y="5"/>
                      </a:cubicBezTo>
                      <a:cubicBezTo>
                        <a:pt x="13" y="5"/>
                        <a:pt x="13" y="5"/>
                        <a:pt x="13" y="5"/>
                      </a:cubicBezTo>
                      <a:cubicBezTo>
                        <a:pt x="13" y="6"/>
                        <a:pt x="13" y="7"/>
                        <a:pt x="13" y="7"/>
                      </a:cubicBezTo>
                      <a:cubicBezTo>
                        <a:pt x="10" y="17"/>
                        <a:pt x="10" y="17"/>
                        <a:pt x="10" y="17"/>
                      </a:cubicBezTo>
                      <a:lnTo>
                        <a:pt x="17" y="17"/>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57" name="Freeform 81"/>
                <p:cNvSpPr>
                  <a:spLocks noEditPoints="1"/>
                </p:cNvSpPr>
                <p:nvPr/>
              </p:nvSpPr>
              <p:spPr bwMode="auto">
                <a:xfrm>
                  <a:off x="4737100" y="2152650"/>
                  <a:ext cx="47625" cy="61912"/>
                </a:xfrm>
                <a:custGeom>
                  <a:avLst/>
                  <a:gdLst>
                    <a:gd name="T0" fmla="*/ 0 w 21"/>
                    <a:gd name="T1" fmla="*/ 28 h 28"/>
                    <a:gd name="T2" fmla="*/ 0 w 21"/>
                    <a:gd name="T3" fmla="*/ 0 h 28"/>
                    <a:gd name="T4" fmla="*/ 10 w 21"/>
                    <a:gd name="T5" fmla="*/ 0 h 28"/>
                    <a:gd name="T6" fmla="*/ 17 w 21"/>
                    <a:gd name="T7" fmla="*/ 2 h 28"/>
                    <a:gd name="T8" fmla="*/ 20 w 21"/>
                    <a:gd name="T9" fmla="*/ 7 h 28"/>
                    <a:gd name="T10" fmla="*/ 18 w 21"/>
                    <a:gd name="T11" fmla="*/ 11 h 28"/>
                    <a:gd name="T12" fmla="*/ 14 w 21"/>
                    <a:gd name="T13" fmla="*/ 13 h 28"/>
                    <a:gd name="T14" fmla="*/ 14 w 21"/>
                    <a:gd name="T15" fmla="*/ 13 h 28"/>
                    <a:gd name="T16" fmla="*/ 19 w 21"/>
                    <a:gd name="T17" fmla="*/ 15 h 28"/>
                    <a:gd name="T18" fmla="*/ 21 w 21"/>
                    <a:gd name="T19" fmla="*/ 20 h 28"/>
                    <a:gd name="T20" fmla="*/ 18 w 21"/>
                    <a:gd name="T21" fmla="*/ 26 h 28"/>
                    <a:gd name="T22" fmla="*/ 10 w 21"/>
                    <a:gd name="T23" fmla="*/ 28 h 28"/>
                    <a:gd name="T24" fmla="*/ 0 w 21"/>
                    <a:gd name="T25" fmla="*/ 28 h 28"/>
                    <a:gd name="T26" fmla="*/ 6 w 21"/>
                    <a:gd name="T27" fmla="*/ 5 h 28"/>
                    <a:gd name="T28" fmla="*/ 6 w 21"/>
                    <a:gd name="T29" fmla="*/ 11 h 28"/>
                    <a:gd name="T30" fmla="*/ 9 w 21"/>
                    <a:gd name="T31" fmla="*/ 11 h 28"/>
                    <a:gd name="T32" fmla="*/ 12 w 21"/>
                    <a:gd name="T33" fmla="*/ 10 h 28"/>
                    <a:gd name="T34" fmla="*/ 13 w 21"/>
                    <a:gd name="T35" fmla="*/ 8 h 28"/>
                    <a:gd name="T36" fmla="*/ 8 w 21"/>
                    <a:gd name="T37" fmla="*/ 5 h 28"/>
                    <a:gd name="T38" fmla="*/ 6 w 21"/>
                    <a:gd name="T39" fmla="*/ 5 h 28"/>
                    <a:gd name="T40" fmla="*/ 6 w 21"/>
                    <a:gd name="T41" fmla="*/ 16 h 28"/>
                    <a:gd name="T42" fmla="*/ 6 w 21"/>
                    <a:gd name="T43" fmla="*/ 23 h 28"/>
                    <a:gd name="T44" fmla="*/ 9 w 21"/>
                    <a:gd name="T45" fmla="*/ 23 h 28"/>
                    <a:gd name="T46" fmla="*/ 13 w 21"/>
                    <a:gd name="T47" fmla="*/ 22 h 28"/>
                    <a:gd name="T48" fmla="*/ 14 w 21"/>
                    <a:gd name="T49" fmla="*/ 19 h 28"/>
                    <a:gd name="T50" fmla="*/ 13 w 21"/>
                    <a:gd name="T51" fmla="*/ 17 h 28"/>
                    <a:gd name="T52" fmla="*/ 9 w 21"/>
                    <a:gd name="T53" fmla="*/ 16 h 28"/>
                    <a:gd name="T54" fmla="*/ 6 w 21"/>
                    <a:gd name="T55" fmla="*/ 1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 h="28">
                      <a:moveTo>
                        <a:pt x="0" y="28"/>
                      </a:moveTo>
                      <a:cubicBezTo>
                        <a:pt x="0" y="0"/>
                        <a:pt x="0" y="0"/>
                        <a:pt x="0" y="0"/>
                      </a:cubicBezTo>
                      <a:cubicBezTo>
                        <a:pt x="10" y="0"/>
                        <a:pt x="10" y="0"/>
                        <a:pt x="10" y="0"/>
                      </a:cubicBezTo>
                      <a:cubicBezTo>
                        <a:pt x="13" y="0"/>
                        <a:pt x="15" y="1"/>
                        <a:pt x="17" y="2"/>
                      </a:cubicBezTo>
                      <a:cubicBezTo>
                        <a:pt x="19" y="3"/>
                        <a:pt x="20" y="4"/>
                        <a:pt x="20" y="7"/>
                      </a:cubicBezTo>
                      <a:cubicBezTo>
                        <a:pt x="20" y="8"/>
                        <a:pt x="19" y="9"/>
                        <a:pt x="18" y="11"/>
                      </a:cubicBezTo>
                      <a:cubicBezTo>
                        <a:pt x="17" y="12"/>
                        <a:pt x="16" y="12"/>
                        <a:pt x="14" y="13"/>
                      </a:cubicBezTo>
                      <a:cubicBezTo>
                        <a:pt x="14" y="13"/>
                        <a:pt x="14" y="13"/>
                        <a:pt x="14" y="13"/>
                      </a:cubicBezTo>
                      <a:cubicBezTo>
                        <a:pt x="16" y="13"/>
                        <a:pt x="18" y="14"/>
                        <a:pt x="19" y="15"/>
                      </a:cubicBezTo>
                      <a:cubicBezTo>
                        <a:pt x="20" y="16"/>
                        <a:pt x="21" y="18"/>
                        <a:pt x="21" y="20"/>
                      </a:cubicBezTo>
                      <a:cubicBezTo>
                        <a:pt x="21" y="22"/>
                        <a:pt x="20" y="24"/>
                        <a:pt x="18" y="26"/>
                      </a:cubicBezTo>
                      <a:cubicBezTo>
                        <a:pt x="16" y="27"/>
                        <a:pt x="14" y="28"/>
                        <a:pt x="10" y="28"/>
                      </a:cubicBezTo>
                      <a:lnTo>
                        <a:pt x="0" y="28"/>
                      </a:lnTo>
                      <a:close/>
                      <a:moveTo>
                        <a:pt x="6" y="5"/>
                      </a:moveTo>
                      <a:cubicBezTo>
                        <a:pt x="6" y="11"/>
                        <a:pt x="6" y="11"/>
                        <a:pt x="6" y="11"/>
                      </a:cubicBezTo>
                      <a:cubicBezTo>
                        <a:pt x="9" y="11"/>
                        <a:pt x="9" y="11"/>
                        <a:pt x="9" y="11"/>
                      </a:cubicBezTo>
                      <a:cubicBezTo>
                        <a:pt x="10" y="11"/>
                        <a:pt x="11" y="11"/>
                        <a:pt x="12" y="10"/>
                      </a:cubicBezTo>
                      <a:cubicBezTo>
                        <a:pt x="13" y="10"/>
                        <a:pt x="13" y="9"/>
                        <a:pt x="13" y="8"/>
                      </a:cubicBezTo>
                      <a:cubicBezTo>
                        <a:pt x="13" y="6"/>
                        <a:pt x="11" y="5"/>
                        <a:pt x="8" y="5"/>
                      </a:cubicBezTo>
                      <a:lnTo>
                        <a:pt x="6" y="5"/>
                      </a:lnTo>
                      <a:close/>
                      <a:moveTo>
                        <a:pt x="6" y="16"/>
                      </a:moveTo>
                      <a:cubicBezTo>
                        <a:pt x="6" y="23"/>
                        <a:pt x="6" y="23"/>
                        <a:pt x="6" y="23"/>
                      </a:cubicBezTo>
                      <a:cubicBezTo>
                        <a:pt x="9" y="23"/>
                        <a:pt x="9" y="23"/>
                        <a:pt x="9" y="23"/>
                      </a:cubicBezTo>
                      <a:cubicBezTo>
                        <a:pt x="11" y="23"/>
                        <a:pt x="12" y="23"/>
                        <a:pt x="13" y="22"/>
                      </a:cubicBezTo>
                      <a:cubicBezTo>
                        <a:pt x="14" y="22"/>
                        <a:pt x="14" y="21"/>
                        <a:pt x="14" y="19"/>
                      </a:cubicBezTo>
                      <a:cubicBezTo>
                        <a:pt x="14" y="18"/>
                        <a:pt x="14" y="18"/>
                        <a:pt x="13" y="17"/>
                      </a:cubicBezTo>
                      <a:cubicBezTo>
                        <a:pt x="12" y="16"/>
                        <a:pt x="11" y="16"/>
                        <a:pt x="9" y="16"/>
                      </a:cubicBezTo>
                      <a:lnTo>
                        <a:pt x="6" y="16"/>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58" name="Rectangle 82"/>
                <p:cNvSpPr>
                  <a:spLocks noChangeArrowheads="1"/>
                </p:cNvSpPr>
                <p:nvPr/>
              </p:nvSpPr>
              <p:spPr bwMode="auto">
                <a:xfrm>
                  <a:off x="4792663" y="2152650"/>
                  <a:ext cx="14288" cy="61912"/>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59" name="Freeform 83"/>
                <p:cNvSpPr>
                  <a:spLocks/>
                </p:cNvSpPr>
                <p:nvPr/>
              </p:nvSpPr>
              <p:spPr bwMode="auto">
                <a:xfrm>
                  <a:off x="4821238" y="2152650"/>
                  <a:ext cx="36513" cy="61912"/>
                </a:xfrm>
                <a:custGeom>
                  <a:avLst/>
                  <a:gdLst>
                    <a:gd name="T0" fmla="*/ 23 w 23"/>
                    <a:gd name="T1" fmla="*/ 39 h 39"/>
                    <a:gd name="T2" fmla="*/ 0 w 23"/>
                    <a:gd name="T3" fmla="*/ 39 h 39"/>
                    <a:gd name="T4" fmla="*/ 0 w 23"/>
                    <a:gd name="T5" fmla="*/ 0 h 39"/>
                    <a:gd name="T6" fmla="*/ 9 w 23"/>
                    <a:gd name="T7" fmla="*/ 0 h 39"/>
                    <a:gd name="T8" fmla="*/ 9 w 23"/>
                    <a:gd name="T9" fmla="*/ 32 h 39"/>
                    <a:gd name="T10" fmla="*/ 23 w 23"/>
                    <a:gd name="T11" fmla="*/ 32 h 39"/>
                    <a:gd name="T12" fmla="*/ 23 w 23"/>
                    <a:gd name="T13" fmla="*/ 39 h 39"/>
                  </a:gdLst>
                  <a:ahLst/>
                  <a:cxnLst>
                    <a:cxn ang="0">
                      <a:pos x="T0" y="T1"/>
                    </a:cxn>
                    <a:cxn ang="0">
                      <a:pos x="T2" y="T3"/>
                    </a:cxn>
                    <a:cxn ang="0">
                      <a:pos x="T4" y="T5"/>
                    </a:cxn>
                    <a:cxn ang="0">
                      <a:pos x="T6" y="T7"/>
                    </a:cxn>
                    <a:cxn ang="0">
                      <a:pos x="T8" y="T9"/>
                    </a:cxn>
                    <a:cxn ang="0">
                      <a:pos x="T10" y="T11"/>
                    </a:cxn>
                    <a:cxn ang="0">
                      <a:pos x="T12" y="T13"/>
                    </a:cxn>
                  </a:cxnLst>
                  <a:rect l="0" t="0" r="r" b="b"/>
                  <a:pathLst>
                    <a:path w="23" h="39">
                      <a:moveTo>
                        <a:pt x="23" y="39"/>
                      </a:moveTo>
                      <a:lnTo>
                        <a:pt x="0" y="39"/>
                      </a:lnTo>
                      <a:lnTo>
                        <a:pt x="0" y="0"/>
                      </a:lnTo>
                      <a:lnTo>
                        <a:pt x="9" y="0"/>
                      </a:lnTo>
                      <a:lnTo>
                        <a:pt x="9" y="32"/>
                      </a:lnTo>
                      <a:lnTo>
                        <a:pt x="23" y="32"/>
                      </a:lnTo>
                      <a:lnTo>
                        <a:pt x="23" y="39"/>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60" name="Rectangle 84"/>
                <p:cNvSpPr>
                  <a:spLocks noChangeArrowheads="1"/>
                </p:cNvSpPr>
                <p:nvPr/>
              </p:nvSpPr>
              <p:spPr bwMode="auto">
                <a:xfrm>
                  <a:off x="4865688" y="2152650"/>
                  <a:ext cx="14288" cy="61912"/>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61" name="Freeform 85"/>
                <p:cNvSpPr>
                  <a:spLocks/>
                </p:cNvSpPr>
                <p:nvPr/>
              </p:nvSpPr>
              <p:spPr bwMode="auto">
                <a:xfrm>
                  <a:off x="4887913" y="2152650"/>
                  <a:ext cx="49213" cy="61912"/>
                </a:xfrm>
                <a:custGeom>
                  <a:avLst/>
                  <a:gdLst>
                    <a:gd name="T0" fmla="*/ 31 w 31"/>
                    <a:gd name="T1" fmla="*/ 7 h 39"/>
                    <a:gd name="T2" fmla="*/ 20 w 31"/>
                    <a:gd name="T3" fmla="*/ 7 h 39"/>
                    <a:gd name="T4" fmla="*/ 20 w 31"/>
                    <a:gd name="T5" fmla="*/ 39 h 39"/>
                    <a:gd name="T6" fmla="*/ 12 w 31"/>
                    <a:gd name="T7" fmla="*/ 39 h 39"/>
                    <a:gd name="T8" fmla="*/ 12 w 31"/>
                    <a:gd name="T9" fmla="*/ 7 h 39"/>
                    <a:gd name="T10" fmla="*/ 0 w 31"/>
                    <a:gd name="T11" fmla="*/ 7 h 39"/>
                    <a:gd name="T12" fmla="*/ 0 w 31"/>
                    <a:gd name="T13" fmla="*/ 0 h 39"/>
                    <a:gd name="T14" fmla="*/ 31 w 31"/>
                    <a:gd name="T15" fmla="*/ 0 h 39"/>
                    <a:gd name="T16" fmla="*/ 31 w 31"/>
                    <a:gd name="T17" fmla="*/ 7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9">
                      <a:moveTo>
                        <a:pt x="31" y="7"/>
                      </a:moveTo>
                      <a:lnTo>
                        <a:pt x="20" y="7"/>
                      </a:lnTo>
                      <a:lnTo>
                        <a:pt x="20" y="39"/>
                      </a:lnTo>
                      <a:lnTo>
                        <a:pt x="12" y="39"/>
                      </a:lnTo>
                      <a:lnTo>
                        <a:pt x="12" y="7"/>
                      </a:lnTo>
                      <a:lnTo>
                        <a:pt x="0" y="7"/>
                      </a:lnTo>
                      <a:lnTo>
                        <a:pt x="0" y="0"/>
                      </a:lnTo>
                      <a:lnTo>
                        <a:pt x="31" y="0"/>
                      </a:lnTo>
                      <a:lnTo>
                        <a:pt x="31" y="7"/>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62" name="Freeform 86"/>
                <p:cNvSpPr>
                  <a:spLocks/>
                </p:cNvSpPr>
                <p:nvPr/>
              </p:nvSpPr>
              <p:spPr bwMode="auto">
                <a:xfrm>
                  <a:off x="4941888" y="2152650"/>
                  <a:ext cx="53975" cy="61912"/>
                </a:xfrm>
                <a:custGeom>
                  <a:avLst/>
                  <a:gdLst>
                    <a:gd name="T0" fmla="*/ 24 w 24"/>
                    <a:gd name="T1" fmla="*/ 0 h 28"/>
                    <a:gd name="T2" fmla="*/ 15 w 24"/>
                    <a:gd name="T3" fmla="*/ 18 h 28"/>
                    <a:gd name="T4" fmla="*/ 15 w 24"/>
                    <a:gd name="T5" fmla="*/ 28 h 28"/>
                    <a:gd name="T6" fmla="*/ 9 w 24"/>
                    <a:gd name="T7" fmla="*/ 28 h 28"/>
                    <a:gd name="T8" fmla="*/ 9 w 24"/>
                    <a:gd name="T9" fmla="*/ 18 h 28"/>
                    <a:gd name="T10" fmla="*/ 0 w 24"/>
                    <a:gd name="T11" fmla="*/ 0 h 28"/>
                    <a:gd name="T12" fmla="*/ 7 w 24"/>
                    <a:gd name="T13" fmla="*/ 0 h 28"/>
                    <a:gd name="T14" fmla="*/ 11 w 24"/>
                    <a:gd name="T15" fmla="*/ 10 h 28"/>
                    <a:gd name="T16" fmla="*/ 12 w 24"/>
                    <a:gd name="T17" fmla="*/ 13 h 28"/>
                    <a:gd name="T18" fmla="*/ 12 w 24"/>
                    <a:gd name="T19" fmla="*/ 13 h 28"/>
                    <a:gd name="T20" fmla="*/ 13 w 24"/>
                    <a:gd name="T21" fmla="*/ 11 h 28"/>
                    <a:gd name="T22" fmla="*/ 17 w 24"/>
                    <a:gd name="T23" fmla="*/ 0 h 28"/>
                    <a:gd name="T24" fmla="*/ 24 w 24"/>
                    <a:gd name="T25"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 h="28">
                      <a:moveTo>
                        <a:pt x="24" y="0"/>
                      </a:moveTo>
                      <a:cubicBezTo>
                        <a:pt x="15" y="18"/>
                        <a:pt x="15" y="18"/>
                        <a:pt x="15" y="18"/>
                      </a:cubicBezTo>
                      <a:cubicBezTo>
                        <a:pt x="15" y="28"/>
                        <a:pt x="15" y="28"/>
                        <a:pt x="15" y="28"/>
                      </a:cubicBezTo>
                      <a:cubicBezTo>
                        <a:pt x="9" y="28"/>
                        <a:pt x="9" y="28"/>
                        <a:pt x="9" y="28"/>
                      </a:cubicBezTo>
                      <a:cubicBezTo>
                        <a:pt x="9" y="18"/>
                        <a:pt x="9" y="18"/>
                        <a:pt x="9" y="18"/>
                      </a:cubicBezTo>
                      <a:cubicBezTo>
                        <a:pt x="0" y="0"/>
                        <a:pt x="0" y="0"/>
                        <a:pt x="0" y="0"/>
                      </a:cubicBezTo>
                      <a:cubicBezTo>
                        <a:pt x="7" y="0"/>
                        <a:pt x="7" y="0"/>
                        <a:pt x="7" y="0"/>
                      </a:cubicBezTo>
                      <a:cubicBezTo>
                        <a:pt x="11" y="10"/>
                        <a:pt x="11" y="10"/>
                        <a:pt x="11" y="10"/>
                      </a:cubicBezTo>
                      <a:cubicBezTo>
                        <a:pt x="11" y="11"/>
                        <a:pt x="12" y="11"/>
                        <a:pt x="12" y="13"/>
                      </a:cubicBezTo>
                      <a:cubicBezTo>
                        <a:pt x="12" y="13"/>
                        <a:pt x="12" y="13"/>
                        <a:pt x="12" y="13"/>
                      </a:cubicBezTo>
                      <a:cubicBezTo>
                        <a:pt x="12" y="12"/>
                        <a:pt x="12" y="11"/>
                        <a:pt x="13" y="11"/>
                      </a:cubicBezTo>
                      <a:cubicBezTo>
                        <a:pt x="17" y="0"/>
                        <a:pt x="17" y="0"/>
                        <a:pt x="17" y="0"/>
                      </a:cubicBezTo>
                      <a:lnTo>
                        <a:pt x="24"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63" name="Freeform 92"/>
                <p:cNvSpPr>
                  <a:spLocks/>
                </p:cNvSpPr>
                <p:nvPr/>
              </p:nvSpPr>
              <p:spPr bwMode="auto">
                <a:xfrm>
                  <a:off x="4291013" y="1974850"/>
                  <a:ext cx="863600" cy="182562"/>
                </a:xfrm>
                <a:custGeom>
                  <a:avLst/>
                  <a:gdLst>
                    <a:gd name="T0" fmla="*/ 55 w 389"/>
                    <a:gd name="T1" fmla="*/ 47 h 82"/>
                    <a:gd name="T2" fmla="*/ 54 w 389"/>
                    <a:gd name="T3" fmla="*/ 47 h 82"/>
                    <a:gd name="T4" fmla="*/ 49 w 389"/>
                    <a:gd name="T5" fmla="*/ 49 h 82"/>
                    <a:gd name="T6" fmla="*/ 47 w 389"/>
                    <a:gd name="T7" fmla="*/ 50 h 82"/>
                    <a:gd name="T8" fmla="*/ 42 w 389"/>
                    <a:gd name="T9" fmla="*/ 53 h 82"/>
                    <a:gd name="T10" fmla="*/ 0 w 389"/>
                    <a:gd name="T11" fmla="*/ 78 h 82"/>
                    <a:gd name="T12" fmla="*/ 68 w 389"/>
                    <a:gd name="T13" fmla="*/ 66 h 82"/>
                    <a:gd name="T14" fmla="*/ 76 w 389"/>
                    <a:gd name="T15" fmla="*/ 65 h 82"/>
                    <a:gd name="T16" fmla="*/ 186 w 389"/>
                    <a:gd name="T17" fmla="*/ 58 h 82"/>
                    <a:gd name="T18" fmla="*/ 389 w 389"/>
                    <a:gd name="T19" fmla="*/ 82 h 82"/>
                    <a:gd name="T20" fmla="*/ 60 w 389"/>
                    <a:gd name="T21" fmla="*/ 45 h 82"/>
                    <a:gd name="T22" fmla="*/ 55 w 389"/>
                    <a:gd name="T23" fmla="*/ 47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9" h="82">
                      <a:moveTo>
                        <a:pt x="55" y="47"/>
                      </a:moveTo>
                      <a:cubicBezTo>
                        <a:pt x="54" y="47"/>
                        <a:pt x="54" y="47"/>
                        <a:pt x="54" y="47"/>
                      </a:cubicBezTo>
                      <a:cubicBezTo>
                        <a:pt x="52" y="48"/>
                        <a:pt x="51" y="49"/>
                        <a:pt x="49" y="49"/>
                      </a:cubicBezTo>
                      <a:cubicBezTo>
                        <a:pt x="49" y="50"/>
                        <a:pt x="48" y="50"/>
                        <a:pt x="47" y="50"/>
                      </a:cubicBezTo>
                      <a:cubicBezTo>
                        <a:pt x="46" y="51"/>
                        <a:pt x="44" y="52"/>
                        <a:pt x="42" y="53"/>
                      </a:cubicBezTo>
                      <a:cubicBezTo>
                        <a:pt x="28" y="60"/>
                        <a:pt x="14" y="68"/>
                        <a:pt x="0" y="78"/>
                      </a:cubicBezTo>
                      <a:cubicBezTo>
                        <a:pt x="21" y="73"/>
                        <a:pt x="44" y="69"/>
                        <a:pt x="68" y="66"/>
                      </a:cubicBezTo>
                      <a:cubicBezTo>
                        <a:pt x="76" y="65"/>
                        <a:pt x="76" y="65"/>
                        <a:pt x="76" y="65"/>
                      </a:cubicBezTo>
                      <a:cubicBezTo>
                        <a:pt x="111" y="60"/>
                        <a:pt x="147" y="58"/>
                        <a:pt x="186" y="58"/>
                      </a:cubicBezTo>
                      <a:cubicBezTo>
                        <a:pt x="262" y="58"/>
                        <a:pt x="333" y="67"/>
                        <a:pt x="389" y="82"/>
                      </a:cubicBezTo>
                      <a:cubicBezTo>
                        <a:pt x="295" y="13"/>
                        <a:pt x="166" y="0"/>
                        <a:pt x="60" y="45"/>
                      </a:cubicBezTo>
                      <a:lnTo>
                        <a:pt x="55" y="47"/>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64" name="Freeform 93"/>
                <p:cNvSpPr>
                  <a:spLocks/>
                </p:cNvSpPr>
                <p:nvPr/>
              </p:nvSpPr>
              <p:spPr bwMode="auto">
                <a:xfrm>
                  <a:off x="4832350" y="2082800"/>
                  <a:ext cx="271463" cy="409575"/>
                </a:xfrm>
                <a:custGeom>
                  <a:avLst/>
                  <a:gdLst>
                    <a:gd name="T0" fmla="*/ 13 w 122"/>
                    <a:gd name="T1" fmla="*/ 177 h 184"/>
                    <a:gd name="T2" fmla="*/ 122 w 122"/>
                    <a:gd name="T3" fmla="*/ 3 h 184"/>
                    <a:gd name="T4" fmla="*/ 116 w 122"/>
                    <a:gd name="T5" fmla="*/ 0 h 184"/>
                    <a:gd name="T6" fmla="*/ 94 w 122"/>
                    <a:gd name="T7" fmla="*/ 31 h 184"/>
                    <a:gd name="T8" fmla="*/ 0 w 122"/>
                    <a:gd name="T9" fmla="*/ 180 h 184"/>
                    <a:gd name="T10" fmla="*/ 9 w 122"/>
                    <a:gd name="T11" fmla="*/ 184 h 184"/>
                    <a:gd name="T12" fmla="*/ 13 w 122"/>
                    <a:gd name="T13" fmla="*/ 177 h 184"/>
                  </a:gdLst>
                  <a:ahLst/>
                  <a:cxnLst>
                    <a:cxn ang="0">
                      <a:pos x="T0" y="T1"/>
                    </a:cxn>
                    <a:cxn ang="0">
                      <a:pos x="T2" y="T3"/>
                    </a:cxn>
                    <a:cxn ang="0">
                      <a:pos x="T4" y="T5"/>
                    </a:cxn>
                    <a:cxn ang="0">
                      <a:pos x="T6" y="T7"/>
                    </a:cxn>
                    <a:cxn ang="0">
                      <a:pos x="T8" y="T9"/>
                    </a:cxn>
                    <a:cxn ang="0">
                      <a:pos x="T10" y="T11"/>
                    </a:cxn>
                    <a:cxn ang="0">
                      <a:pos x="T12" y="T13"/>
                    </a:cxn>
                  </a:cxnLst>
                  <a:rect l="0" t="0" r="r" b="b"/>
                  <a:pathLst>
                    <a:path w="122" h="184">
                      <a:moveTo>
                        <a:pt x="13" y="177"/>
                      </a:moveTo>
                      <a:cubicBezTo>
                        <a:pt x="122" y="3"/>
                        <a:pt x="122" y="3"/>
                        <a:pt x="122" y="3"/>
                      </a:cubicBezTo>
                      <a:cubicBezTo>
                        <a:pt x="120" y="2"/>
                        <a:pt x="118" y="1"/>
                        <a:pt x="116" y="0"/>
                      </a:cubicBezTo>
                      <a:cubicBezTo>
                        <a:pt x="94" y="31"/>
                        <a:pt x="94" y="31"/>
                        <a:pt x="94" y="31"/>
                      </a:cubicBezTo>
                      <a:cubicBezTo>
                        <a:pt x="0" y="180"/>
                        <a:pt x="0" y="180"/>
                        <a:pt x="0" y="180"/>
                      </a:cubicBezTo>
                      <a:cubicBezTo>
                        <a:pt x="3" y="181"/>
                        <a:pt x="6" y="182"/>
                        <a:pt x="9" y="184"/>
                      </a:cubicBezTo>
                      <a:lnTo>
                        <a:pt x="13" y="177"/>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65" name="Freeform 94"/>
                <p:cNvSpPr>
                  <a:spLocks/>
                </p:cNvSpPr>
                <p:nvPr/>
              </p:nvSpPr>
              <p:spPr bwMode="auto">
                <a:xfrm>
                  <a:off x="4618038" y="2074863"/>
                  <a:ext cx="468313" cy="655637"/>
                </a:xfrm>
                <a:custGeom>
                  <a:avLst/>
                  <a:gdLst>
                    <a:gd name="T0" fmla="*/ 211 w 211"/>
                    <a:gd name="T1" fmla="*/ 3 h 295"/>
                    <a:gd name="T2" fmla="*/ 205 w 211"/>
                    <a:gd name="T3" fmla="*/ 0 h 295"/>
                    <a:gd name="T4" fmla="*/ 74 w 211"/>
                    <a:gd name="T5" fmla="*/ 178 h 295"/>
                    <a:gd name="T6" fmla="*/ 42 w 211"/>
                    <a:gd name="T7" fmla="*/ 221 h 295"/>
                    <a:gd name="T8" fmla="*/ 38 w 211"/>
                    <a:gd name="T9" fmla="*/ 220 h 295"/>
                    <a:gd name="T10" fmla="*/ 0 w 211"/>
                    <a:gd name="T11" fmla="*/ 258 h 295"/>
                    <a:gd name="T12" fmla="*/ 38 w 211"/>
                    <a:gd name="T13" fmla="*/ 295 h 295"/>
                    <a:gd name="T14" fmla="*/ 75 w 211"/>
                    <a:gd name="T15" fmla="*/ 258 h 295"/>
                    <a:gd name="T16" fmla="*/ 66 w 211"/>
                    <a:gd name="T17" fmla="*/ 233 h 295"/>
                    <a:gd name="T18" fmla="*/ 97 w 211"/>
                    <a:gd name="T19" fmla="*/ 184 h 295"/>
                    <a:gd name="T20" fmla="*/ 211 w 211"/>
                    <a:gd name="T21" fmla="*/ 3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1" h="295">
                      <a:moveTo>
                        <a:pt x="211" y="3"/>
                      </a:moveTo>
                      <a:cubicBezTo>
                        <a:pt x="209" y="2"/>
                        <a:pt x="207" y="1"/>
                        <a:pt x="205" y="0"/>
                      </a:cubicBezTo>
                      <a:cubicBezTo>
                        <a:pt x="74" y="178"/>
                        <a:pt x="74" y="178"/>
                        <a:pt x="74" y="178"/>
                      </a:cubicBezTo>
                      <a:cubicBezTo>
                        <a:pt x="42" y="221"/>
                        <a:pt x="42" y="221"/>
                        <a:pt x="42" y="221"/>
                      </a:cubicBezTo>
                      <a:cubicBezTo>
                        <a:pt x="41" y="220"/>
                        <a:pt x="39" y="220"/>
                        <a:pt x="38" y="220"/>
                      </a:cubicBezTo>
                      <a:cubicBezTo>
                        <a:pt x="17" y="220"/>
                        <a:pt x="0" y="237"/>
                        <a:pt x="0" y="258"/>
                      </a:cubicBezTo>
                      <a:cubicBezTo>
                        <a:pt x="0" y="278"/>
                        <a:pt x="17" y="295"/>
                        <a:pt x="38" y="295"/>
                      </a:cubicBezTo>
                      <a:cubicBezTo>
                        <a:pt x="58" y="295"/>
                        <a:pt x="75" y="278"/>
                        <a:pt x="75" y="258"/>
                      </a:cubicBezTo>
                      <a:cubicBezTo>
                        <a:pt x="75" y="248"/>
                        <a:pt x="72" y="240"/>
                        <a:pt x="66" y="233"/>
                      </a:cubicBezTo>
                      <a:cubicBezTo>
                        <a:pt x="97" y="184"/>
                        <a:pt x="97" y="184"/>
                        <a:pt x="97" y="184"/>
                      </a:cubicBezTo>
                      <a:lnTo>
                        <a:pt x="211" y="3"/>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grpSp>
        </p:grpSp>
      </p:grpSp>
      <p:grpSp>
        <p:nvGrpSpPr>
          <p:cNvPr id="138" name="Group 137"/>
          <p:cNvGrpSpPr/>
          <p:nvPr/>
        </p:nvGrpSpPr>
        <p:grpSpPr>
          <a:xfrm>
            <a:off x="303344" y="2345299"/>
            <a:ext cx="11923228" cy="1227108"/>
            <a:chOff x="302503" y="1572084"/>
            <a:chExt cx="11924919" cy="1227282"/>
          </a:xfrm>
        </p:grpSpPr>
        <p:sp>
          <p:nvSpPr>
            <p:cNvPr id="132" name="Oval 131"/>
            <p:cNvSpPr/>
            <p:nvPr/>
          </p:nvSpPr>
          <p:spPr bwMode="auto">
            <a:xfrm>
              <a:off x="6369274" y="1607153"/>
              <a:ext cx="1192213" cy="1192213"/>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445" fontAlgn="base">
                <a:lnSpc>
                  <a:spcPct val="90000"/>
                </a:lnSpc>
                <a:spcBef>
                  <a:spcPct val="0"/>
                </a:spcBef>
                <a:spcAft>
                  <a:spcPct val="0"/>
                </a:spcAft>
                <a:defRPr/>
              </a:pPr>
              <a:endParaRPr lang="nl-NL" sz="2400" kern="0" err="1">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129" name="Oval 128"/>
            <p:cNvSpPr/>
            <p:nvPr/>
          </p:nvSpPr>
          <p:spPr bwMode="auto">
            <a:xfrm>
              <a:off x="302503" y="1572084"/>
              <a:ext cx="1192213" cy="1192213"/>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445" fontAlgn="base">
                <a:lnSpc>
                  <a:spcPct val="90000"/>
                </a:lnSpc>
                <a:spcBef>
                  <a:spcPct val="0"/>
                </a:spcBef>
                <a:spcAft>
                  <a:spcPct val="0"/>
                </a:spcAft>
                <a:defRPr/>
              </a:pPr>
              <a:endParaRPr lang="nl-NL" sz="2400" kern="0" err="1">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6" name="TextBox 5"/>
            <p:cNvSpPr txBox="1"/>
            <p:nvPr/>
          </p:nvSpPr>
          <p:spPr>
            <a:xfrm>
              <a:off x="1569212" y="1604960"/>
              <a:ext cx="4649025" cy="849542"/>
            </a:xfrm>
            <a:prstGeom prst="rect">
              <a:avLst/>
            </a:prstGeom>
            <a:noFill/>
          </p:spPr>
          <p:txBody>
            <a:bodyPr wrap="square" lIns="182854" tIns="146283" rIns="182854" bIns="146283" rtlCol="0">
              <a:spAutoFit/>
            </a:bodyPr>
            <a:lstStyle>
              <a:defPPr>
                <a:defRPr lang="en-US"/>
              </a:defPPr>
              <a:lvl1pPr defTabSz="932742">
                <a:lnSpc>
                  <a:spcPct val="90000"/>
                </a:lnSpc>
                <a:spcAft>
                  <a:spcPts val="600"/>
                </a:spcAft>
                <a:defRPr sz="2000">
                  <a:gradFill>
                    <a:gsLst>
                      <a:gs pos="2917">
                        <a:srgbClr val="505050"/>
                      </a:gs>
                      <a:gs pos="30000">
                        <a:srgbClr val="505050"/>
                      </a:gs>
                    </a:gsLst>
                    <a:lin ang="5400000" scaled="0"/>
                  </a:gradFill>
                  <a:latin typeface="Segoe UI" panose="020B0502040204020203" pitchFamily="34" charset="0"/>
                  <a:cs typeface="Segoe UI" panose="020B0502040204020203" pitchFamily="34" charset="0"/>
                </a:defRPr>
              </a:lvl1pPr>
            </a:lstStyle>
            <a:p>
              <a:pPr defTabSz="932715">
                <a:defRPr/>
              </a:pPr>
              <a:r>
                <a:rPr lang="en-US" kern="0">
                  <a:latin typeface="Segoe UI Light"/>
                </a:rPr>
                <a:t>Length of time to provision dev/test environments</a:t>
              </a:r>
            </a:p>
          </p:txBody>
        </p:sp>
        <p:sp>
          <p:nvSpPr>
            <p:cNvPr id="7" name="TextBox 6"/>
            <p:cNvSpPr txBox="1"/>
            <p:nvPr/>
          </p:nvSpPr>
          <p:spPr>
            <a:xfrm>
              <a:off x="7578397" y="1881960"/>
              <a:ext cx="4649025" cy="572503"/>
            </a:xfrm>
            <a:prstGeom prst="rect">
              <a:avLst/>
            </a:prstGeom>
            <a:noFill/>
          </p:spPr>
          <p:txBody>
            <a:bodyPr wrap="square" lIns="182854" tIns="146283" rIns="182854" bIns="146283" rtlCol="0">
              <a:spAutoFit/>
            </a:bodyPr>
            <a:lstStyle>
              <a:defPPr>
                <a:defRPr lang="en-US"/>
              </a:defPPr>
              <a:lvl1pPr defTabSz="932742">
                <a:lnSpc>
                  <a:spcPct val="90000"/>
                </a:lnSpc>
                <a:spcAft>
                  <a:spcPts val="600"/>
                </a:spcAft>
                <a:defRPr sz="2000">
                  <a:gradFill>
                    <a:gsLst>
                      <a:gs pos="2917">
                        <a:srgbClr val="505050"/>
                      </a:gs>
                      <a:gs pos="30000">
                        <a:srgbClr val="505050"/>
                      </a:gs>
                    </a:gsLst>
                    <a:lin ang="5400000" scaled="0"/>
                  </a:gradFill>
                  <a:latin typeface="Segoe UI" panose="020B0502040204020203" pitchFamily="34" charset="0"/>
                  <a:cs typeface="Segoe UI" panose="020B0502040204020203" pitchFamily="34" charset="0"/>
                </a:defRPr>
              </a:lvl1pPr>
            </a:lstStyle>
            <a:p>
              <a:pPr defTabSz="932715">
                <a:defRPr/>
              </a:pPr>
              <a:r>
                <a:rPr lang="en-US" b="1" kern="0">
                  <a:latin typeface="Segoe UI Light"/>
                </a:rPr>
                <a:t>Bugs are discovered late in release cycle</a:t>
              </a:r>
            </a:p>
          </p:txBody>
        </p:sp>
        <p:grpSp>
          <p:nvGrpSpPr>
            <p:cNvPr id="109" name="Group 108"/>
            <p:cNvGrpSpPr/>
            <p:nvPr/>
          </p:nvGrpSpPr>
          <p:grpSpPr>
            <a:xfrm>
              <a:off x="361500" y="1857317"/>
              <a:ext cx="1116988" cy="711200"/>
              <a:chOff x="238933" y="4624700"/>
              <a:chExt cx="2259913" cy="1510466"/>
            </a:xfrm>
          </p:grpSpPr>
          <p:pic>
            <p:nvPicPr>
              <p:cNvPr id="110" name="Picture 109"/>
              <p:cNvPicPr>
                <a:picLocks noChangeAspect="1"/>
              </p:cNvPicPr>
              <p:nvPr/>
            </p:nvPicPr>
            <p:blipFill>
              <a:blip r:embed="rId5"/>
              <a:stretch>
                <a:fillRect/>
              </a:stretch>
            </p:blipFill>
            <p:spPr>
              <a:xfrm>
                <a:off x="238933" y="4624700"/>
                <a:ext cx="2259913" cy="826613"/>
              </a:xfrm>
              <a:prstGeom prst="rect">
                <a:avLst/>
              </a:prstGeom>
            </p:spPr>
          </p:pic>
          <p:pic>
            <p:nvPicPr>
              <p:cNvPr id="111" name="Picture 110"/>
              <p:cNvPicPr>
                <a:picLocks noChangeAspect="1"/>
              </p:cNvPicPr>
              <p:nvPr/>
            </p:nvPicPr>
            <p:blipFill>
              <a:blip r:embed="rId6"/>
              <a:stretch>
                <a:fillRect/>
              </a:stretch>
            </p:blipFill>
            <p:spPr>
              <a:xfrm>
                <a:off x="813025" y="5399556"/>
                <a:ext cx="1160291" cy="735610"/>
              </a:xfrm>
              <a:prstGeom prst="rect">
                <a:avLst/>
              </a:prstGeom>
            </p:spPr>
          </p:pic>
        </p:grpSp>
        <p:grpSp>
          <p:nvGrpSpPr>
            <p:cNvPr id="112" name="Group 4"/>
            <p:cNvGrpSpPr>
              <a:grpSpLocks noChangeAspect="1"/>
            </p:cNvGrpSpPr>
            <p:nvPr/>
          </p:nvGrpSpPr>
          <p:grpSpPr bwMode="auto">
            <a:xfrm>
              <a:off x="6474621" y="1600776"/>
              <a:ext cx="920750" cy="1192213"/>
              <a:chOff x="4160" y="986"/>
              <a:chExt cx="580" cy="751"/>
            </a:xfrm>
          </p:grpSpPr>
          <p:sp>
            <p:nvSpPr>
              <p:cNvPr id="113" name="AutoShape 3"/>
              <p:cNvSpPr>
                <a:spLocks noChangeAspect="1" noChangeArrowheads="1" noTextEdit="1"/>
              </p:cNvSpPr>
              <p:nvPr/>
            </p:nvSpPr>
            <p:spPr bwMode="auto">
              <a:xfrm>
                <a:off x="4160" y="986"/>
                <a:ext cx="580" cy="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nl-NL" sz="1801" kern="0">
                  <a:solidFill>
                    <a:sysClr val="windowText" lastClr="000000"/>
                  </a:solidFill>
                  <a:latin typeface="Segoe UI Light"/>
                </a:endParaRPr>
              </a:p>
            </p:txBody>
          </p:sp>
          <p:sp>
            <p:nvSpPr>
              <p:cNvPr id="115" name="Rectangle 6"/>
              <p:cNvSpPr>
                <a:spLocks noChangeArrowheads="1"/>
              </p:cNvSpPr>
              <p:nvPr/>
            </p:nvSpPr>
            <p:spPr bwMode="auto">
              <a:xfrm>
                <a:off x="4160" y="986"/>
                <a:ext cx="580" cy="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nl-NL" sz="1801" kern="0">
                  <a:solidFill>
                    <a:sysClr val="windowText" lastClr="000000"/>
                  </a:solidFill>
                  <a:latin typeface="Segoe UI Light"/>
                </a:endParaRPr>
              </a:p>
            </p:txBody>
          </p:sp>
          <p:sp>
            <p:nvSpPr>
              <p:cNvPr id="121" name="Rectangle 12"/>
              <p:cNvSpPr>
                <a:spLocks noChangeArrowheads="1"/>
              </p:cNvSpPr>
              <p:nvPr/>
            </p:nvSpPr>
            <p:spPr bwMode="auto">
              <a:xfrm>
                <a:off x="4449" y="1261"/>
                <a:ext cx="2"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nl-NL" sz="1801" kern="0">
                  <a:solidFill>
                    <a:sysClr val="windowText" lastClr="000000"/>
                  </a:solidFill>
                  <a:latin typeface="Segoe UI Light"/>
                </a:endParaRPr>
              </a:p>
            </p:txBody>
          </p:sp>
          <p:sp>
            <p:nvSpPr>
              <p:cNvPr id="122" name="Freeform 13"/>
              <p:cNvSpPr>
                <a:spLocks noEditPoints="1"/>
              </p:cNvSpPr>
              <p:nvPr/>
            </p:nvSpPr>
            <p:spPr bwMode="auto">
              <a:xfrm>
                <a:off x="4403" y="1176"/>
                <a:ext cx="73" cy="63"/>
              </a:xfrm>
              <a:custGeom>
                <a:avLst/>
                <a:gdLst>
                  <a:gd name="T0" fmla="*/ 276 w 308"/>
                  <a:gd name="T1" fmla="*/ 267 h 267"/>
                  <a:gd name="T2" fmla="*/ 276 w 308"/>
                  <a:gd name="T3" fmla="*/ 267 h 267"/>
                  <a:gd name="T4" fmla="*/ 276 w 308"/>
                  <a:gd name="T5" fmla="*/ 267 h 267"/>
                  <a:gd name="T6" fmla="*/ 276 w 308"/>
                  <a:gd name="T7" fmla="*/ 267 h 267"/>
                  <a:gd name="T8" fmla="*/ 308 w 308"/>
                  <a:gd name="T9" fmla="*/ 180 h 267"/>
                  <a:gd name="T10" fmla="*/ 276 w 308"/>
                  <a:gd name="T11" fmla="*/ 261 h 267"/>
                  <a:gd name="T12" fmla="*/ 308 w 308"/>
                  <a:gd name="T13" fmla="*/ 180 h 267"/>
                  <a:gd name="T14" fmla="*/ 308 w 308"/>
                  <a:gd name="T15" fmla="*/ 180 h 267"/>
                  <a:gd name="T16" fmla="*/ 308 w 308"/>
                  <a:gd name="T17" fmla="*/ 180 h 267"/>
                  <a:gd name="T18" fmla="*/ 0 w 308"/>
                  <a:gd name="T19" fmla="*/ 1 h 267"/>
                  <a:gd name="T20" fmla="*/ 0 w 308"/>
                  <a:gd name="T21" fmla="*/ 1 h 267"/>
                  <a:gd name="T22" fmla="*/ 0 w 308"/>
                  <a:gd name="T23" fmla="*/ 1 h 267"/>
                  <a:gd name="T24" fmla="*/ 0 w 308"/>
                  <a:gd name="T25" fmla="*/ 1 h 267"/>
                  <a:gd name="T26" fmla="*/ 0 w 308"/>
                  <a:gd name="T27" fmla="*/ 0 h 267"/>
                  <a:gd name="T28" fmla="*/ 0 w 308"/>
                  <a:gd name="T29" fmla="*/ 0 h 267"/>
                  <a:gd name="T30" fmla="*/ 0 w 308"/>
                  <a:gd name="T31" fmla="*/ 0 h 267"/>
                  <a:gd name="T32" fmla="*/ 0 w 308"/>
                  <a:gd name="T33" fmla="*/ 0 h 267"/>
                  <a:gd name="T34" fmla="*/ 0 w 308"/>
                  <a:gd name="T35" fmla="*/ 0 h 267"/>
                  <a:gd name="T36" fmla="*/ 0 w 308"/>
                  <a:gd name="T37" fmla="*/ 0 h 267"/>
                  <a:gd name="T38" fmla="*/ 0 w 308"/>
                  <a:gd name="T39" fmla="*/ 0 h 267"/>
                  <a:gd name="T40" fmla="*/ 0 w 308"/>
                  <a:gd name="T41" fmla="*/ 0 h 267"/>
                  <a:gd name="T42" fmla="*/ 0 w 308"/>
                  <a:gd name="T4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67">
                    <a:moveTo>
                      <a:pt x="276" y="267"/>
                    </a:moveTo>
                    <a:cubicBezTo>
                      <a:pt x="276" y="267"/>
                      <a:pt x="276" y="267"/>
                      <a:pt x="276" y="267"/>
                    </a:cubicBezTo>
                    <a:cubicBezTo>
                      <a:pt x="276" y="267"/>
                      <a:pt x="276" y="267"/>
                      <a:pt x="276" y="267"/>
                    </a:cubicBezTo>
                    <a:cubicBezTo>
                      <a:pt x="276" y="267"/>
                      <a:pt x="276" y="267"/>
                      <a:pt x="276" y="267"/>
                    </a:cubicBezTo>
                    <a:moveTo>
                      <a:pt x="308" y="180"/>
                    </a:moveTo>
                    <a:cubicBezTo>
                      <a:pt x="286" y="214"/>
                      <a:pt x="279" y="246"/>
                      <a:pt x="276" y="261"/>
                    </a:cubicBezTo>
                    <a:cubicBezTo>
                      <a:pt x="279" y="246"/>
                      <a:pt x="286" y="214"/>
                      <a:pt x="308" y="180"/>
                    </a:cubicBezTo>
                    <a:cubicBezTo>
                      <a:pt x="308" y="180"/>
                      <a:pt x="308" y="180"/>
                      <a:pt x="308" y="180"/>
                    </a:cubicBezTo>
                    <a:cubicBezTo>
                      <a:pt x="308" y="180"/>
                      <a:pt x="308" y="180"/>
                      <a:pt x="308" y="180"/>
                    </a:cubicBezTo>
                    <a:moveTo>
                      <a:pt x="0" y="1"/>
                    </a:moveTo>
                    <a:cubicBezTo>
                      <a:pt x="0" y="1"/>
                      <a:pt x="0" y="1"/>
                      <a:pt x="0" y="1"/>
                    </a:cubicBez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A8C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nl-NL" sz="1801" kern="0">
                  <a:solidFill>
                    <a:sysClr val="windowText" lastClr="000000"/>
                  </a:solidFill>
                  <a:latin typeface="Segoe UI Light"/>
                </a:endParaRPr>
              </a:p>
            </p:txBody>
          </p:sp>
          <p:sp>
            <p:nvSpPr>
              <p:cNvPr id="123" name="Freeform 14"/>
              <p:cNvSpPr>
                <a:spLocks/>
              </p:cNvSpPr>
              <p:nvPr/>
            </p:nvSpPr>
            <p:spPr bwMode="auto">
              <a:xfrm>
                <a:off x="4403" y="1152"/>
                <a:ext cx="73" cy="88"/>
              </a:xfrm>
              <a:custGeom>
                <a:avLst/>
                <a:gdLst>
                  <a:gd name="T0" fmla="*/ 28 w 308"/>
                  <a:gd name="T1" fmla="*/ 0 h 370"/>
                  <a:gd name="T2" fmla="*/ 0 w 308"/>
                  <a:gd name="T3" fmla="*/ 100 h 370"/>
                  <a:gd name="T4" fmla="*/ 0 w 308"/>
                  <a:gd name="T5" fmla="*/ 100 h 370"/>
                  <a:gd name="T6" fmla="*/ 0 w 308"/>
                  <a:gd name="T7" fmla="*/ 100 h 370"/>
                  <a:gd name="T8" fmla="*/ 0 w 308"/>
                  <a:gd name="T9" fmla="*/ 100 h 370"/>
                  <a:gd name="T10" fmla="*/ 0 w 308"/>
                  <a:gd name="T11" fmla="*/ 100 h 370"/>
                  <a:gd name="T12" fmla="*/ 0 w 308"/>
                  <a:gd name="T13" fmla="*/ 100 h 370"/>
                  <a:gd name="T14" fmla="*/ 0 w 308"/>
                  <a:gd name="T15" fmla="*/ 101 h 370"/>
                  <a:gd name="T16" fmla="*/ 0 w 308"/>
                  <a:gd name="T17" fmla="*/ 101 h 370"/>
                  <a:gd name="T18" fmla="*/ 60 w 308"/>
                  <a:gd name="T19" fmla="*/ 243 h 370"/>
                  <a:gd name="T20" fmla="*/ 60 w 308"/>
                  <a:gd name="T21" fmla="*/ 243 h 370"/>
                  <a:gd name="T22" fmla="*/ 60 w 308"/>
                  <a:gd name="T23" fmla="*/ 243 h 370"/>
                  <a:gd name="T24" fmla="*/ 60 w 308"/>
                  <a:gd name="T25" fmla="*/ 243 h 370"/>
                  <a:gd name="T26" fmla="*/ 122 w 308"/>
                  <a:gd name="T27" fmla="*/ 370 h 370"/>
                  <a:gd name="T28" fmla="*/ 276 w 308"/>
                  <a:gd name="T29" fmla="*/ 367 h 370"/>
                  <a:gd name="T30" fmla="*/ 276 w 308"/>
                  <a:gd name="T31" fmla="*/ 367 h 370"/>
                  <a:gd name="T32" fmla="*/ 276 w 308"/>
                  <a:gd name="T33" fmla="*/ 367 h 370"/>
                  <a:gd name="T34" fmla="*/ 276 w 308"/>
                  <a:gd name="T35" fmla="*/ 361 h 370"/>
                  <a:gd name="T36" fmla="*/ 308 w 308"/>
                  <a:gd name="T37" fmla="*/ 280 h 370"/>
                  <a:gd name="T38" fmla="*/ 28 w 308"/>
                  <a:gd name="T39"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8" h="370">
                    <a:moveTo>
                      <a:pt x="28" y="0"/>
                    </a:moveTo>
                    <a:cubicBezTo>
                      <a:pt x="10" y="29"/>
                      <a:pt x="0" y="63"/>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1"/>
                      <a:pt x="0" y="101"/>
                      <a:pt x="0" y="101"/>
                    </a:cubicBezTo>
                    <a:cubicBezTo>
                      <a:pt x="0" y="101"/>
                      <a:pt x="0" y="101"/>
                      <a:pt x="0" y="101"/>
                    </a:cubicBezTo>
                    <a:cubicBezTo>
                      <a:pt x="0" y="157"/>
                      <a:pt x="23" y="207"/>
                      <a:pt x="60" y="243"/>
                    </a:cubicBezTo>
                    <a:cubicBezTo>
                      <a:pt x="60" y="243"/>
                      <a:pt x="60" y="243"/>
                      <a:pt x="60" y="243"/>
                    </a:cubicBezTo>
                    <a:cubicBezTo>
                      <a:pt x="60" y="243"/>
                      <a:pt x="60" y="243"/>
                      <a:pt x="60" y="243"/>
                    </a:cubicBezTo>
                    <a:cubicBezTo>
                      <a:pt x="60" y="243"/>
                      <a:pt x="60" y="243"/>
                      <a:pt x="60" y="243"/>
                    </a:cubicBezTo>
                    <a:cubicBezTo>
                      <a:pt x="120" y="304"/>
                      <a:pt x="122" y="370"/>
                      <a:pt x="122" y="370"/>
                    </a:cubicBezTo>
                    <a:cubicBezTo>
                      <a:pt x="276" y="367"/>
                      <a:pt x="276" y="367"/>
                      <a:pt x="276" y="367"/>
                    </a:cubicBezTo>
                    <a:cubicBezTo>
                      <a:pt x="276" y="367"/>
                      <a:pt x="276" y="367"/>
                      <a:pt x="276" y="367"/>
                    </a:cubicBezTo>
                    <a:cubicBezTo>
                      <a:pt x="276" y="367"/>
                      <a:pt x="276" y="367"/>
                      <a:pt x="276" y="367"/>
                    </a:cubicBezTo>
                    <a:cubicBezTo>
                      <a:pt x="276" y="366"/>
                      <a:pt x="276" y="364"/>
                      <a:pt x="276" y="361"/>
                    </a:cubicBezTo>
                    <a:cubicBezTo>
                      <a:pt x="279" y="346"/>
                      <a:pt x="286" y="314"/>
                      <a:pt x="308" y="280"/>
                    </a:cubicBezTo>
                    <a:cubicBezTo>
                      <a:pt x="28" y="0"/>
                      <a:pt x="28" y="0"/>
                      <a:pt x="28"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nl-NL" sz="1801" kern="0">
                  <a:solidFill>
                    <a:sysClr val="windowText" lastClr="000000"/>
                  </a:solidFill>
                  <a:latin typeface="Segoe UI Light"/>
                </a:endParaRPr>
              </a:p>
            </p:txBody>
          </p:sp>
          <p:sp>
            <p:nvSpPr>
              <p:cNvPr id="126" name="Freeform 17"/>
              <p:cNvSpPr>
                <a:spLocks noEditPoints="1"/>
              </p:cNvSpPr>
              <p:nvPr/>
            </p:nvSpPr>
            <p:spPr bwMode="auto">
              <a:xfrm>
                <a:off x="4401" y="1564"/>
                <a:ext cx="56" cy="60"/>
              </a:xfrm>
              <a:custGeom>
                <a:avLst/>
                <a:gdLst>
                  <a:gd name="T0" fmla="*/ 216 w 236"/>
                  <a:gd name="T1" fmla="*/ 251 h 251"/>
                  <a:gd name="T2" fmla="*/ 216 w 236"/>
                  <a:gd name="T3" fmla="*/ 251 h 251"/>
                  <a:gd name="T4" fmla="*/ 216 w 236"/>
                  <a:gd name="T5" fmla="*/ 251 h 251"/>
                  <a:gd name="T6" fmla="*/ 216 w 236"/>
                  <a:gd name="T7" fmla="*/ 251 h 251"/>
                  <a:gd name="T8" fmla="*/ 227 w 236"/>
                  <a:gd name="T9" fmla="*/ 250 h 251"/>
                  <a:gd name="T10" fmla="*/ 216 w 236"/>
                  <a:gd name="T11" fmla="*/ 251 h 251"/>
                  <a:gd name="T12" fmla="*/ 227 w 236"/>
                  <a:gd name="T13" fmla="*/ 250 h 251"/>
                  <a:gd name="T14" fmla="*/ 236 w 236"/>
                  <a:gd name="T15" fmla="*/ 249 h 251"/>
                  <a:gd name="T16" fmla="*/ 228 w 236"/>
                  <a:gd name="T17" fmla="*/ 250 h 251"/>
                  <a:gd name="T18" fmla="*/ 228 w 236"/>
                  <a:gd name="T19" fmla="*/ 250 h 251"/>
                  <a:gd name="T20" fmla="*/ 228 w 236"/>
                  <a:gd name="T21" fmla="*/ 250 h 251"/>
                  <a:gd name="T22" fmla="*/ 236 w 236"/>
                  <a:gd name="T23" fmla="*/ 249 h 251"/>
                  <a:gd name="T24" fmla="*/ 236 w 236"/>
                  <a:gd name="T25" fmla="*/ 249 h 251"/>
                  <a:gd name="T26" fmla="*/ 194 w 236"/>
                  <a:gd name="T27" fmla="*/ 29 h 251"/>
                  <a:gd name="T28" fmla="*/ 194 w 236"/>
                  <a:gd name="T29" fmla="*/ 29 h 251"/>
                  <a:gd name="T30" fmla="*/ 202 w 236"/>
                  <a:gd name="T31" fmla="*/ 53 h 251"/>
                  <a:gd name="T32" fmla="*/ 194 w 236"/>
                  <a:gd name="T33" fmla="*/ 29 h 251"/>
                  <a:gd name="T34" fmla="*/ 194 w 236"/>
                  <a:gd name="T35" fmla="*/ 29 h 251"/>
                  <a:gd name="T36" fmla="*/ 145 w 236"/>
                  <a:gd name="T37" fmla="*/ 0 h 251"/>
                  <a:gd name="T38" fmla="*/ 97 w 236"/>
                  <a:gd name="T39" fmla="*/ 17 h 251"/>
                  <a:gd name="T40" fmla="*/ 0 w 236"/>
                  <a:gd name="T41" fmla="*/ 208 h 251"/>
                  <a:gd name="T42" fmla="*/ 97 w 236"/>
                  <a:gd name="T43" fmla="*/ 17 h 251"/>
                  <a:gd name="T44" fmla="*/ 145 w 236"/>
                  <a:gd name="T45" fmla="*/ 0 h 251"/>
                  <a:gd name="T46" fmla="*/ 145 w 236"/>
                  <a:gd name="T47" fmla="*/ 0 h 251"/>
                  <a:gd name="T48" fmla="*/ 145 w 236"/>
                  <a:gd name="T49" fmla="*/ 0 h 251"/>
                  <a:gd name="T50" fmla="*/ 145 w 236"/>
                  <a:gd name="T51" fmla="*/ 0 h 251"/>
                  <a:gd name="T52" fmla="*/ 145 w 236"/>
                  <a:gd name="T5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6" h="251">
                    <a:moveTo>
                      <a:pt x="216" y="251"/>
                    </a:moveTo>
                    <a:cubicBezTo>
                      <a:pt x="216" y="251"/>
                      <a:pt x="216" y="251"/>
                      <a:pt x="216" y="251"/>
                    </a:cubicBezTo>
                    <a:cubicBezTo>
                      <a:pt x="216" y="251"/>
                      <a:pt x="216" y="251"/>
                      <a:pt x="216" y="251"/>
                    </a:cubicBezTo>
                    <a:cubicBezTo>
                      <a:pt x="216" y="251"/>
                      <a:pt x="216" y="251"/>
                      <a:pt x="216" y="251"/>
                    </a:cubicBezTo>
                    <a:moveTo>
                      <a:pt x="227" y="250"/>
                    </a:moveTo>
                    <a:cubicBezTo>
                      <a:pt x="223" y="250"/>
                      <a:pt x="219" y="251"/>
                      <a:pt x="216" y="251"/>
                    </a:cubicBezTo>
                    <a:cubicBezTo>
                      <a:pt x="219" y="251"/>
                      <a:pt x="223" y="250"/>
                      <a:pt x="227" y="250"/>
                    </a:cubicBezTo>
                    <a:moveTo>
                      <a:pt x="236" y="249"/>
                    </a:moveTo>
                    <a:cubicBezTo>
                      <a:pt x="231" y="250"/>
                      <a:pt x="228" y="250"/>
                      <a:pt x="228" y="250"/>
                    </a:cubicBezTo>
                    <a:cubicBezTo>
                      <a:pt x="228" y="250"/>
                      <a:pt x="228" y="250"/>
                      <a:pt x="228" y="250"/>
                    </a:cubicBezTo>
                    <a:cubicBezTo>
                      <a:pt x="228" y="250"/>
                      <a:pt x="228" y="250"/>
                      <a:pt x="228" y="250"/>
                    </a:cubicBezTo>
                    <a:cubicBezTo>
                      <a:pt x="228" y="250"/>
                      <a:pt x="231" y="250"/>
                      <a:pt x="236" y="249"/>
                    </a:cubicBezTo>
                    <a:cubicBezTo>
                      <a:pt x="236" y="249"/>
                      <a:pt x="236" y="249"/>
                      <a:pt x="236" y="249"/>
                    </a:cubicBezTo>
                    <a:moveTo>
                      <a:pt x="194" y="29"/>
                    </a:moveTo>
                    <a:cubicBezTo>
                      <a:pt x="194" y="29"/>
                      <a:pt x="194" y="29"/>
                      <a:pt x="194" y="29"/>
                    </a:cubicBezTo>
                    <a:cubicBezTo>
                      <a:pt x="194" y="29"/>
                      <a:pt x="202" y="38"/>
                      <a:pt x="202" y="53"/>
                    </a:cubicBezTo>
                    <a:cubicBezTo>
                      <a:pt x="202" y="38"/>
                      <a:pt x="194" y="29"/>
                      <a:pt x="194" y="29"/>
                    </a:cubicBezTo>
                    <a:cubicBezTo>
                      <a:pt x="194" y="29"/>
                      <a:pt x="194" y="29"/>
                      <a:pt x="194" y="29"/>
                    </a:cubicBezTo>
                    <a:moveTo>
                      <a:pt x="145" y="0"/>
                    </a:moveTo>
                    <a:cubicBezTo>
                      <a:pt x="119" y="0"/>
                      <a:pt x="97" y="17"/>
                      <a:pt x="97" y="17"/>
                    </a:cubicBezTo>
                    <a:cubicBezTo>
                      <a:pt x="1" y="92"/>
                      <a:pt x="0" y="202"/>
                      <a:pt x="0" y="208"/>
                    </a:cubicBezTo>
                    <a:cubicBezTo>
                      <a:pt x="0" y="202"/>
                      <a:pt x="1" y="92"/>
                      <a:pt x="97" y="17"/>
                    </a:cubicBezTo>
                    <a:cubicBezTo>
                      <a:pt x="97" y="17"/>
                      <a:pt x="119" y="0"/>
                      <a:pt x="145" y="0"/>
                    </a:cubicBezTo>
                    <a:moveTo>
                      <a:pt x="145" y="0"/>
                    </a:moveTo>
                    <a:cubicBezTo>
                      <a:pt x="145" y="0"/>
                      <a:pt x="145" y="0"/>
                      <a:pt x="145" y="0"/>
                    </a:cubicBezTo>
                    <a:cubicBezTo>
                      <a:pt x="145" y="0"/>
                      <a:pt x="145" y="0"/>
                      <a:pt x="145" y="0"/>
                    </a:cubicBezTo>
                    <a:cubicBezTo>
                      <a:pt x="145" y="0"/>
                      <a:pt x="145" y="0"/>
                      <a:pt x="145" y="0"/>
                    </a:cubicBezTo>
                  </a:path>
                </a:pathLst>
              </a:custGeom>
              <a:solidFill>
                <a:srgbClr val="E00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nl-NL" sz="1801" kern="0">
                  <a:solidFill>
                    <a:sysClr val="windowText" lastClr="000000"/>
                  </a:solidFill>
                  <a:latin typeface="Segoe UI Light"/>
                </a:endParaRPr>
              </a:p>
            </p:txBody>
          </p:sp>
        </p:grpSp>
      </p:grpSp>
      <p:pic>
        <p:nvPicPr>
          <p:cNvPr id="139" name="Picture 138">
            <a:extLst>
              <a:ext uri="{FF2B5EF4-FFF2-40B4-BE49-F238E27FC236}">
                <a16:creationId xmlns:a16="http://schemas.microsoft.com/office/drawing/2014/main" id="{029CB6EE-A1E3-45F6-90EF-3348033B0821}"/>
              </a:ext>
            </a:extLst>
          </p:cNvPr>
          <p:cNvPicPr>
            <a:picLocks noChangeAspect="1"/>
          </p:cNvPicPr>
          <p:nvPr/>
        </p:nvPicPr>
        <p:blipFill>
          <a:blip r:embed="rId7"/>
          <a:stretch>
            <a:fillRect/>
          </a:stretch>
        </p:blipFill>
        <p:spPr>
          <a:xfrm>
            <a:off x="244451" y="4260641"/>
            <a:ext cx="1316231" cy="268078"/>
          </a:xfrm>
          <a:prstGeom prst="rect">
            <a:avLst/>
          </a:prstGeom>
        </p:spPr>
      </p:pic>
      <p:pic>
        <p:nvPicPr>
          <p:cNvPr id="4" name="Graphic 3" descr="Bug">
            <a:extLst>
              <a:ext uri="{FF2B5EF4-FFF2-40B4-BE49-F238E27FC236}">
                <a16:creationId xmlns:a16="http://schemas.microsoft.com/office/drawing/2014/main" id="{70AD72F1-F8BB-4311-9661-458EA372FD6C}"/>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6647827" y="2647372"/>
            <a:ext cx="612808" cy="612808"/>
          </a:xfrm>
          <a:prstGeom prst="rect">
            <a:avLst/>
          </a:prstGeom>
        </p:spPr>
      </p:pic>
    </p:spTree>
    <p:extLst>
      <p:ext uri="{BB962C8B-B14F-4D97-AF65-F5344CB8AC3E}">
        <p14:creationId xmlns:p14="http://schemas.microsoft.com/office/powerpoint/2010/main" val="801594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nl-NL" dirty="0"/>
              <a:t>Data Scientist challenges</a:t>
            </a:r>
          </a:p>
        </p:txBody>
      </p:sp>
      <p:sp>
        <p:nvSpPr>
          <p:cNvPr id="135" name="Text Placeholder 134"/>
          <p:cNvSpPr>
            <a:spLocks noGrp="1"/>
          </p:cNvSpPr>
          <p:nvPr>
            <p:ph type="body" sz="quarter" idx="10"/>
          </p:nvPr>
        </p:nvSpPr>
        <p:spPr>
          <a:xfrm>
            <a:off x="275481" y="1213175"/>
            <a:ext cx="11885514" cy="430887"/>
          </a:xfrm>
        </p:spPr>
        <p:txBody>
          <a:bodyPr/>
          <a:lstStyle/>
          <a:p>
            <a:r>
              <a:rPr lang="en-US" dirty="0"/>
              <a:t>How is DevOps relevant to a data scientist? </a:t>
            </a:r>
            <a:endParaRPr lang="nl-NL" dirty="0"/>
          </a:p>
        </p:txBody>
      </p:sp>
      <p:grpSp>
        <p:nvGrpSpPr>
          <p:cNvPr id="136" name="Group 135"/>
          <p:cNvGrpSpPr/>
          <p:nvPr/>
        </p:nvGrpSpPr>
        <p:grpSpPr>
          <a:xfrm>
            <a:off x="291078" y="5353863"/>
            <a:ext cx="11900076" cy="1311301"/>
            <a:chOff x="290236" y="5354126"/>
            <a:chExt cx="11901764" cy="1311488"/>
          </a:xfrm>
        </p:grpSpPr>
        <p:sp>
          <p:nvSpPr>
            <p:cNvPr id="131" name="Oval 130"/>
            <p:cNvSpPr/>
            <p:nvPr/>
          </p:nvSpPr>
          <p:spPr bwMode="auto">
            <a:xfrm>
              <a:off x="302503" y="5399307"/>
              <a:ext cx="1192213" cy="1192213"/>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445" fontAlgn="base">
                <a:lnSpc>
                  <a:spcPct val="90000"/>
                </a:lnSpc>
                <a:spcBef>
                  <a:spcPct val="0"/>
                </a:spcBef>
                <a:spcAft>
                  <a:spcPct val="0"/>
                </a:spcAft>
                <a:defRPr/>
              </a:pPr>
              <a:endParaRPr lang="nl-NL" sz="2400" kern="0" err="1">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134" name="Oval 133"/>
            <p:cNvSpPr/>
            <p:nvPr/>
          </p:nvSpPr>
          <p:spPr bwMode="auto">
            <a:xfrm>
              <a:off x="6369274" y="5434376"/>
              <a:ext cx="1192213" cy="1192213"/>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445" fontAlgn="base">
                <a:lnSpc>
                  <a:spcPct val="90000"/>
                </a:lnSpc>
                <a:spcBef>
                  <a:spcPct val="0"/>
                </a:spcBef>
                <a:spcAft>
                  <a:spcPct val="0"/>
                </a:spcAft>
                <a:defRPr/>
              </a:pPr>
              <a:endParaRPr lang="nl-NL" sz="2400" kern="0" err="1">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9" name="TextBox 8"/>
            <p:cNvSpPr txBox="1"/>
            <p:nvPr/>
          </p:nvSpPr>
          <p:spPr>
            <a:xfrm>
              <a:off x="1569211" y="5503156"/>
              <a:ext cx="4649025" cy="849542"/>
            </a:xfrm>
            <a:prstGeom prst="rect">
              <a:avLst/>
            </a:prstGeom>
            <a:noFill/>
          </p:spPr>
          <p:txBody>
            <a:bodyPr wrap="square" lIns="182854" tIns="146283" rIns="182854" bIns="146283" rtlCol="0">
              <a:spAutoFit/>
            </a:bodyPr>
            <a:lstStyle>
              <a:defPPr>
                <a:defRPr lang="en-US"/>
              </a:defPPr>
              <a:lvl1pPr defTabSz="932742">
                <a:lnSpc>
                  <a:spcPct val="90000"/>
                </a:lnSpc>
                <a:spcAft>
                  <a:spcPts val="600"/>
                </a:spcAft>
                <a:defRPr sz="2000">
                  <a:gradFill>
                    <a:gsLst>
                      <a:gs pos="2917">
                        <a:srgbClr val="505050"/>
                      </a:gs>
                      <a:gs pos="30000">
                        <a:srgbClr val="505050"/>
                      </a:gs>
                    </a:gsLst>
                    <a:lin ang="5400000" scaled="0"/>
                  </a:gradFill>
                  <a:latin typeface="Segoe UI" panose="020B0502040204020203" pitchFamily="34" charset="0"/>
                  <a:cs typeface="Segoe UI" panose="020B0502040204020203" pitchFamily="34" charset="0"/>
                </a:defRPr>
              </a:lvl1pPr>
            </a:lstStyle>
            <a:p>
              <a:pPr defTabSz="932715">
                <a:defRPr/>
              </a:pPr>
              <a:r>
                <a:rPr lang="en-US" kern="0" dirty="0">
                  <a:latin typeface="Segoe UI Light"/>
                </a:rPr>
                <a:t>Lack of</a:t>
              </a:r>
              <a:r>
                <a:rPr lang="en-US" b="1" kern="0" dirty="0">
                  <a:latin typeface="Segoe UI Light"/>
                </a:rPr>
                <a:t> collaboration between Dev, Data and Ops teams</a:t>
              </a:r>
              <a:endParaRPr lang="en-US" kern="0" dirty="0">
                <a:latin typeface="Segoe UI Light"/>
              </a:endParaRPr>
            </a:p>
          </p:txBody>
        </p:sp>
        <p:sp>
          <p:nvSpPr>
            <p:cNvPr id="10" name="TextBox 9"/>
            <p:cNvSpPr txBox="1"/>
            <p:nvPr/>
          </p:nvSpPr>
          <p:spPr>
            <a:xfrm>
              <a:off x="7542975" y="5503156"/>
              <a:ext cx="4649025" cy="572503"/>
            </a:xfrm>
            <a:prstGeom prst="rect">
              <a:avLst/>
            </a:prstGeom>
            <a:noFill/>
          </p:spPr>
          <p:txBody>
            <a:bodyPr wrap="square" lIns="182854" tIns="146283" rIns="182854" bIns="146283" rtlCol="0">
              <a:spAutoFit/>
            </a:bodyPr>
            <a:lstStyle>
              <a:defPPr>
                <a:defRPr lang="en-US"/>
              </a:defPPr>
              <a:lvl1pPr defTabSz="932742">
                <a:lnSpc>
                  <a:spcPct val="90000"/>
                </a:lnSpc>
                <a:spcAft>
                  <a:spcPts val="600"/>
                </a:spcAft>
                <a:defRPr sz="2000">
                  <a:gradFill>
                    <a:gsLst>
                      <a:gs pos="2917">
                        <a:srgbClr val="505050"/>
                      </a:gs>
                      <a:gs pos="30000">
                        <a:srgbClr val="505050"/>
                      </a:gs>
                    </a:gsLst>
                    <a:lin ang="5400000" scaled="0"/>
                  </a:gradFill>
                  <a:latin typeface="Segoe UI" panose="020B0502040204020203" pitchFamily="34" charset="0"/>
                  <a:cs typeface="Segoe UI" panose="020B0502040204020203" pitchFamily="34" charset="0"/>
                </a:defRPr>
              </a:lvl1pPr>
            </a:lstStyle>
            <a:p>
              <a:pPr defTabSz="932715">
                <a:defRPr/>
              </a:pPr>
              <a:r>
                <a:rPr lang="en-US" kern="0" dirty="0">
                  <a:latin typeface="Segoe UI Light"/>
                </a:rPr>
                <a:t>Difficult to reproduce models</a:t>
              </a:r>
            </a:p>
          </p:txBody>
        </p:sp>
        <p:pic>
          <p:nvPicPr>
            <p:cNvPr id="11" name="Picture 10"/>
            <p:cNvPicPr>
              <a:picLocks noChangeAspect="1"/>
            </p:cNvPicPr>
            <p:nvPr/>
          </p:nvPicPr>
          <p:blipFill>
            <a:blip r:embed="rId3"/>
            <a:stretch>
              <a:fillRect/>
            </a:stretch>
          </p:blipFill>
          <p:spPr>
            <a:xfrm>
              <a:off x="290236" y="5354126"/>
              <a:ext cx="1250566" cy="1250566"/>
            </a:xfrm>
            <a:prstGeom prst="rect">
              <a:avLst/>
            </a:prstGeom>
          </p:spPr>
        </p:pic>
        <p:pic>
          <p:nvPicPr>
            <p:cNvPr id="12" name="Picture 11"/>
            <p:cNvPicPr>
              <a:picLocks noChangeAspect="1"/>
            </p:cNvPicPr>
            <p:nvPr/>
          </p:nvPicPr>
          <p:blipFill>
            <a:blip r:embed="rId4"/>
            <a:stretch>
              <a:fillRect/>
            </a:stretch>
          </p:blipFill>
          <p:spPr>
            <a:xfrm>
              <a:off x="6297375" y="5377462"/>
              <a:ext cx="1288152" cy="1288152"/>
            </a:xfrm>
            <a:prstGeom prst="rect">
              <a:avLst/>
            </a:prstGeom>
          </p:spPr>
        </p:pic>
      </p:grpSp>
      <p:grpSp>
        <p:nvGrpSpPr>
          <p:cNvPr id="137" name="Group 136"/>
          <p:cNvGrpSpPr/>
          <p:nvPr/>
        </p:nvGrpSpPr>
        <p:grpSpPr>
          <a:xfrm>
            <a:off x="320250" y="3858295"/>
            <a:ext cx="11906321" cy="1227108"/>
            <a:chOff x="319413" y="3286431"/>
            <a:chExt cx="11908009" cy="1227282"/>
          </a:xfrm>
        </p:grpSpPr>
        <p:sp>
          <p:nvSpPr>
            <p:cNvPr id="130" name="Oval 129"/>
            <p:cNvSpPr/>
            <p:nvPr/>
          </p:nvSpPr>
          <p:spPr bwMode="auto">
            <a:xfrm>
              <a:off x="319413" y="3286431"/>
              <a:ext cx="1192213" cy="1192213"/>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445" fontAlgn="base">
                <a:lnSpc>
                  <a:spcPct val="90000"/>
                </a:lnSpc>
                <a:spcBef>
                  <a:spcPct val="0"/>
                </a:spcBef>
                <a:spcAft>
                  <a:spcPct val="0"/>
                </a:spcAft>
                <a:defRPr/>
              </a:pPr>
              <a:endParaRPr lang="nl-NL" sz="2400" kern="0" err="1">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133" name="Oval 132"/>
            <p:cNvSpPr/>
            <p:nvPr/>
          </p:nvSpPr>
          <p:spPr bwMode="auto">
            <a:xfrm>
              <a:off x="6386184" y="3321500"/>
              <a:ext cx="1192213" cy="1192213"/>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445" fontAlgn="base">
                <a:lnSpc>
                  <a:spcPct val="90000"/>
                </a:lnSpc>
                <a:spcBef>
                  <a:spcPct val="0"/>
                </a:spcBef>
                <a:spcAft>
                  <a:spcPct val="0"/>
                </a:spcAft>
                <a:defRPr/>
              </a:pPr>
              <a:endParaRPr lang="nl-NL" sz="2400" kern="0" err="1">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13" name="TextBox 12"/>
            <p:cNvSpPr txBox="1"/>
            <p:nvPr/>
          </p:nvSpPr>
          <p:spPr>
            <a:xfrm>
              <a:off x="1569212" y="3338224"/>
              <a:ext cx="4649025" cy="1126580"/>
            </a:xfrm>
            <a:prstGeom prst="rect">
              <a:avLst/>
            </a:prstGeom>
            <a:noFill/>
          </p:spPr>
          <p:txBody>
            <a:bodyPr wrap="square" lIns="182854" tIns="146283" rIns="182854" bIns="146283" rtlCol="0" anchor="t">
              <a:spAutoFit/>
            </a:bodyPr>
            <a:lstStyle>
              <a:defPPr>
                <a:defRPr lang="en-US"/>
              </a:defPPr>
              <a:lvl1pPr defTabSz="932742">
                <a:lnSpc>
                  <a:spcPct val="90000"/>
                </a:lnSpc>
                <a:spcAft>
                  <a:spcPts val="600"/>
                </a:spcAft>
                <a:defRPr sz="2000">
                  <a:gradFill>
                    <a:gsLst>
                      <a:gs pos="2917">
                        <a:srgbClr val="505050"/>
                      </a:gs>
                      <a:gs pos="30000">
                        <a:srgbClr val="505050"/>
                      </a:gs>
                    </a:gsLst>
                    <a:lin ang="5400000" scaled="0"/>
                  </a:gradFill>
                  <a:latin typeface="Segoe UI" panose="020B0502040204020203" pitchFamily="34" charset="0"/>
                  <a:cs typeface="Segoe UI" panose="020B0502040204020203" pitchFamily="34" charset="0"/>
                </a:defRPr>
              </a:lvl1pPr>
            </a:lstStyle>
            <a:p>
              <a:pPr defTabSz="932715">
                <a:defRPr/>
              </a:pPr>
              <a:r>
                <a:rPr lang="en-US" kern="0">
                  <a:latin typeface="Segoe UI Light"/>
                  <a:cs typeface="Segoe UI"/>
                </a:rPr>
                <a:t>Model performance monitoring (model is no longer making accurate predictions)</a:t>
              </a:r>
            </a:p>
          </p:txBody>
        </p:sp>
        <p:sp>
          <p:nvSpPr>
            <p:cNvPr id="14" name="TextBox 13"/>
            <p:cNvSpPr txBox="1"/>
            <p:nvPr/>
          </p:nvSpPr>
          <p:spPr>
            <a:xfrm>
              <a:off x="7578397" y="3476724"/>
              <a:ext cx="4649025" cy="849541"/>
            </a:xfrm>
            <a:prstGeom prst="rect">
              <a:avLst/>
            </a:prstGeom>
            <a:noFill/>
          </p:spPr>
          <p:txBody>
            <a:bodyPr wrap="square" lIns="182854" tIns="146283" rIns="182854" bIns="146283" rtlCol="0" anchor="t">
              <a:spAutoFit/>
            </a:bodyPr>
            <a:lstStyle>
              <a:defPPr>
                <a:defRPr lang="en-US"/>
              </a:defPPr>
              <a:lvl1pPr defTabSz="932742">
                <a:lnSpc>
                  <a:spcPct val="90000"/>
                </a:lnSpc>
                <a:spcAft>
                  <a:spcPts val="600"/>
                </a:spcAft>
                <a:defRPr sz="2000">
                  <a:gradFill>
                    <a:gsLst>
                      <a:gs pos="2917">
                        <a:srgbClr val="505050"/>
                      </a:gs>
                      <a:gs pos="30000">
                        <a:srgbClr val="505050"/>
                      </a:gs>
                    </a:gsLst>
                    <a:lin ang="5400000" scaled="0"/>
                  </a:gradFill>
                  <a:latin typeface="Segoe UI" panose="020B0502040204020203" pitchFamily="34" charset="0"/>
                  <a:cs typeface="Segoe UI" panose="020B0502040204020203" pitchFamily="34" charset="0"/>
                </a:defRPr>
              </a:lvl1pPr>
            </a:lstStyle>
            <a:p>
              <a:pPr defTabSz="932715">
                <a:defRPr/>
              </a:pPr>
              <a:r>
                <a:rPr lang="en-US" kern="0">
                  <a:latin typeface="Segoe UI Light"/>
                  <a:cs typeface="Segoe UI Light"/>
                </a:rPr>
                <a:t>Complex dependencies between application code, ML model, data, etc.</a:t>
              </a:r>
              <a:endParaRPr lang="en-US" kern="0">
                <a:latin typeface="Segoe UI Light" panose="020B0502040204020203" pitchFamily="34" charset="0"/>
                <a:cs typeface="Segoe UI Light" panose="020B0502040204020203" pitchFamily="34" charset="0"/>
              </a:endParaRPr>
            </a:p>
          </p:txBody>
        </p:sp>
        <p:grpSp>
          <p:nvGrpSpPr>
            <p:cNvPr id="16" name="Group 15"/>
            <p:cNvGrpSpPr/>
            <p:nvPr/>
          </p:nvGrpSpPr>
          <p:grpSpPr>
            <a:xfrm>
              <a:off x="6541940" y="3514994"/>
              <a:ext cx="789495" cy="735094"/>
              <a:chOff x="6685807" y="3306176"/>
              <a:chExt cx="789495" cy="735094"/>
            </a:xfrm>
          </p:grpSpPr>
          <p:grpSp>
            <p:nvGrpSpPr>
              <p:cNvPr id="17" name="Group 16"/>
              <p:cNvGrpSpPr/>
              <p:nvPr/>
            </p:nvGrpSpPr>
            <p:grpSpPr>
              <a:xfrm>
                <a:off x="6685807" y="3536653"/>
                <a:ext cx="789495" cy="504617"/>
                <a:chOff x="4075113" y="809625"/>
                <a:chExt cx="1289050" cy="879475"/>
              </a:xfrm>
            </p:grpSpPr>
            <p:sp>
              <p:nvSpPr>
                <p:cNvPr id="66" name="Freeform 5"/>
                <p:cNvSpPr>
                  <a:spLocks/>
                </p:cNvSpPr>
                <p:nvPr/>
              </p:nvSpPr>
              <p:spPr bwMode="auto">
                <a:xfrm>
                  <a:off x="4143375" y="885825"/>
                  <a:ext cx="1143000" cy="635000"/>
                </a:xfrm>
                <a:custGeom>
                  <a:avLst/>
                  <a:gdLst>
                    <a:gd name="T0" fmla="*/ 432 w 514"/>
                    <a:gd name="T1" fmla="*/ 74 h 286"/>
                    <a:gd name="T2" fmla="*/ 426 w 514"/>
                    <a:gd name="T3" fmla="*/ 71 h 286"/>
                    <a:gd name="T4" fmla="*/ 424 w 514"/>
                    <a:gd name="T5" fmla="*/ 70 h 286"/>
                    <a:gd name="T6" fmla="*/ 418 w 514"/>
                    <a:gd name="T7" fmla="*/ 67 h 286"/>
                    <a:gd name="T8" fmla="*/ 0 w 514"/>
                    <a:gd name="T9" fmla="*/ 136 h 286"/>
                    <a:gd name="T10" fmla="*/ 150 w 514"/>
                    <a:gd name="T11" fmla="*/ 286 h 286"/>
                    <a:gd name="T12" fmla="*/ 287 w 514"/>
                    <a:gd name="T13" fmla="*/ 244 h 286"/>
                    <a:gd name="T14" fmla="*/ 310 w 514"/>
                    <a:gd name="T15" fmla="*/ 251 h 286"/>
                    <a:gd name="T16" fmla="*/ 319 w 514"/>
                    <a:gd name="T17" fmla="*/ 255 h 286"/>
                    <a:gd name="T18" fmla="*/ 364 w 514"/>
                    <a:gd name="T19" fmla="*/ 286 h 286"/>
                    <a:gd name="T20" fmla="*/ 514 w 514"/>
                    <a:gd name="T21" fmla="*/ 136 h 286"/>
                    <a:gd name="T22" fmla="*/ 432 w 514"/>
                    <a:gd name="T23" fmla="*/ 7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4" h="286">
                      <a:moveTo>
                        <a:pt x="432" y="74"/>
                      </a:moveTo>
                      <a:cubicBezTo>
                        <a:pt x="430" y="73"/>
                        <a:pt x="428" y="72"/>
                        <a:pt x="426" y="71"/>
                      </a:cubicBezTo>
                      <a:cubicBezTo>
                        <a:pt x="425" y="71"/>
                        <a:pt x="424" y="70"/>
                        <a:pt x="424" y="70"/>
                      </a:cubicBezTo>
                      <a:cubicBezTo>
                        <a:pt x="422" y="69"/>
                        <a:pt x="420" y="68"/>
                        <a:pt x="418" y="67"/>
                      </a:cubicBezTo>
                      <a:cubicBezTo>
                        <a:pt x="282" y="0"/>
                        <a:pt x="113" y="23"/>
                        <a:pt x="0" y="136"/>
                      </a:cubicBezTo>
                      <a:cubicBezTo>
                        <a:pt x="150" y="286"/>
                        <a:pt x="150" y="286"/>
                        <a:pt x="150" y="286"/>
                      </a:cubicBezTo>
                      <a:cubicBezTo>
                        <a:pt x="187" y="248"/>
                        <a:pt x="239" y="235"/>
                        <a:pt x="287" y="244"/>
                      </a:cubicBezTo>
                      <a:cubicBezTo>
                        <a:pt x="295" y="246"/>
                        <a:pt x="302" y="248"/>
                        <a:pt x="310" y="251"/>
                      </a:cubicBezTo>
                      <a:cubicBezTo>
                        <a:pt x="313" y="252"/>
                        <a:pt x="316" y="253"/>
                        <a:pt x="319" y="255"/>
                      </a:cubicBezTo>
                      <a:cubicBezTo>
                        <a:pt x="335" y="262"/>
                        <a:pt x="351" y="272"/>
                        <a:pt x="364" y="286"/>
                      </a:cubicBezTo>
                      <a:cubicBezTo>
                        <a:pt x="514" y="136"/>
                        <a:pt x="514" y="136"/>
                        <a:pt x="514" y="136"/>
                      </a:cubicBezTo>
                      <a:cubicBezTo>
                        <a:pt x="489" y="111"/>
                        <a:pt x="461" y="90"/>
                        <a:pt x="432" y="74"/>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67" name="Freeform 6"/>
                <p:cNvSpPr>
                  <a:spLocks/>
                </p:cNvSpPr>
                <p:nvPr/>
              </p:nvSpPr>
              <p:spPr bwMode="auto">
                <a:xfrm>
                  <a:off x="4075113" y="1047750"/>
                  <a:ext cx="82550" cy="88900"/>
                </a:xfrm>
                <a:custGeom>
                  <a:avLst/>
                  <a:gdLst>
                    <a:gd name="T0" fmla="*/ 0 w 52"/>
                    <a:gd name="T1" fmla="*/ 5 h 56"/>
                    <a:gd name="T2" fmla="*/ 46 w 52"/>
                    <a:gd name="T3" fmla="*/ 56 h 56"/>
                    <a:gd name="T4" fmla="*/ 52 w 52"/>
                    <a:gd name="T5" fmla="*/ 50 h 56"/>
                    <a:gd name="T6" fmla="*/ 7 w 52"/>
                    <a:gd name="T7" fmla="*/ 0 h 56"/>
                    <a:gd name="T8" fmla="*/ 0 w 52"/>
                    <a:gd name="T9" fmla="*/ 5 h 56"/>
                  </a:gdLst>
                  <a:ahLst/>
                  <a:cxnLst>
                    <a:cxn ang="0">
                      <a:pos x="T0" y="T1"/>
                    </a:cxn>
                    <a:cxn ang="0">
                      <a:pos x="T2" y="T3"/>
                    </a:cxn>
                    <a:cxn ang="0">
                      <a:pos x="T4" y="T5"/>
                    </a:cxn>
                    <a:cxn ang="0">
                      <a:pos x="T6" y="T7"/>
                    </a:cxn>
                    <a:cxn ang="0">
                      <a:pos x="T8" y="T9"/>
                    </a:cxn>
                  </a:cxnLst>
                  <a:rect l="0" t="0" r="r" b="b"/>
                  <a:pathLst>
                    <a:path w="52" h="56">
                      <a:moveTo>
                        <a:pt x="0" y="5"/>
                      </a:moveTo>
                      <a:lnTo>
                        <a:pt x="46" y="56"/>
                      </a:lnTo>
                      <a:lnTo>
                        <a:pt x="52" y="50"/>
                      </a:lnTo>
                      <a:lnTo>
                        <a:pt x="7" y="0"/>
                      </a:lnTo>
                      <a:lnTo>
                        <a:pt x="0" y="5"/>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68" name="Freeform 7"/>
                <p:cNvSpPr>
                  <a:spLocks/>
                </p:cNvSpPr>
                <p:nvPr/>
              </p:nvSpPr>
              <p:spPr bwMode="auto">
                <a:xfrm>
                  <a:off x="4264025" y="915988"/>
                  <a:ext cx="65088" cy="100012"/>
                </a:xfrm>
                <a:custGeom>
                  <a:avLst/>
                  <a:gdLst>
                    <a:gd name="T0" fmla="*/ 0 w 41"/>
                    <a:gd name="T1" fmla="*/ 4 h 63"/>
                    <a:gd name="T2" fmla="*/ 32 w 41"/>
                    <a:gd name="T3" fmla="*/ 63 h 63"/>
                    <a:gd name="T4" fmla="*/ 41 w 41"/>
                    <a:gd name="T5" fmla="*/ 59 h 63"/>
                    <a:gd name="T6" fmla="*/ 8 w 41"/>
                    <a:gd name="T7" fmla="*/ 0 h 63"/>
                    <a:gd name="T8" fmla="*/ 0 w 41"/>
                    <a:gd name="T9" fmla="*/ 4 h 63"/>
                  </a:gdLst>
                  <a:ahLst/>
                  <a:cxnLst>
                    <a:cxn ang="0">
                      <a:pos x="T0" y="T1"/>
                    </a:cxn>
                    <a:cxn ang="0">
                      <a:pos x="T2" y="T3"/>
                    </a:cxn>
                    <a:cxn ang="0">
                      <a:pos x="T4" y="T5"/>
                    </a:cxn>
                    <a:cxn ang="0">
                      <a:pos x="T6" y="T7"/>
                    </a:cxn>
                    <a:cxn ang="0">
                      <a:pos x="T8" y="T9"/>
                    </a:cxn>
                  </a:cxnLst>
                  <a:rect l="0" t="0" r="r" b="b"/>
                  <a:pathLst>
                    <a:path w="41" h="63">
                      <a:moveTo>
                        <a:pt x="0" y="4"/>
                      </a:moveTo>
                      <a:lnTo>
                        <a:pt x="32" y="63"/>
                      </a:lnTo>
                      <a:lnTo>
                        <a:pt x="41" y="59"/>
                      </a:lnTo>
                      <a:lnTo>
                        <a:pt x="8" y="0"/>
                      </a:lnTo>
                      <a:lnTo>
                        <a:pt x="0" y="4"/>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69" name="Freeform 8"/>
                <p:cNvSpPr>
                  <a:spLocks/>
                </p:cNvSpPr>
                <p:nvPr/>
              </p:nvSpPr>
              <p:spPr bwMode="auto">
                <a:xfrm>
                  <a:off x="4481513" y="836613"/>
                  <a:ext cx="39688" cy="106362"/>
                </a:xfrm>
                <a:custGeom>
                  <a:avLst/>
                  <a:gdLst>
                    <a:gd name="T0" fmla="*/ 0 w 25"/>
                    <a:gd name="T1" fmla="*/ 1 h 67"/>
                    <a:gd name="T2" fmla="*/ 17 w 25"/>
                    <a:gd name="T3" fmla="*/ 67 h 67"/>
                    <a:gd name="T4" fmla="*/ 25 w 25"/>
                    <a:gd name="T5" fmla="*/ 64 h 67"/>
                    <a:gd name="T6" fmla="*/ 9 w 25"/>
                    <a:gd name="T7" fmla="*/ 0 h 67"/>
                    <a:gd name="T8" fmla="*/ 0 w 25"/>
                    <a:gd name="T9" fmla="*/ 1 h 67"/>
                  </a:gdLst>
                  <a:ahLst/>
                  <a:cxnLst>
                    <a:cxn ang="0">
                      <a:pos x="T0" y="T1"/>
                    </a:cxn>
                    <a:cxn ang="0">
                      <a:pos x="T2" y="T3"/>
                    </a:cxn>
                    <a:cxn ang="0">
                      <a:pos x="T4" y="T5"/>
                    </a:cxn>
                    <a:cxn ang="0">
                      <a:pos x="T6" y="T7"/>
                    </a:cxn>
                    <a:cxn ang="0">
                      <a:pos x="T8" y="T9"/>
                    </a:cxn>
                  </a:cxnLst>
                  <a:rect l="0" t="0" r="r" b="b"/>
                  <a:pathLst>
                    <a:path w="25" h="67">
                      <a:moveTo>
                        <a:pt x="0" y="1"/>
                      </a:moveTo>
                      <a:lnTo>
                        <a:pt x="17" y="67"/>
                      </a:lnTo>
                      <a:lnTo>
                        <a:pt x="25" y="64"/>
                      </a:lnTo>
                      <a:lnTo>
                        <a:pt x="9" y="0"/>
                      </a:lnTo>
                      <a:lnTo>
                        <a:pt x="0" y="1"/>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70" name="Freeform 9"/>
                <p:cNvSpPr>
                  <a:spLocks/>
                </p:cNvSpPr>
                <p:nvPr/>
              </p:nvSpPr>
              <p:spPr bwMode="auto">
                <a:xfrm>
                  <a:off x="4713288" y="809625"/>
                  <a:ext cx="15875" cy="106362"/>
                </a:xfrm>
                <a:custGeom>
                  <a:avLst/>
                  <a:gdLst>
                    <a:gd name="T0" fmla="*/ 0 w 10"/>
                    <a:gd name="T1" fmla="*/ 67 h 67"/>
                    <a:gd name="T2" fmla="*/ 10 w 10"/>
                    <a:gd name="T3" fmla="*/ 67 h 67"/>
                    <a:gd name="T4" fmla="*/ 10 w 10"/>
                    <a:gd name="T5" fmla="*/ 0 h 67"/>
                    <a:gd name="T6" fmla="*/ 1 w 10"/>
                    <a:gd name="T7" fmla="*/ 0 h 67"/>
                    <a:gd name="T8" fmla="*/ 0 w 10"/>
                    <a:gd name="T9" fmla="*/ 67 h 67"/>
                  </a:gdLst>
                  <a:ahLst/>
                  <a:cxnLst>
                    <a:cxn ang="0">
                      <a:pos x="T0" y="T1"/>
                    </a:cxn>
                    <a:cxn ang="0">
                      <a:pos x="T2" y="T3"/>
                    </a:cxn>
                    <a:cxn ang="0">
                      <a:pos x="T4" y="T5"/>
                    </a:cxn>
                    <a:cxn ang="0">
                      <a:pos x="T6" y="T7"/>
                    </a:cxn>
                    <a:cxn ang="0">
                      <a:pos x="T8" y="T9"/>
                    </a:cxn>
                  </a:cxnLst>
                  <a:rect l="0" t="0" r="r" b="b"/>
                  <a:pathLst>
                    <a:path w="10" h="67">
                      <a:moveTo>
                        <a:pt x="0" y="67"/>
                      </a:moveTo>
                      <a:lnTo>
                        <a:pt x="10" y="67"/>
                      </a:lnTo>
                      <a:lnTo>
                        <a:pt x="10" y="0"/>
                      </a:lnTo>
                      <a:lnTo>
                        <a:pt x="1" y="0"/>
                      </a:lnTo>
                      <a:lnTo>
                        <a:pt x="0" y="67"/>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71" name="Freeform 10"/>
                <p:cNvSpPr>
                  <a:spLocks/>
                </p:cNvSpPr>
                <p:nvPr/>
              </p:nvSpPr>
              <p:spPr bwMode="auto">
                <a:xfrm>
                  <a:off x="4919663" y="838200"/>
                  <a:ext cx="39688" cy="106362"/>
                </a:xfrm>
                <a:custGeom>
                  <a:avLst/>
                  <a:gdLst>
                    <a:gd name="T0" fmla="*/ 0 w 25"/>
                    <a:gd name="T1" fmla="*/ 66 h 67"/>
                    <a:gd name="T2" fmla="*/ 8 w 25"/>
                    <a:gd name="T3" fmla="*/ 67 h 67"/>
                    <a:gd name="T4" fmla="*/ 25 w 25"/>
                    <a:gd name="T5" fmla="*/ 3 h 67"/>
                    <a:gd name="T6" fmla="*/ 17 w 25"/>
                    <a:gd name="T7" fmla="*/ 0 h 67"/>
                    <a:gd name="T8" fmla="*/ 0 w 25"/>
                    <a:gd name="T9" fmla="*/ 66 h 67"/>
                  </a:gdLst>
                  <a:ahLst/>
                  <a:cxnLst>
                    <a:cxn ang="0">
                      <a:pos x="T0" y="T1"/>
                    </a:cxn>
                    <a:cxn ang="0">
                      <a:pos x="T2" y="T3"/>
                    </a:cxn>
                    <a:cxn ang="0">
                      <a:pos x="T4" y="T5"/>
                    </a:cxn>
                    <a:cxn ang="0">
                      <a:pos x="T6" y="T7"/>
                    </a:cxn>
                    <a:cxn ang="0">
                      <a:pos x="T8" y="T9"/>
                    </a:cxn>
                  </a:cxnLst>
                  <a:rect l="0" t="0" r="r" b="b"/>
                  <a:pathLst>
                    <a:path w="25" h="67">
                      <a:moveTo>
                        <a:pt x="0" y="66"/>
                      </a:moveTo>
                      <a:lnTo>
                        <a:pt x="8" y="67"/>
                      </a:lnTo>
                      <a:lnTo>
                        <a:pt x="25" y="3"/>
                      </a:lnTo>
                      <a:lnTo>
                        <a:pt x="17" y="0"/>
                      </a:lnTo>
                      <a:lnTo>
                        <a:pt x="0" y="66"/>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72" name="Freeform 11"/>
                <p:cNvSpPr>
                  <a:spLocks/>
                </p:cNvSpPr>
                <p:nvPr/>
              </p:nvSpPr>
              <p:spPr bwMode="auto">
                <a:xfrm>
                  <a:off x="5110163" y="922338"/>
                  <a:ext cx="65088" cy="100012"/>
                </a:xfrm>
                <a:custGeom>
                  <a:avLst/>
                  <a:gdLst>
                    <a:gd name="T0" fmla="*/ 34 w 41"/>
                    <a:gd name="T1" fmla="*/ 0 h 63"/>
                    <a:gd name="T2" fmla="*/ 0 w 41"/>
                    <a:gd name="T3" fmla="*/ 59 h 63"/>
                    <a:gd name="T4" fmla="*/ 9 w 41"/>
                    <a:gd name="T5" fmla="*/ 63 h 63"/>
                    <a:gd name="T6" fmla="*/ 41 w 41"/>
                    <a:gd name="T7" fmla="*/ 5 h 63"/>
                    <a:gd name="T8" fmla="*/ 34 w 41"/>
                    <a:gd name="T9" fmla="*/ 0 h 63"/>
                  </a:gdLst>
                  <a:ahLst/>
                  <a:cxnLst>
                    <a:cxn ang="0">
                      <a:pos x="T0" y="T1"/>
                    </a:cxn>
                    <a:cxn ang="0">
                      <a:pos x="T2" y="T3"/>
                    </a:cxn>
                    <a:cxn ang="0">
                      <a:pos x="T4" y="T5"/>
                    </a:cxn>
                    <a:cxn ang="0">
                      <a:pos x="T6" y="T7"/>
                    </a:cxn>
                    <a:cxn ang="0">
                      <a:pos x="T8" y="T9"/>
                    </a:cxn>
                  </a:cxnLst>
                  <a:rect l="0" t="0" r="r" b="b"/>
                  <a:pathLst>
                    <a:path w="41" h="63">
                      <a:moveTo>
                        <a:pt x="34" y="0"/>
                      </a:moveTo>
                      <a:lnTo>
                        <a:pt x="0" y="59"/>
                      </a:lnTo>
                      <a:lnTo>
                        <a:pt x="9" y="63"/>
                      </a:lnTo>
                      <a:lnTo>
                        <a:pt x="41" y="5"/>
                      </a:lnTo>
                      <a:lnTo>
                        <a:pt x="34"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73" name="Freeform 12"/>
                <p:cNvSpPr>
                  <a:spLocks/>
                </p:cNvSpPr>
                <p:nvPr/>
              </p:nvSpPr>
              <p:spPr bwMode="auto">
                <a:xfrm>
                  <a:off x="4151313" y="993775"/>
                  <a:ext cx="57150" cy="69850"/>
                </a:xfrm>
                <a:custGeom>
                  <a:avLst/>
                  <a:gdLst>
                    <a:gd name="T0" fmla="*/ 0 w 36"/>
                    <a:gd name="T1" fmla="*/ 7 h 44"/>
                    <a:gd name="T2" fmla="*/ 28 w 36"/>
                    <a:gd name="T3" fmla="*/ 44 h 44"/>
                    <a:gd name="T4" fmla="*/ 36 w 36"/>
                    <a:gd name="T5" fmla="*/ 38 h 44"/>
                    <a:gd name="T6" fmla="*/ 8 w 36"/>
                    <a:gd name="T7" fmla="*/ 0 h 44"/>
                    <a:gd name="T8" fmla="*/ 0 w 36"/>
                    <a:gd name="T9" fmla="*/ 7 h 44"/>
                  </a:gdLst>
                  <a:ahLst/>
                  <a:cxnLst>
                    <a:cxn ang="0">
                      <a:pos x="T0" y="T1"/>
                    </a:cxn>
                    <a:cxn ang="0">
                      <a:pos x="T2" y="T3"/>
                    </a:cxn>
                    <a:cxn ang="0">
                      <a:pos x="T4" y="T5"/>
                    </a:cxn>
                    <a:cxn ang="0">
                      <a:pos x="T6" y="T7"/>
                    </a:cxn>
                    <a:cxn ang="0">
                      <a:pos x="T8" y="T9"/>
                    </a:cxn>
                  </a:cxnLst>
                  <a:rect l="0" t="0" r="r" b="b"/>
                  <a:pathLst>
                    <a:path w="36" h="44">
                      <a:moveTo>
                        <a:pt x="0" y="7"/>
                      </a:moveTo>
                      <a:lnTo>
                        <a:pt x="28" y="44"/>
                      </a:lnTo>
                      <a:lnTo>
                        <a:pt x="36" y="38"/>
                      </a:lnTo>
                      <a:lnTo>
                        <a:pt x="8" y="0"/>
                      </a:lnTo>
                      <a:lnTo>
                        <a:pt x="0" y="7"/>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74" name="Freeform 13"/>
                <p:cNvSpPr>
                  <a:spLocks/>
                </p:cNvSpPr>
                <p:nvPr/>
              </p:nvSpPr>
              <p:spPr bwMode="auto">
                <a:xfrm>
                  <a:off x="4114800" y="1022350"/>
                  <a:ext cx="60325" cy="66675"/>
                </a:xfrm>
                <a:custGeom>
                  <a:avLst/>
                  <a:gdLst>
                    <a:gd name="T0" fmla="*/ 0 w 38"/>
                    <a:gd name="T1" fmla="*/ 6 h 42"/>
                    <a:gd name="T2" fmla="*/ 30 w 38"/>
                    <a:gd name="T3" fmla="*/ 42 h 42"/>
                    <a:gd name="T4" fmla="*/ 38 w 38"/>
                    <a:gd name="T5" fmla="*/ 37 h 42"/>
                    <a:gd name="T6" fmla="*/ 7 w 38"/>
                    <a:gd name="T7" fmla="*/ 0 h 42"/>
                    <a:gd name="T8" fmla="*/ 0 w 38"/>
                    <a:gd name="T9" fmla="*/ 6 h 42"/>
                  </a:gdLst>
                  <a:ahLst/>
                  <a:cxnLst>
                    <a:cxn ang="0">
                      <a:pos x="T0" y="T1"/>
                    </a:cxn>
                    <a:cxn ang="0">
                      <a:pos x="T2" y="T3"/>
                    </a:cxn>
                    <a:cxn ang="0">
                      <a:pos x="T4" y="T5"/>
                    </a:cxn>
                    <a:cxn ang="0">
                      <a:pos x="T6" y="T7"/>
                    </a:cxn>
                    <a:cxn ang="0">
                      <a:pos x="T8" y="T9"/>
                    </a:cxn>
                  </a:cxnLst>
                  <a:rect l="0" t="0" r="r" b="b"/>
                  <a:pathLst>
                    <a:path w="38" h="42">
                      <a:moveTo>
                        <a:pt x="0" y="6"/>
                      </a:moveTo>
                      <a:lnTo>
                        <a:pt x="30" y="42"/>
                      </a:lnTo>
                      <a:lnTo>
                        <a:pt x="38" y="37"/>
                      </a:lnTo>
                      <a:lnTo>
                        <a:pt x="7" y="0"/>
                      </a:lnTo>
                      <a:lnTo>
                        <a:pt x="0" y="6"/>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75" name="Freeform 14"/>
                <p:cNvSpPr>
                  <a:spLocks/>
                </p:cNvSpPr>
                <p:nvPr/>
              </p:nvSpPr>
              <p:spPr bwMode="auto">
                <a:xfrm>
                  <a:off x="4187825" y="969963"/>
                  <a:ext cx="55563" cy="68262"/>
                </a:xfrm>
                <a:custGeom>
                  <a:avLst/>
                  <a:gdLst>
                    <a:gd name="T0" fmla="*/ 0 w 35"/>
                    <a:gd name="T1" fmla="*/ 5 h 43"/>
                    <a:gd name="T2" fmla="*/ 27 w 35"/>
                    <a:gd name="T3" fmla="*/ 43 h 43"/>
                    <a:gd name="T4" fmla="*/ 35 w 35"/>
                    <a:gd name="T5" fmla="*/ 38 h 43"/>
                    <a:gd name="T6" fmla="*/ 9 w 35"/>
                    <a:gd name="T7" fmla="*/ 0 h 43"/>
                    <a:gd name="T8" fmla="*/ 0 w 35"/>
                    <a:gd name="T9" fmla="*/ 5 h 43"/>
                  </a:gdLst>
                  <a:ahLst/>
                  <a:cxnLst>
                    <a:cxn ang="0">
                      <a:pos x="T0" y="T1"/>
                    </a:cxn>
                    <a:cxn ang="0">
                      <a:pos x="T2" y="T3"/>
                    </a:cxn>
                    <a:cxn ang="0">
                      <a:pos x="T4" y="T5"/>
                    </a:cxn>
                    <a:cxn ang="0">
                      <a:pos x="T6" y="T7"/>
                    </a:cxn>
                    <a:cxn ang="0">
                      <a:pos x="T8" y="T9"/>
                    </a:cxn>
                  </a:cxnLst>
                  <a:rect l="0" t="0" r="r" b="b"/>
                  <a:pathLst>
                    <a:path w="35" h="43">
                      <a:moveTo>
                        <a:pt x="0" y="5"/>
                      </a:moveTo>
                      <a:lnTo>
                        <a:pt x="27" y="43"/>
                      </a:lnTo>
                      <a:lnTo>
                        <a:pt x="35" y="38"/>
                      </a:lnTo>
                      <a:lnTo>
                        <a:pt x="9" y="0"/>
                      </a:lnTo>
                      <a:lnTo>
                        <a:pt x="0" y="5"/>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76" name="Freeform 15"/>
                <p:cNvSpPr>
                  <a:spLocks/>
                </p:cNvSpPr>
                <p:nvPr/>
              </p:nvSpPr>
              <p:spPr bwMode="auto">
                <a:xfrm>
                  <a:off x="4229100" y="944563"/>
                  <a:ext cx="50800" cy="71437"/>
                </a:xfrm>
                <a:custGeom>
                  <a:avLst/>
                  <a:gdLst>
                    <a:gd name="T0" fmla="*/ 0 w 32"/>
                    <a:gd name="T1" fmla="*/ 6 h 45"/>
                    <a:gd name="T2" fmla="*/ 23 w 32"/>
                    <a:gd name="T3" fmla="*/ 45 h 45"/>
                    <a:gd name="T4" fmla="*/ 32 w 32"/>
                    <a:gd name="T5" fmla="*/ 41 h 45"/>
                    <a:gd name="T6" fmla="*/ 8 w 32"/>
                    <a:gd name="T7" fmla="*/ 0 h 45"/>
                    <a:gd name="T8" fmla="*/ 0 w 32"/>
                    <a:gd name="T9" fmla="*/ 6 h 45"/>
                  </a:gdLst>
                  <a:ahLst/>
                  <a:cxnLst>
                    <a:cxn ang="0">
                      <a:pos x="T0" y="T1"/>
                    </a:cxn>
                    <a:cxn ang="0">
                      <a:pos x="T2" y="T3"/>
                    </a:cxn>
                    <a:cxn ang="0">
                      <a:pos x="T4" y="T5"/>
                    </a:cxn>
                    <a:cxn ang="0">
                      <a:pos x="T6" y="T7"/>
                    </a:cxn>
                    <a:cxn ang="0">
                      <a:pos x="T8" y="T9"/>
                    </a:cxn>
                  </a:cxnLst>
                  <a:rect l="0" t="0" r="r" b="b"/>
                  <a:pathLst>
                    <a:path w="32" h="45">
                      <a:moveTo>
                        <a:pt x="0" y="6"/>
                      </a:moveTo>
                      <a:lnTo>
                        <a:pt x="23" y="45"/>
                      </a:lnTo>
                      <a:lnTo>
                        <a:pt x="32" y="41"/>
                      </a:lnTo>
                      <a:lnTo>
                        <a:pt x="8" y="0"/>
                      </a:lnTo>
                      <a:lnTo>
                        <a:pt x="0" y="6"/>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77" name="Freeform 16"/>
                <p:cNvSpPr>
                  <a:spLocks/>
                </p:cNvSpPr>
                <p:nvPr/>
              </p:nvSpPr>
              <p:spPr bwMode="auto">
                <a:xfrm>
                  <a:off x="4308475" y="903288"/>
                  <a:ext cx="46038" cy="73025"/>
                </a:xfrm>
                <a:custGeom>
                  <a:avLst/>
                  <a:gdLst>
                    <a:gd name="T0" fmla="*/ 0 w 29"/>
                    <a:gd name="T1" fmla="*/ 4 h 46"/>
                    <a:gd name="T2" fmla="*/ 21 w 29"/>
                    <a:gd name="T3" fmla="*/ 46 h 46"/>
                    <a:gd name="T4" fmla="*/ 29 w 29"/>
                    <a:gd name="T5" fmla="*/ 42 h 46"/>
                    <a:gd name="T6" fmla="*/ 10 w 29"/>
                    <a:gd name="T7" fmla="*/ 0 h 46"/>
                    <a:gd name="T8" fmla="*/ 0 w 29"/>
                    <a:gd name="T9" fmla="*/ 4 h 46"/>
                  </a:gdLst>
                  <a:ahLst/>
                  <a:cxnLst>
                    <a:cxn ang="0">
                      <a:pos x="T0" y="T1"/>
                    </a:cxn>
                    <a:cxn ang="0">
                      <a:pos x="T2" y="T3"/>
                    </a:cxn>
                    <a:cxn ang="0">
                      <a:pos x="T4" y="T5"/>
                    </a:cxn>
                    <a:cxn ang="0">
                      <a:pos x="T6" y="T7"/>
                    </a:cxn>
                    <a:cxn ang="0">
                      <a:pos x="T8" y="T9"/>
                    </a:cxn>
                  </a:cxnLst>
                  <a:rect l="0" t="0" r="r" b="b"/>
                  <a:pathLst>
                    <a:path w="29" h="46">
                      <a:moveTo>
                        <a:pt x="0" y="4"/>
                      </a:moveTo>
                      <a:lnTo>
                        <a:pt x="21" y="46"/>
                      </a:lnTo>
                      <a:lnTo>
                        <a:pt x="29" y="42"/>
                      </a:lnTo>
                      <a:lnTo>
                        <a:pt x="10" y="0"/>
                      </a:lnTo>
                      <a:lnTo>
                        <a:pt x="0" y="4"/>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78" name="Freeform 17"/>
                <p:cNvSpPr>
                  <a:spLocks/>
                </p:cNvSpPr>
                <p:nvPr/>
              </p:nvSpPr>
              <p:spPr bwMode="auto">
                <a:xfrm>
                  <a:off x="4351338" y="885825"/>
                  <a:ext cx="44450" cy="73025"/>
                </a:xfrm>
                <a:custGeom>
                  <a:avLst/>
                  <a:gdLst>
                    <a:gd name="T0" fmla="*/ 0 w 28"/>
                    <a:gd name="T1" fmla="*/ 2 h 46"/>
                    <a:gd name="T2" fmla="*/ 18 w 28"/>
                    <a:gd name="T3" fmla="*/ 46 h 46"/>
                    <a:gd name="T4" fmla="*/ 28 w 28"/>
                    <a:gd name="T5" fmla="*/ 43 h 46"/>
                    <a:gd name="T6" fmla="*/ 9 w 28"/>
                    <a:gd name="T7" fmla="*/ 0 h 46"/>
                    <a:gd name="T8" fmla="*/ 0 w 28"/>
                    <a:gd name="T9" fmla="*/ 2 h 46"/>
                  </a:gdLst>
                  <a:ahLst/>
                  <a:cxnLst>
                    <a:cxn ang="0">
                      <a:pos x="T0" y="T1"/>
                    </a:cxn>
                    <a:cxn ang="0">
                      <a:pos x="T2" y="T3"/>
                    </a:cxn>
                    <a:cxn ang="0">
                      <a:pos x="T4" y="T5"/>
                    </a:cxn>
                    <a:cxn ang="0">
                      <a:pos x="T6" y="T7"/>
                    </a:cxn>
                    <a:cxn ang="0">
                      <a:pos x="T8" y="T9"/>
                    </a:cxn>
                  </a:cxnLst>
                  <a:rect l="0" t="0" r="r" b="b"/>
                  <a:pathLst>
                    <a:path w="28" h="46">
                      <a:moveTo>
                        <a:pt x="0" y="2"/>
                      </a:moveTo>
                      <a:lnTo>
                        <a:pt x="18" y="46"/>
                      </a:lnTo>
                      <a:lnTo>
                        <a:pt x="28" y="43"/>
                      </a:lnTo>
                      <a:lnTo>
                        <a:pt x="9" y="0"/>
                      </a:lnTo>
                      <a:lnTo>
                        <a:pt x="0" y="2"/>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79" name="Freeform 18"/>
                <p:cNvSpPr>
                  <a:spLocks/>
                </p:cNvSpPr>
                <p:nvPr/>
              </p:nvSpPr>
              <p:spPr bwMode="auto">
                <a:xfrm>
                  <a:off x="4395788" y="866775"/>
                  <a:ext cx="39688" cy="76200"/>
                </a:xfrm>
                <a:custGeom>
                  <a:avLst/>
                  <a:gdLst>
                    <a:gd name="T0" fmla="*/ 0 w 25"/>
                    <a:gd name="T1" fmla="*/ 5 h 48"/>
                    <a:gd name="T2" fmla="*/ 15 w 25"/>
                    <a:gd name="T3" fmla="*/ 48 h 48"/>
                    <a:gd name="T4" fmla="*/ 25 w 25"/>
                    <a:gd name="T5" fmla="*/ 45 h 48"/>
                    <a:gd name="T6" fmla="*/ 8 w 25"/>
                    <a:gd name="T7" fmla="*/ 0 h 48"/>
                    <a:gd name="T8" fmla="*/ 0 w 25"/>
                    <a:gd name="T9" fmla="*/ 5 h 48"/>
                  </a:gdLst>
                  <a:ahLst/>
                  <a:cxnLst>
                    <a:cxn ang="0">
                      <a:pos x="T0" y="T1"/>
                    </a:cxn>
                    <a:cxn ang="0">
                      <a:pos x="T2" y="T3"/>
                    </a:cxn>
                    <a:cxn ang="0">
                      <a:pos x="T4" y="T5"/>
                    </a:cxn>
                    <a:cxn ang="0">
                      <a:pos x="T6" y="T7"/>
                    </a:cxn>
                    <a:cxn ang="0">
                      <a:pos x="T8" y="T9"/>
                    </a:cxn>
                  </a:cxnLst>
                  <a:rect l="0" t="0" r="r" b="b"/>
                  <a:pathLst>
                    <a:path w="25" h="48">
                      <a:moveTo>
                        <a:pt x="0" y="5"/>
                      </a:moveTo>
                      <a:lnTo>
                        <a:pt x="15" y="48"/>
                      </a:lnTo>
                      <a:lnTo>
                        <a:pt x="25" y="45"/>
                      </a:lnTo>
                      <a:lnTo>
                        <a:pt x="8" y="0"/>
                      </a:lnTo>
                      <a:lnTo>
                        <a:pt x="0" y="5"/>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80" name="Freeform 19"/>
                <p:cNvSpPr>
                  <a:spLocks/>
                </p:cNvSpPr>
                <p:nvPr/>
              </p:nvSpPr>
              <p:spPr bwMode="auto">
                <a:xfrm>
                  <a:off x="4440238" y="854075"/>
                  <a:ext cx="34925" cy="76200"/>
                </a:xfrm>
                <a:custGeom>
                  <a:avLst/>
                  <a:gdLst>
                    <a:gd name="T0" fmla="*/ 0 w 22"/>
                    <a:gd name="T1" fmla="*/ 3 h 48"/>
                    <a:gd name="T2" fmla="*/ 12 w 22"/>
                    <a:gd name="T3" fmla="*/ 48 h 48"/>
                    <a:gd name="T4" fmla="*/ 22 w 22"/>
                    <a:gd name="T5" fmla="*/ 45 h 48"/>
                    <a:gd name="T6" fmla="*/ 8 w 22"/>
                    <a:gd name="T7" fmla="*/ 0 h 48"/>
                    <a:gd name="T8" fmla="*/ 0 w 22"/>
                    <a:gd name="T9" fmla="*/ 3 h 48"/>
                  </a:gdLst>
                  <a:ahLst/>
                  <a:cxnLst>
                    <a:cxn ang="0">
                      <a:pos x="T0" y="T1"/>
                    </a:cxn>
                    <a:cxn ang="0">
                      <a:pos x="T2" y="T3"/>
                    </a:cxn>
                    <a:cxn ang="0">
                      <a:pos x="T4" y="T5"/>
                    </a:cxn>
                    <a:cxn ang="0">
                      <a:pos x="T6" y="T7"/>
                    </a:cxn>
                    <a:cxn ang="0">
                      <a:pos x="T8" y="T9"/>
                    </a:cxn>
                  </a:cxnLst>
                  <a:rect l="0" t="0" r="r" b="b"/>
                  <a:pathLst>
                    <a:path w="22" h="48">
                      <a:moveTo>
                        <a:pt x="0" y="3"/>
                      </a:moveTo>
                      <a:lnTo>
                        <a:pt x="12" y="48"/>
                      </a:lnTo>
                      <a:lnTo>
                        <a:pt x="22" y="45"/>
                      </a:lnTo>
                      <a:lnTo>
                        <a:pt x="8" y="0"/>
                      </a:lnTo>
                      <a:lnTo>
                        <a:pt x="0" y="3"/>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81" name="Freeform 20"/>
                <p:cNvSpPr>
                  <a:spLocks/>
                </p:cNvSpPr>
                <p:nvPr/>
              </p:nvSpPr>
              <p:spPr bwMode="auto">
                <a:xfrm>
                  <a:off x="4529138" y="833438"/>
                  <a:ext cx="30163" cy="76200"/>
                </a:xfrm>
                <a:custGeom>
                  <a:avLst/>
                  <a:gdLst>
                    <a:gd name="T0" fmla="*/ 0 w 19"/>
                    <a:gd name="T1" fmla="*/ 2 h 48"/>
                    <a:gd name="T2" fmla="*/ 9 w 19"/>
                    <a:gd name="T3" fmla="*/ 48 h 48"/>
                    <a:gd name="T4" fmla="*/ 19 w 19"/>
                    <a:gd name="T5" fmla="*/ 45 h 48"/>
                    <a:gd name="T6" fmla="*/ 9 w 19"/>
                    <a:gd name="T7" fmla="*/ 0 h 48"/>
                    <a:gd name="T8" fmla="*/ 0 w 19"/>
                    <a:gd name="T9" fmla="*/ 2 h 48"/>
                  </a:gdLst>
                  <a:ahLst/>
                  <a:cxnLst>
                    <a:cxn ang="0">
                      <a:pos x="T0" y="T1"/>
                    </a:cxn>
                    <a:cxn ang="0">
                      <a:pos x="T2" y="T3"/>
                    </a:cxn>
                    <a:cxn ang="0">
                      <a:pos x="T4" y="T5"/>
                    </a:cxn>
                    <a:cxn ang="0">
                      <a:pos x="T6" y="T7"/>
                    </a:cxn>
                    <a:cxn ang="0">
                      <a:pos x="T8" y="T9"/>
                    </a:cxn>
                  </a:cxnLst>
                  <a:rect l="0" t="0" r="r" b="b"/>
                  <a:pathLst>
                    <a:path w="19" h="48">
                      <a:moveTo>
                        <a:pt x="0" y="2"/>
                      </a:moveTo>
                      <a:lnTo>
                        <a:pt x="9" y="48"/>
                      </a:lnTo>
                      <a:lnTo>
                        <a:pt x="19" y="45"/>
                      </a:lnTo>
                      <a:lnTo>
                        <a:pt x="9" y="0"/>
                      </a:lnTo>
                      <a:lnTo>
                        <a:pt x="0" y="2"/>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82" name="Freeform 21"/>
                <p:cNvSpPr>
                  <a:spLocks/>
                </p:cNvSpPr>
                <p:nvPr/>
              </p:nvSpPr>
              <p:spPr bwMode="auto">
                <a:xfrm>
                  <a:off x="4575175" y="825500"/>
                  <a:ext cx="26988" cy="74612"/>
                </a:xfrm>
                <a:custGeom>
                  <a:avLst/>
                  <a:gdLst>
                    <a:gd name="T0" fmla="*/ 0 w 17"/>
                    <a:gd name="T1" fmla="*/ 1 h 47"/>
                    <a:gd name="T2" fmla="*/ 6 w 17"/>
                    <a:gd name="T3" fmla="*/ 47 h 47"/>
                    <a:gd name="T4" fmla="*/ 17 w 17"/>
                    <a:gd name="T5" fmla="*/ 46 h 47"/>
                    <a:gd name="T6" fmla="*/ 10 w 17"/>
                    <a:gd name="T7" fmla="*/ 0 h 47"/>
                    <a:gd name="T8" fmla="*/ 0 w 17"/>
                    <a:gd name="T9" fmla="*/ 1 h 47"/>
                  </a:gdLst>
                  <a:ahLst/>
                  <a:cxnLst>
                    <a:cxn ang="0">
                      <a:pos x="T0" y="T1"/>
                    </a:cxn>
                    <a:cxn ang="0">
                      <a:pos x="T2" y="T3"/>
                    </a:cxn>
                    <a:cxn ang="0">
                      <a:pos x="T4" y="T5"/>
                    </a:cxn>
                    <a:cxn ang="0">
                      <a:pos x="T6" y="T7"/>
                    </a:cxn>
                    <a:cxn ang="0">
                      <a:pos x="T8" y="T9"/>
                    </a:cxn>
                  </a:cxnLst>
                  <a:rect l="0" t="0" r="r" b="b"/>
                  <a:pathLst>
                    <a:path w="17" h="47">
                      <a:moveTo>
                        <a:pt x="0" y="1"/>
                      </a:moveTo>
                      <a:lnTo>
                        <a:pt x="6" y="47"/>
                      </a:lnTo>
                      <a:lnTo>
                        <a:pt x="17" y="46"/>
                      </a:lnTo>
                      <a:lnTo>
                        <a:pt x="10" y="0"/>
                      </a:lnTo>
                      <a:lnTo>
                        <a:pt x="0" y="1"/>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83" name="Freeform 22"/>
                <p:cNvSpPr>
                  <a:spLocks/>
                </p:cNvSpPr>
                <p:nvPr/>
              </p:nvSpPr>
              <p:spPr bwMode="auto">
                <a:xfrm>
                  <a:off x="4619625" y="820738"/>
                  <a:ext cx="23813" cy="76200"/>
                </a:xfrm>
                <a:custGeom>
                  <a:avLst/>
                  <a:gdLst>
                    <a:gd name="T0" fmla="*/ 0 w 15"/>
                    <a:gd name="T1" fmla="*/ 1 h 48"/>
                    <a:gd name="T2" fmla="*/ 6 w 15"/>
                    <a:gd name="T3" fmla="*/ 48 h 48"/>
                    <a:gd name="T4" fmla="*/ 15 w 15"/>
                    <a:gd name="T5" fmla="*/ 46 h 48"/>
                    <a:gd name="T6" fmla="*/ 11 w 15"/>
                    <a:gd name="T7" fmla="*/ 0 h 48"/>
                    <a:gd name="T8" fmla="*/ 0 w 15"/>
                    <a:gd name="T9" fmla="*/ 1 h 48"/>
                  </a:gdLst>
                  <a:ahLst/>
                  <a:cxnLst>
                    <a:cxn ang="0">
                      <a:pos x="T0" y="T1"/>
                    </a:cxn>
                    <a:cxn ang="0">
                      <a:pos x="T2" y="T3"/>
                    </a:cxn>
                    <a:cxn ang="0">
                      <a:pos x="T4" y="T5"/>
                    </a:cxn>
                    <a:cxn ang="0">
                      <a:pos x="T6" y="T7"/>
                    </a:cxn>
                    <a:cxn ang="0">
                      <a:pos x="T8" y="T9"/>
                    </a:cxn>
                  </a:cxnLst>
                  <a:rect l="0" t="0" r="r" b="b"/>
                  <a:pathLst>
                    <a:path w="15" h="48">
                      <a:moveTo>
                        <a:pt x="0" y="1"/>
                      </a:moveTo>
                      <a:lnTo>
                        <a:pt x="6" y="48"/>
                      </a:lnTo>
                      <a:lnTo>
                        <a:pt x="15" y="46"/>
                      </a:lnTo>
                      <a:lnTo>
                        <a:pt x="11" y="0"/>
                      </a:lnTo>
                      <a:lnTo>
                        <a:pt x="0" y="1"/>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84" name="Freeform 23"/>
                <p:cNvSpPr>
                  <a:spLocks/>
                </p:cNvSpPr>
                <p:nvPr/>
              </p:nvSpPr>
              <p:spPr bwMode="auto">
                <a:xfrm>
                  <a:off x="4665663" y="819150"/>
                  <a:ext cx="20638" cy="74612"/>
                </a:xfrm>
                <a:custGeom>
                  <a:avLst/>
                  <a:gdLst>
                    <a:gd name="T0" fmla="*/ 0 w 13"/>
                    <a:gd name="T1" fmla="*/ 0 h 47"/>
                    <a:gd name="T2" fmla="*/ 3 w 13"/>
                    <a:gd name="T3" fmla="*/ 47 h 47"/>
                    <a:gd name="T4" fmla="*/ 13 w 13"/>
                    <a:gd name="T5" fmla="*/ 46 h 47"/>
                    <a:gd name="T6" fmla="*/ 10 w 13"/>
                    <a:gd name="T7" fmla="*/ 0 h 47"/>
                    <a:gd name="T8" fmla="*/ 0 w 13"/>
                    <a:gd name="T9" fmla="*/ 0 h 47"/>
                  </a:gdLst>
                  <a:ahLst/>
                  <a:cxnLst>
                    <a:cxn ang="0">
                      <a:pos x="T0" y="T1"/>
                    </a:cxn>
                    <a:cxn ang="0">
                      <a:pos x="T2" y="T3"/>
                    </a:cxn>
                    <a:cxn ang="0">
                      <a:pos x="T4" y="T5"/>
                    </a:cxn>
                    <a:cxn ang="0">
                      <a:pos x="T6" y="T7"/>
                    </a:cxn>
                    <a:cxn ang="0">
                      <a:pos x="T8" y="T9"/>
                    </a:cxn>
                  </a:cxnLst>
                  <a:rect l="0" t="0" r="r" b="b"/>
                  <a:pathLst>
                    <a:path w="13" h="47">
                      <a:moveTo>
                        <a:pt x="0" y="0"/>
                      </a:moveTo>
                      <a:lnTo>
                        <a:pt x="3" y="47"/>
                      </a:lnTo>
                      <a:lnTo>
                        <a:pt x="13" y="46"/>
                      </a:lnTo>
                      <a:lnTo>
                        <a:pt x="10" y="0"/>
                      </a:lnTo>
                      <a:lnTo>
                        <a:pt x="0"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85" name="Freeform 24"/>
                <p:cNvSpPr>
                  <a:spLocks/>
                </p:cNvSpPr>
                <p:nvPr/>
              </p:nvSpPr>
              <p:spPr bwMode="auto">
                <a:xfrm>
                  <a:off x="4754563" y="819150"/>
                  <a:ext cx="20638" cy="74612"/>
                </a:xfrm>
                <a:custGeom>
                  <a:avLst/>
                  <a:gdLst>
                    <a:gd name="T0" fmla="*/ 0 w 13"/>
                    <a:gd name="T1" fmla="*/ 47 h 47"/>
                    <a:gd name="T2" fmla="*/ 10 w 13"/>
                    <a:gd name="T3" fmla="*/ 47 h 47"/>
                    <a:gd name="T4" fmla="*/ 13 w 13"/>
                    <a:gd name="T5" fmla="*/ 1 h 47"/>
                    <a:gd name="T6" fmla="*/ 3 w 13"/>
                    <a:gd name="T7" fmla="*/ 0 h 47"/>
                    <a:gd name="T8" fmla="*/ 0 w 13"/>
                    <a:gd name="T9" fmla="*/ 47 h 47"/>
                  </a:gdLst>
                  <a:ahLst/>
                  <a:cxnLst>
                    <a:cxn ang="0">
                      <a:pos x="T0" y="T1"/>
                    </a:cxn>
                    <a:cxn ang="0">
                      <a:pos x="T2" y="T3"/>
                    </a:cxn>
                    <a:cxn ang="0">
                      <a:pos x="T4" y="T5"/>
                    </a:cxn>
                    <a:cxn ang="0">
                      <a:pos x="T6" y="T7"/>
                    </a:cxn>
                    <a:cxn ang="0">
                      <a:pos x="T8" y="T9"/>
                    </a:cxn>
                  </a:cxnLst>
                  <a:rect l="0" t="0" r="r" b="b"/>
                  <a:pathLst>
                    <a:path w="13" h="47">
                      <a:moveTo>
                        <a:pt x="0" y="47"/>
                      </a:moveTo>
                      <a:lnTo>
                        <a:pt x="10" y="47"/>
                      </a:lnTo>
                      <a:lnTo>
                        <a:pt x="13" y="1"/>
                      </a:lnTo>
                      <a:lnTo>
                        <a:pt x="3" y="0"/>
                      </a:lnTo>
                      <a:lnTo>
                        <a:pt x="0" y="47"/>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86" name="Freeform 25"/>
                <p:cNvSpPr>
                  <a:spLocks/>
                </p:cNvSpPr>
                <p:nvPr/>
              </p:nvSpPr>
              <p:spPr bwMode="auto">
                <a:xfrm>
                  <a:off x="4797425" y="822325"/>
                  <a:ext cx="23813" cy="76200"/>
                </a:xfrm>
                <a:custGeom>
                  <a:avLst/>
                  <a:gdLst>
                    <a:gd name="T0" fmla="*/ 0 w 15"/>
                    <a:gd name="T1" fmla="*/ 47 h 48"/>
                    <a:gd name="T2" fmla="*/ 10 w 15"/>
                    <a:gd name="T3" fmla="*/ 48 h 48"/>
                    <a:gd name="T4" fmla="*/ 15 w 15"/>
                    <a:gd name="T5" fmla="*/ 0 h 48"/>
                    <a:gd name="T6" fmla="*/ 6 w 15"/>
                    <a:gd name="T7" fmla="*/ 0 h 48"/>
                    <a:gd name="T8" fmla="*/ 0 w 15"/>
                    <a:gd name="T9" fmla="*/ 47 h 48"/>
                  </a:gdLst>
                  <a:ahLst/>
                  <a:cxnLst>
                    <a:cxn ang="0">
                      <a:pos x="T0" y="T1"/>
                    </a:cxn>
                    <a:cxn ang="0">
                      <a:pos x="T2" y="T3"/>
                    </a:cxn>
                    <a:cxn ang="0">
                      <a:pos x="T4" y="T5"/>
                    </a:cxn>
                    <a:cxn ang="0">
                      <a:pos x="T6" y="T7"/>
                    </a:cxn>
                    <a:cxn ang="0">
                      <a:pos x="T8" y="T9"/>
                    </a:cxn>
                  </a:cxnLst>
                  <a:rect l="0" t="0" r="r" b="b"/>
                  <a:pathLst>
                    <a:path w="15" h="48">
                      <a:moveTo>
                        <a:pt x="0" y="47"/>
                      </a:moveTo>
                      <a:lnTo>
                        <a:pt x="10" y="48"/>
                      </a:lnTo>
                      <a:lnTo>
                        <a:pt x="15" y="0"/>
                      </a:lnTo>
                      <a:lnTo>
                        <a:pt x="6" y="0"/>
                      </a:lnTo>
                      <a:lnTo>
                        <a:pt x="0" y="47"/>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87" name="Freeform 26"/>
                <p:cNvSpPr>
                  <a:spLocks/>
                </p:cNvSpPr>
                <p:nvPr/>
              </p:nvSpPr>
              <p:spPr bwMode="auto">
                <a:xfrm>
                  <a:off x="4840288" y="827088"/>
                  <a:ext cx="28575" cy="76200"/>
                </a:xfrm>
                <a:custGeom>
                  <a:avLst/>
                  <a:gdLst>
                    <a:gd name="T0" fmla="*/ 0 w 18"/>
                    <a:gd name="T1" fmla="*/ 46 h 48"/>
                    <a:gd name="T2" fmla="*/ 9 w 18"/>
                    <a:gd name="T3" fmla="*/ 48 h 48"/>
                    <a:gd name="T4" fmla="*/ 18 w 18"/>
                    <a:gd name="T5" fmla="*/ 2 h 48"/>
                    <a:gd name="T6" fmla="*/ 8 w 18"/>
                    <a:gd name="T7" fmla="*/ 0 h 48"/>
                    <a:gd name="T8" fmla="*/ 0 w 18"/>
                    <a:gd name="T9" fmla="*/ 46 h 48"/>
                  </a:gdLst>
                  <a:ahLst/>
                  <a:cxnLst>
                    <a:cxn ang="0">
                      <a:pos x="T0" y="T1"/>
                    </a:cxn>
                    <a:cxn ang="0">
                      <a:pos x="T2" y="T3"/>
                    </a:cxn>
                    <a:cxn ang="0">
                      <a:pos x="T4" y="T5"/>
                    </a:cxn>
                    <a:cxn ang="0">
                      <a:pos x="T6" y="T7"/>
                    </a:cxn>
                    <a:cxn ang="0">
                      <a:pos x="T8" y="T9"/>
                    </a:cxn>
                  </a:cxnLst>
                  <a:rect l="0" t="0" r="r" b="b"/>
                  <a:pathLst>
                    <a:path w="18" h="48">
                      <a:moveTo>
                        <a:pt x="0" y="46"/>
                      </a:moveTo>
                      <a:lnTo>
                        <a:pt x="9" y="48"/>
                      </a:lnTo>
                      <a:lnTo>
                        <a:pt x="18" y="2"/>
                      </a:lnTo>
                      <a:lnTo>
                        <a:pt x="8" y="0"/>
                      </a:lnTo>
                      <a:lnTo>
                        <a:pt x="0" y="46"/>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88" name="Freeform 27"/>
                <p:cNvSpPr>
                  <a:spLocks/>
                </p:cNvSpPr>
                <p:nvPr/>
              </p:nvSpPr>
              <p:spPr bwMode="auto">
                <a:xfrm>
                  <a:off x="4881563" y="836613"/>
                  <a:ext cx="31750" cy="74612"/>
                </a:xfrm>
                <a:custGeom>
                  <a:avLst/>
                  <a:gdLst>
                    <a:gd name="T0" fmla="*/ 0 w 20"/>
                    <a:gd name="T1" fmla="*/ 45 h 47"/>
                    <a:gd name="T2" fmla="*/ 10 w 20"/>
                    <a:gd name="T3" fmla="*/ 47 h 47"/>
                    <a:gd name="T4" fmla="*/ 20 w 20"/>
                    <a:gd name="T5" fmla="*/ 1 h 47"/>
                    <a:gd name="T6" fmla="*/ 10 w 20"/>
                    <a:gd name="T7" fmla="*/ 0 h 47"/>
                    <a:gd name="T8" fmla="*/ 0 w 20"/>
                    <a:gd name="T9" fmla="*/ 45 h 47"/>
                  </a:gdLst>
                  <a:ahLst/>
                  <a:cxnLst>
                    <a:cxn ang="0">
                      <a:pos x="T0" y="T1"/>
                    </a:cxn>
                    <a:cxn ang="0">
                      <a:pos x="T2" y="T3"/>
                    </a:cxn>
                    <a:cxn ang="0">
                      <a:pos x="T4" y="T5"/>
                    </a:cxn>
                    <a:cxn ang="0">
                      <a:pos x="T6" y="T7"/>
                    </a:cxn>
                    <a:cxn ang="0">
                      <a:pos x="T8" y="T9"/>
                    </a:cxn>
                  </a:cxnLst>
                  <a:rect l="0" t="0" r="r" b="b"/>
                  <a:pathLst>
                    <a:path w="20" h="47">
                      <a:moveTo>
                        <a:pt x="0" y="45"/>
                      </a:moveTo>
                      <a:lnTo>
                        <a:pt x="10" y="47"/>
                      </a:lnTo>
                      <a:lnTo>
                        <a:pt x="20" y="1"/>
                      </a:lnTo>
                      <a:lnTo>
                        <a:pt x="10" y="0"/>
                      </a:lnTo>
                      <a:lnTo>
                        <a:pt x="0" y="45"/>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89" name="Freeform 28"/>
                <p:cNvSpPr>
                  <a:spLocks/>
                </p:cNvSpPr>
                <p:nvPr/>
              </p:nvSpPr>
              <p:spPr bwMode="auto">
                <a:xfrm>
                  <a:off x="4965700" y="858838"/>
                  <a:ext cx="38100" cy="74612"/>
                </a:xfrm>
                <a:custGeom>
                  <a:avLst/>
                  <a:gdLst>
                    <a:gd name="T0" fmla="*/ 0 w 24"/>
                    <a:gd name="T1" fmla="*/ 45 h 47"/>
                    <a:gd name="T2" fmla="*/ 9 w 24"/>
                    <a:gd name="T3" fmla="*/ 47 h 47"/>
                    <a:gd name="T4" fmla="*/ 24 w 24"/>
                    <a:gd name="T5" fmla="*/ 3 h 47"/>
                    <a:gd name="T6" fmla="*/ 14 w 24"/>
                    <a:gd name="T7" fmla="*/ 0 h 47"/>
                    <a:gd name="T8" fmla="*/ 0 w 24"/>
                    <a:gd name="T9" fmla="*/ 45 h 47"/>
                  </a:gdLst>
                  <a:ahLst/>
                  <a:cxnLst>
                    <a:cxn ang="0">
                      <a:pos x="T0" y="T1"/>
                    </a:cxn>
                    <a:cxn ang="0">
                      <a:pos x="T2" y="T3"/>
                    </a:cxn>
                    <a:cxn ang="0">
                      <a:pos x="T4" y="T5"/>
                    </a:cxn>
                    <a:cxn ang="0">
                      <a:pos x="T6" y="T7"/>
                    </a:cxn>
                    <a:cxn ang="0">
                      <a:pos x="T8" y="T9"/>
                    </a:cxn>
                  </a:cxnLst>
                  <a:rect l="0" t="0" r="r" b="b"/>
                  <a:pathLst>
                    <a:path w="24" h="47">
                      <a:moveTo>
                        <a:pt x="0" y="45"/>
                      </a:moveTo>
                      <a:lnTo>
                        <a:pt x="9" y="47"/>
                      </a:lnTo>
                      <a:lnTo>
                        <a:pt x="24" y="3"/>
                      </a:lnTo>
                      <a:lnTo>
                        <a:pt x="14" y="0"/>
                      </a:lnTo>
                      <a:lnTo>
                        <a:pt x="0" y="45"/>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90" name="Freeform 29"/>
                <p:cNvSpPr>
                  <a:spLocks/>
                </p:cNvSpPr>
                <p:nvPr/>
              </p:nvSpPr>
              <p:spPr bwMode="auto">
                <a:xfrm>
                  <a:off x="5006975" y="871538"/>
                  <a:ext cx="39688" cy="76200"/>
                </a:xfrm>
                <a:custGeom>
                  <a:avLst/>
                  <a:gdLst>
                    <a:gd name="T0" fmla="*/ 16 w 25"/>
                    <a:gd name="T1" fmla="*/ 0 h 48"/>
                    <a:gd name="T2" fmla="*/ 0 w 25"/>
                    <a:gd name="T3" fmla="*/ 45 h 48"/>
                    <a:gd name="T4" fmla="*/ 9 w 25"/>
                    <a:gd name="T5" fmla="*/ 48 h 48"/>
                    <a:gd name="T6" fmla="*/ 25 w 25"/>
                    <a:gd name="T7" fmla="*/ 4 h 48"/>
                    <a:gd name="T8" fmla="*/ 16 w 25"/>
                    <a:gd name="T9" fmla="*/ 0 h 48"/>
                  </a:gdLst>
                  <a:ahLst/>
                  <a:cxnLst>
                    <a:cxn ang="0">
                      <a:pos x="T0" y="T1"/>
                    </a:cxn>
                    <a:cxn ang="0">
                      <a:pos x="T2" y="T3"/>
                    </a:cxn>
                    <a:cxn ang="0">
                      <a:pos x="T4" y="T5"/>
                    </a:cxn>
                    <a:cxn ang="0">
                      <a:pos x="T6" y="T7"/>
                    </a:cxn>
                    <a:cxn ang="0">
                      <a:pos x="T8" y="T9"/>
                    </a:cxn>
                  </a:cxnLst>
                  <a:rect l="0" t="0" r="r" b="b"/>
                  <a:pathLst>
                    <a:path w="25" h="48">
                      <a:moveTo>
                        <a:pt x="16" y="0"/>
                      </a:moveTo>
                      <a:lnTo>
                        <a:pt x="0" y="45"/>
                      </a:lnTo>
                      <a:lnTo>
                        <a:pt x="9" y="48"/>
                      </a:lnTo>
                      <a:lnTo>
                        <a:pt x="25" y="4"/>
                      </a:lnTo>
                      <a:lnTo>
                        <a:pt x="16"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91" name="Freeform 30"/>
                <p:cNvSpPr>
                  <a:spLocks/>
                </p:cNvSpPr>
                <p:nvPr/>
              </p:nvSpPr>
              <p:spPr bwMode="auto">
                <a:xfrm>
                  <a:off x="5046663" y="889000"/>
                  <a:ext cx="44450" cy="74612"/>
                </a:xfrm>
                <a:custGeom>
                  <a:avLst/>
                  <a:gdLst>
                    <a:gd name="T0" fmla="*/ 18 w 28"/>
                    <a:gd name="T1" fmla="*/ 0 h 47"/>
                    <a:gd name="T2" fmla="*/ 0 w 28"/>
                    <a:gd name="T3" fmla="*/ 44 h 47"/>
                    <a:gd name="T4" fmla="*/ 8 w 28"/>
                    <a:gd name="T5" fmla="*/ 47 h 47"/>
                    <a:gd name="T6" fmla="*/ 28 w 28"/>
                    <a:gd name="T7" fmla="*/ 5 h 47"/>
                    <a:gd name="T8" fmla="*/ 18 w 28"/>
                    <a:gd name="T9" fmla="*/ 0 h 47"/>
                  </a:gdLst>
                  <a:ahLst/>
                  <a:cxnLst>
                    <a:cxn ang="0">
                      <a:pos x="T0" y="T1"/>
                    </a:cxn>
                    <a:cxn ang="0">
                      <a:pos x="T2" y="T3"/>
                    </a:cxn>
                    <a:cxn ang="0">
                      <a:pos x="T4" y="T5"/>
                    </a:cxn>
                    <a:cxn ang="0">
                      <a:pos x="T6" y="T7"/>
                    </a:cxn>
                    <a:cxn ang="0">
                      <a:pos x="T8" y="T9"/>
                    </a:cxn>
                  </a:cxnLst>
                  <a:rect l="0" t="0" r="r" b="b"/>
                  <a:pathLst>
                    <a:path w="28" h="47">
                      <a:moveTo>
                        <a:pt x="18" y="0"/>
                      </a:moveTo>
                      <a:lnTo>
                        <a:pt x="0" y="44"/>
                      </a:lnTo>
                      <a:lnTo>
                        <a:pt x="8" y="47"/>
                      </a:lnTo>
                      <a:lnTo>
                        <a:pt x="28" y="5"/>
                      </a:lnTo>
                      <a:lnTo>
                        <a:pt x="18"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92" name="Freeform 31"/>
                <p:cNvSpPr>
                  <a:spLocks/>
                </p:cNvSpPr>
                <p:nvPr/>
              </p:nvSpPr>
              <p:spPr bwMode="auto">
                <a:xfrm>
                  <a:off x="5084763" y="908050"/>
                  <a:ext cx="47625" cy="73025"/>
                </a:xfrm>
                <a:custGeom>
                  <a:avLst/>
                  <a:gdLst>
                    <a:gd name="T0" fmla="*/ 21 w 30"/>
                    <a:gd name="T1" fmla="*/ 0 h 46"/>
                    <a:gd name="T2" fmla="*/ 0 w 30"/>
                    <a:gd name="T3" fmla="*/ 42 h 46"/>
                    <a:gd name="T4" fmla="*/ 9 w 30"/>
                    <a:gd name="T5" fmla="*/ 46 h 46"/>
                    <a:gd name="T6" fmla="*/ 30 w 30"/>
                    <a:gd name="T7" fmla="*/ 4 h 46"/>
                    <a:gd name="T8" fmla="*/ 21 w 30"/>
                    <a:gd name="T9" fmla="*/ 0 h 46"/>
                  </a:gdLst>
                  <a:ahLst/>
                  <a:cxnLst>
                    <a:cxn ang="0">
                      <a:pos x="T0" y="T1"/>
                    </a:cxn>
                    <a:cxn ang="0">
                      <a:pos x="T2" y="T3"/>
                    </a:cxn>
                    <a:cxn ang="0">
                      <a:pos x="T4" y="T5"/>
                    </a:cxn>
                    <a:cxn ang="0">
                      <a:pos x="T6" y="T7"/>
                    </a:cxn>
                    <a:cxn ang="0">
                      <a:pos x="T8" y="T9"/>
                    </a:cxn>
                  </a:cxnLst>
                  <a:rect l="0" t="0" r="r" b="b"/>
                  <a:pathLst>
                    <a:path w="30" h="46">
                      <a:moveTo>
                        <a:pt x="21" y="0"/>
                      </a:moveTo>
                      <a:lnTo>
                        <a:pt x="0" y="42"/>
                      </a:lnTo>
                      <a:lnTo>
                        <a:pt x="9" y="46"/>
                      </a:lnTo>
                      <a:lnTo>
                        <a:pt x="30" y="4"/>
                      </a:lnTo>
                      <a:lnTo>
                        <a:pt x="21"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93" name="Freeform 32"/>
                <p:cNvSpPr>
                  <a:spLocks/>
                </p:cNvSpPr>
                <p:nvPr/>
              </p:nvSpPr>
              <p:spPr bwMode="auto">
                <a:xfrm>
                  <a:off x="5159375" y="952500"/>
                  <a:ext cx="53975" cy="69850"/>
                </a:xfrm>
                <a:custGeom>
                  <a:avLst/>
                  <a:gdLst>
                    <a:gd name="T0" fmla="*/ 25 w 34"/>
                    <a:gd name="T1" fmla="*/ 0 h 44"/>
                    <a:gd name="T2" fmla="*/ 0 w 34"/>
                    <a:gd name="T3" fmla="*/ 39 h 44"/>
                    <a:gd name="T4" fmla="*/ 9 w 34"/>
                    <a:gd name="T5" fmla="*/ 44 h 44"/>
                    <a:gd name="T6" fmla="*/ 34 w 34"/>
                    <a:gd name="T7" fmla="*/ 5 h 44"/>
                    <a:gd name="T8" fmla="*/ 25 w 34"/>
                    <a:gd name="T9" fmla="*/ 0 h 44"/>
                  </a:gdLst>
                  <a:ahLst/>
                  <a:cxnLst>
                    <a:cxn ang="0">
                      <a:pos x="T0" y="T1"/>
                    </a:cxn>
                    <a:cxn ang="0">
                      <a:pos x="T2" y="T3"/>
                    </a:cxn>
                    <a:cxn ang="0">
                      <a:pos x="T4" y="T5"/>
                    </a:cxn>
                    <a:cxn ang="0">
                      <a:pos x="T6" y="T7"/>
                    </a:cxn>
                    <a:cxn ang="0">
                      <a:pos x="T8" y="T9"/>
                    </a:cxn>
                  </a:cxnLst>
                  <a:rect l="0" t="0" r="r" b="b"/>
                  <a:pathLst>
                    <a:path w="34" h="44">
                      <a:moveTo>
                        <a:pt x="25" y="0"/>
                      </a:moveTo>
                      <a:lnTo>
                        <a:pt x="0" y="39"/>
                      </a:lnTo>
                      <a:lnTo>
                        <a:pt x="9" y="44"/>
                      </a:lnTo>
                      <a:lnTo>
                        <a:pt x="34" y="5"/>
                      </a:lnTo>
                      <a:lnTo>
                        <a:pt x="25"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94" name="Freeform 33"/>
                <p:cNvSpPr>
                  <a:spLocks/>
                </p:cNvSpPr>
                <p:nvPr/>
              </p:nvSpPr>
              <p:spPr bwMode="auto">
                <a:xfrm>
                  <a:off x="5195888" y="976313"/>
                  <a:ext cx="55563" cy="71437"/>
                </a:xfrm>
                <a:custGeom>
                  <a:avLst/>
                  <a:gdLst>
                    <a:gd name="T0" fmla="*/ 26 w 35"/>
                    <a:gd name="T1" fmla="*/ 0 h 45"/>
                    <a:gd name="T2" fmla="*/ 0 w 35"/>
                    <a:gd name="T3" fmla="*/ 39 h 45"/>
                    <a:gd name="T4" fmla="*/ 8 w 35"/>
                    <a:gd name="T5" fmla="*/ 45 h 45"/>
                    <a:gd name="T6" fmla="*/ 35 w 35"/>
                    <a:gd name="T7" fmla="*/ 6 h 45"/>
                    <a:gd name="T8" fmla="*/ 26 w 35"/>
                    <a:gd name="T9" fmla="*/ 0 h 45"/>
                  </a:gdLst>
                  <a:ahLst/>
                  <a:cxnLst>
                    <a:cxn ang="0">
                      <a:pos x="T0" y="T1"/>
                    </a:cxn>
                    <a:cxn ang="0">
                      <a:pos x="T2" y="T3"/>
                    </a:cxn>
                    <a:cxn ang="0">
                      <a:pos x="T4" y="T5"/>
                    </a:cxn>
                    <a:cxn ang="0">
                      <a:pos x="T6" y="T7"/>
                    </a:cxn>
                    <a:cxn ang="0">
                      <a:pos x="T8" y="T9"/>
                    </a:cxn>
                  </a:cxnLst>
                  <a:rect l="0" t="0" r="r" b="b"/>
                  <a:pathLst>
                    <a:path w="35" h="45">
                      <a:moveTo>
                        <a:pt x="26" y="0"/>
                      </a:moveTo>
                      <a:lnTo>
                        <a:pt x="0" y="39"/>
                      </a:lnTo>
                      <a:lnTo>
                        <a:pt x="8" y="45"/>
                      </a:lnTo>
                      <a:lnTo>
                        <a:pt x="35" y="6"/>
                      </a:lnTo>
                      <a:lnTo>
                        <a:pt x="26"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95" name="Freeform 34"/>
                <p:cNvSpPr>
                  <a:spLocks/>
                </p:cNvSpPr>
                <p:nvPr/>
              </p:nvSpPr>
              <p:spPr bwMode="auto">
                <a:xfrm>
                  <a:off x="5230813" y="1003300"/>
                  <a:ext cx="57150" cy="68262"/>
                </a:xfrm>
                <a:custGeom>
                  <a:avLst/>
                  <a:gdLst>
                    <a:gd name="T0" fmla="*/ 29 w 36"/>
                    <a:gd name="T1" fmla="*/ 0 h 43"/>
                    <a:gd name="T2" fmla="*/ 0 w 36"/>
                    <a:gd name="T3" fmla="*/ 36 h 43"/>
                    <a:gd name="T4" fmla="*/ 8 w 36"/>
                    <a:gd name="T5" fmla="*/ 43 h 43"/>
                    <a:gd name="T6" fmla="*/ 36 w 36"/>
                    <a:gd name="T7" fmla="*/ 5 h 43"/>
                    <a:gd name="T8" fmla="*/ 29 w 36"/>
                    <a:gd name="T9" fmla="*/ 0 h 43"/>
                  </a:gdLst>
                  <a:ahLst/>
                  <a:cxnLst>
                    <a:cxn ang="0">
                      <a:pos x="T0" y="T1"/>
                    </a:cxn>
                    <a:cxn ang="0">
                      <a:pos x="T2" y="T3"/>
                    </a:cxn>
                    <a:cxn ang="0">
                      <a:pos x="T4" y="T5"/>
                    </a:cxn>
                    <a:cxn ang="0">
                      <a:pos x="T6" y="T7"/>
                    </a:cxn>
                    <a:cxn ang="0">
                      <a:pos x="T8" y="T9"/>
                    </a:cxn>
                  </a:cxnLst>
                  <a:rect l="0" t="0" r="r" b="b"/>
                  <a:pathLst>
                    <a:path w="36" h="43">
                      <a:moveTo>
                        <a:pt x="29" y="0"/>
                      </a:moveTo>
                      <a:lnTo>
                        <a:pt x="0" y="36"/>
                      </a:lnTo>
                      <a:lnTo>
                        <a:pt x="8" y="43"/>
                      </a:lnTo>
                      <a:lnTo>
                        <a:pt x="36" y="5"/>
                      </a:lnTo>
                      <a:lnTo>
                        <a:pt x="29"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96" name="Freeform 35"/>
                <p:cNvSpPr>
                  <a:spLocks/>
                </p:cNvSpPr>
                <p:nvPr/>
              </p:nvSpPr>
              <p:spPr bwMode="auto">
                <a:xfrm>
                  <a:off x="5264150" y="1031875"/>
                  <a:ext cx="60325" cy="66675"/>
                </a:xfrm>
                <a:custGeom>
                  <a:avLst/>
                  <a:gdLst>
                    <a:gd name="T0" fmla="*/ 31 w 38"/>
                    <a:gd name="T1" fmla="*/ 0 h 42"/>
                    <a:gd name="T2" fmla="*/ 0 w 38"/>
                    <a:gd name="T3" fmla="*/ 35 h 42"/>
                    <a:gd name="T4" fmla="*/ 8 w 38"/>
                    <a:gd name="T5" fmla="*/ 42 h 42"/>
                    <a:gd name="T6" fmla="*/ 38 w 38"/>
                    <a:gd name="T7" fmla="*/ 6 h 42"/>
                    <a:gd name="T8" fmla="*/ 31 w 38"/>
                    <a:gd name="T9" fmla="*/ 0 h 42"/>
                  </a:gdLst>
                  <a:ahLst/>
                  <a:cxnLst>
                    <a:cxn ang="0">
                      <a:pos x="T0" y="T1"/>
                    </a:cxn>
                    <a:cxn ang="0">
                      <a:pos x="T2" y="T3"/>
                    </a:cxn>
                    <a:cxn ang="0">
                      <a:pos x="T4" y="T5"/>
                    </a:cxn>
                    <a:cxn ang="0">
                      <a:pos x="T6" y="T7"/>
                    </a:cxn>
                    <a:cxn ang="0">
                      <a:pos x="T8" y="T9"/>
                    </a:cxn>
                  </a:cxnLst>
                  <a:rect l="0" t="0" r="r" b="b"/>
                  <a:pathLst>
                    <a:path w="38" h="42">
                      <a:moveTo>
                        <a:pt x="31" y="0"/>
                      </a:moveTo>
                      <a:lnTo>
                        <a:pt x="0" y="35"/>
                      </a:lnTo>
                      <a:lnTo>
                        <a:pt x="8" y="42"/>
                      </a:lnTo>
                      <a:lnTo>
                        <a:pt x="38" y="6"/>
                      </a:lnTo>
                      <a:lnTo>
                        <a:pt x="31"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97" name="Freeform 36"/>
                <p:cNvSpPr>
                  <a:spLocks/>
                </p:cNvSpPr>
                <p:nvPr/>
              </p:nvSpPr>
              <p:spPr bwMode="auto">
                <a:xfrm>
                  <a:off x="5280025" y="1055688"/>
                  <a:ext cx="84138" cy="87312"/>
                </a:xfrm>
                <a:custGeom>
                  <a:avLst/>
                  <a:gdLst>
                    <a:gd name="T0" fmla="*/ 46 w 53"/>
                    <a:gd name="T1" fmla="*/ 0 h 55"/>
                    <a:gd name="T2" fmla="*/ 0 w 53"/>
                    <a:gd name="T3" fmla="*/ 49 h 55"/>
                    <a:gd name="T4" fmla="*/ 7 w 53"/>
                    <a:gd name="T5" fmla="*/ 55 h 55"/>
                    <a:gd name="T6" fmla="*/ 53 w 53"/>
                    <a:gd name="T7" fmla="*/ 6 h 55"/>
                    <a:gd name="T8" fmla="*/ 46 w 53"/>
                    <a:gd name="T9" fmla="*/ 0 h 55"/>
                  </a:gdLst>
                  <a:ahLst/>
                  <a:cxnLst>
                    <a:cxn ang="0">
                      <a:pos x="T0" y="T1"/>
                    </a:cxn>
                    <a:cxn ang="0">
                      <a:pos x="T2" y="T3"/>
                    </a:cxn>
                    <a:cxn ang="0">
                      <a:pos x="T4" y="T5"/>
                    </a:cxn>
                    <a:cxn ang="0">
                      <a:pos x="T6" y="T7"/>
                    </a:cxn>
                    <a:cxn ang="0">
                      <a:pos x="T8" y="T9"/>
                    </a:cxn>
                  </a:cxnLst>
                  <a:rect l="0" t="0" r="r" b="b"/>
                  <a:pathLst>
                    <a:path w="53" h="55">
                      <a:moveTo>
                        <a:pt x="46" y="0"/>
                      </a:moveTo>
                      <a:lnTo>
                        <a:pt x="0" y="49"/>
                      </a:lnTo>
                      <a:lnTo>
                        <a:pt x="7" y="55"/>
                      </a:lnTo>
                      <a:lnTo>
                        <a:pt x="53" y="6"/>
                      </a:lnTo>
                      <a:lnTo>
                        <a:pt x="46"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98" name="Freeform 68"/>
                <p:cNvSpPr>
                  <a:spLocks/>
                </p:cNvSpPr>
                <p:nvPr/>
              </p:nvSpPr>
              <p:spPr bwMode="auto">
                <a:xfrm>
                  <a:off x="4291013" y="931863"/>
                  <a:ext cx="863600" cy="182562"/>
                </a:xfrm>
                <a:custGeom>
                  <a:avLst/>
                  <a:gdLst>
                    <a:gd name="T0" fmla="*/ 55 w 389"/>
                    <a:gd name="T1" fmla="*/ 47 h 82"/>
                    <a:gd name="T2" fmla="*/ 54 w 389"/>
                    <a:gd name="T3" fmla="*/ 47 h 82"/>
                    <a:gd name="T4" fmla="*/ 49 w 389"/>
                    <a:gd name="T5" fmla="*/ 49 h 82"/>
                    <a:gd name="T6" fmla="*/ 47 w 389"/>
                    <a:gd name="T7" fmla="*/ 50 h 82"/>
                    <a:gd name="T8" fmla="*/ 42 w 389"/>
                    <a:gd name="T9" fmla="*/ 52 h 82"/>
                    <a:gd name="T10" fmla="*/ 0 w 389"/>
                    <a:gd name="T11" fmla="*/ 77 h 82"/>
                    <a:gd name="T12" fmla="*/ 68 w 389"/>
                    <a:gd name="T13" fmla="*/ 65 h 82"/>
                    <a:gd name="T14" fmla="*/ 76 w 389"/>
                    <a:gd name="T15" fmla="*/ 64 h 82"/>
                    <a:gd name="T16" fmla="*/ 186 w 389"/>
                    <a:gd name="T17" fmla="*/ 58 h 82"/>
                    <a:gd name="T18" fmla="*/ 389 w 389"/>
                    <a:gd name="T19" fmla="*/ 82 h 82"/>
                    <a:gd name="T20" fmla="*/ 60 w 389"/>
                    <a:gd name="T21" fmla="*/ 44 h 82"/>
                    <a:gd name="T22" fmla="*/ 55 w 389"/>
                    <a:gd name="T23" fmla="*/ 47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9" h="82">
                      <a:moveTo>
                        <a:pt x="55" y="47"/>
                      </a:moveTo>
                      <a:cubicBezTo>
                        <a:pt x="54" y="47"/>
                        <a:pt x="54" y="47"/>
                        <a:pt x="54" y="47"/>
                      </a:cubicBezTo>
                      <a:cubicBezTo>
                        <a:pt x="52" y="48"/>
                        <a:pt x="51" y="48"/>
                        <a:pt x="49" y="49"/>
                      </a:cubicBezTo>
                      <a:cubicBezTo>
                        <a:pt x="49" y="49"/>
                        <a:pt x="48" y="50"/>
                        <a:pt x="47" y="50"/>
                      </a:cubicBezTo>
                      <a:cubicBezTo>
                        <a:pt x="46" y="51"/>
                        <a:pt x="44" y="52"/>
                        <a:pt x="42" y="52"/>
                      </a:cubicBezTo>
                      <a:cubicBezTo>
                        <a:pt x="28" y="60"/>
                        <a:pt x="14" y="68"/>
                        <a:pt x="0" y="77"/>
                      </a:cubicBezTo>
                      <a:cubicBezTo>
                        <a:pt x="21" y="73"/>
                        <a:pt x="44" y="68"/>
                        <a:pt x="68" y="65"/>
                      </a:cubicBezTo>
                      <a:cubicBezTo>
                        <a:pt x="76" y="64"/>
                        <a:pt x="76" y="64"/>
                        <a:pt x="76" y="64"/>
                      </a:cubicBezTo>
                      <a:cubicBezTo>
                        <a:pt x="111" y="60"/>
                        <a:pt x="147" y="58"/>
                        <a:pt x="186" y="58"/>
                      </a:cubicBezTo>
                      <a:cubicBezTo>
                        <a:pt x="262" y="58"/>
                        <a:pt x="333" y="67"/>
                        <a:pt x="389" y="82"/>
                      </a:cubicBezTo>
                      <a:cubicBezTo>
                        <a:pt x="295" y="12"/>
                        <a:pt x="166" y="0"/>
                        <a:pt x="60" y="44"/>
                      </a:cubicBezTo>
                      <a:lnTo>
                        <a:pt x="55" y="47"/>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99" name="Freeform 70"/>
                <p:cNvSpPr>
                  <a:spLocks/>
                </p:cNvSpPr>
                <p:nvPr/>
              </p:nvSpPr>
              <p:spPr bwMode="auto">
                <a:xfrm>
                  <a:off x="4570413" y="1082675"/>
                  <a:ext cx="42863" cy="65087"/>
                </a:xfrm>
                <a:custGeom>
                  <a:avLst/>
                  <a:gdLst>
                    <a:gd name="T0" fmla="*/ 0 w 19"/>
                    <a:gd name="T1" fmla="*/ 27 h 29"/>
                    <a:gd name="T2" fmla="*/ 0 w 19"/>
                    <a:gd name="T3" fmla="*/ 21 h 29"/>
                    <a:gd name="T4" fmla="*/ 4 w 19"/>
                    <a:gd name="T5" fmla="*/ 23 h 29"/>
                    <a:gd name="T6" fmla="*/ 8 w 19"/>
                    <a:gd name="T7" fmla="*/ 24 h 29"/>
                    <a:gd name="T8" fmla="*/ 10 w 19"/>
                    <a:gd name="T9" fmla="*/ 24 h 29"/>
                    <a:gd name="T10" fmla="*/ 11 w 19"/>
                    <a:gd name="T11" fmla="*/ 23 h 29"/>
                    <a:gd name="T12" fmla="*/ 12 w 19"/>
                    <a:gd name="T13" fmla="*/ 22 h 29"/>
                    <a:gd name="T14" fmla="*/ 12 w 19"/>
                    <a:gd name="T15" fmla="*/ 21 h 29"/>
                    <a:gd name="T16" fmla="*/ 12 w 19"/>
                    <a:gd name="T17" fmla="*/ 20 h 29"/>
                    <a:gd name="T18" fmla="*/ 11 w 19"/>
                    <a:gd name="T19" fmla="*/ 18 h 29"/>
                    <a:gd name="T20" fmla="*/ 9 w 19"/>
                    <a:gd name="T21" fmla="*/ 17 h 29"/>
                    <a:gd name="T22" fmla="*/ 6 w 19"/>
                    <a:gd name="T23" fmla="*/ 16 h 29"/>
                    <a:gd name="T24" fmla="*/ 1 w 19"/>
                    <a:gd name="T25" fmla="*/ 13 h 29"/>
                    <a:gd name="T26" fmla="*/ 0 w 19"/>
                    <a:gd name="T27" fmla="*/ 8 h 29"/>
                    <a:gd name="T28" fmla="*/ 1 w 19"/>
                    <a:gd name="T29" fmla="*/ 5 h 29"/>
                    <a:gd name="T30" fmla="*/ 3 w 19"/>
                    <a:gd name="T31" fmla="*/ 2 h 29"/>
                    <a:gd name="T32" fmla="*/ 7 w 19"/>
                    <a:gd name="T33" fmla="*/ 1 h 29"/>
                    <a:gd name="T34" fmla="*/ 11 w 19"/>
                    <a:gd name="T35" fmla="*/ 0 h 29"/>
                    <a:gd name="T36" fmla="*/ 15 w 19"/>
                    <a:gd name="T37" fmla="*/ 0 h 29"/>
                    <a:gd name="T38" fmla="*/ 18 w 19"/>
                    <a:gd name="T39" fmla="*/ 1 h 29"/>
                    <a:gd name="T40" fmla="*/ 18 w 19"/>
                    <a:gd name="T41" fmla="*/ 7 h 29"/>
                    <a:gd name="T42" fmla="*/ 16 w 19"/>
                    <a:gd name="T43" fmla="*/ 6 h 29"/>
                    <a:gd name="T44" fmla="*/ 14 w 19"/>
                    <a:gd name="T45" fmla="*/ 5 h 29"/>
                    <a:gd name="T46" fmla="*/ 13 w 19"/>
                    <a:gd name="T47" fmla="*/ 5 h 29"/>
                    <a:gd name="T48" fmla="*/ 11 w 19"/>
                    <a:gd name="T49" fmla="*/ 5 h 29"/>
                    <a:gd name="T50" fmla="*/ 9 w 19"/>
                    <a:gd name="T51" fmla="*/ 5 h 29"/>
                    <a:gd name="T52" fmla="*/ 8 w 19"/>
                    <a:gd name="T53" fmla="*/ 6 h 29"/>
                    <a:gd name="T54" fmla="*/ 7 w 19"/>
                    <a:gd name="T55" fmla="*/ 7 h 29"/>
                    <a:gd name="T56" fmla="*/ 6 w 19"/>
                    <a:gd name="T57" fmla="*/ 8 h 29"/>
                    <a:gd name="T58" fmla="*/ 7 w 19"/>
                    <a:gd name="T59" fmla="*/ 9 h 29"/>
                    <a:gd name="T60" fmla="*/ 8 w 19"/>
                    <a:gd name="T61" fmla="*/ 10 h 29"/>
                    <a:gd name="T62" fmla="*/ 9 w 19"/>
                    <a:gd name="T63" fmla="*/ 11 h 29"/>
                    <a:gd name="T64" fmla="*/ 12 w 19"/>
                    <a:gd name="T65" fmla="*/ 12 h 29"/>
                    <a:gd name="T66" fmla="*/ 15 w 19"/>
                    <a:gd name="T67" fmla="*/ 14 h 29"/>
                    <a:gd name="T68" fmla="*/ 17 w 19"/>
                    <a:gd name="T69" fmla="*/ 15 h 29"/>
                    <a:gd name="T70" fmla="*/ 18 w 19"/>
                    <a:gd name="T71" fmla="*/ 18 h 29"/>
                    <a:gd name="T72" fmla="*/ 19 w 19"/>
                    <a:gd name="T73" fmla="*/ 21 h 29"/>
                    <a:gd name="T74" fmla="*/ 18 w 19"/>
                    <a:gd name="T75" fmla="*/ 24 h 29"/>
                    <a:gd name="T76" fmla="*/ 16 w 19"/>
                    <a:gd name="T77" fmla="*/ 27 h 29"/>
                    <a:gd name="T78" fmla="*/ 12 w 19"/>
                    <a:gd name="T79" fmla="*/ 28 h 29"/>
                    <a:gd name="T80" fmla="*/ 8 w 19"/>
                    <a:gd name="T81" fmla="*/ 29 h 29"/>
                    <a:gd name="T82" fmla="*/ 4 w 19"/>
                    <a:gd name="T83" fmla="*/ 28 h 29"/>
                    <a:gd name="T84" fmla="*/ 0 w 19"/>
                    <a:gd name="T85"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 h="29">
                      <a:moveTo>
                        <a:pt x="0" y="27"/>
                      </a:moveTo>
                      <a:cubicBezTo>
                        <a:pt x="0" y="21"/>
                        <a:pt x="0" y="21"/>
                        <a:pt x="0" y="21"/>
                      </a:cubicBezTo>
                      <a:cubicBezTo>
                        <a:pt x="1" y="22"/>
                        <a:pt x="2" y="23"/>
                        <a:pt x="4" y="23"/>
                      </a:cubicBezTo>
                      <a:cubicBezTo>
                        <a:pt x="5" y="24"/>
                        <a:pt x="6" y="24"/>
                        <a:pt x="8" y="24"/>
                      </a:cubicBezTo>
                      <a:cubicBezTo>
                        <a:pt x="8" y="24"/>
                        <a:pt x="9" y="24"/>
                        <a:pt x="10" y="24"/>
                      </a:cubicBezTo>
                      <a:cubicBezTo>
                        <a:pt x="10" y="24"/>
                        <a:pt x="11" y="23"/>
                        <a:pt x="11" y="23"/>
                      </a:cubicBezTo>
                      <a:cubicBezTo>
                        <a:pt x="12" y="23"/>
                        <a:pt x="12" y="23"/>
                        <a:pt x="12" y="22"/>
                      </a:cubicBezTo>
                      <a:cubicBezTo>
                        <a:pt x="12" y="22"/>
                        <a:pt x="12" y="22"/>
                        <a:pt x="12" y="21"/>
                      </a:cubicBezTo>
                      <a:cubicBezTo>
                        <a:pt x="12" y="21"/>
                        <a:pt x="12" y="20"/>
                        <a:pt x="12" y="20"/>
                      </a:cubicBezTo>
                      <a:cubicBezTo>
                        <a:pt x="12" y="19"/>
                        <a:pt x="11" y="19"/>
                        <a:pt x="11" y="18"/>
                      </a:cubicBezTo>
                      <a:cubicBezTo>
                        <a:pt x="10" y="18"/>
                        <a:pt x="9" y="18"/>
                        <a:pt x="9" y="17"/>
                      </a:cubicBezTo>
                      <a:cubicBezTo>
                        <a:pt x="8" y="17"/>
                        <a:pt x="7" y="17"/>
                        <a:pt x="6" y="16"/>
                      </a:cubicBezTo>
                      <a:cubicBezTo>
                        <a:pt x="4" y="15"/>
                        <a:pt x="2" y="14"/>
                        <a:pt x="1" y="13"/>
                      </a:cubicBezTo>
                      <a:cubicBezTo>
                        <a:pt x="0" y="12"/>
                        <a:pt x="0" y="10"/>
                        <a:pt x="0" y="8"/>
                      </a:cubicBezTo>
                      <a:cubicBezTo>
                        <a:pt x="0" y="7"/>
                        <a:pt x="0" y="6"/>
                        <a:pt x="1" y="5"/>
                      </a:cubicBezTo>
                      <a:cubicBezTo>
                        <a:pt x="1" y="4"/>
                        <a:pt x="2" y="3"/>
                        <a:pt x="3" y="2"/>
                      </a:cubicBezTo>
                      <a:cubicBezTo>
                        <a:pt x="4" y="1"/>
                        <a:pt x="5" y="1"/>
                        <a:pt x="7" y="1"/>
                      </a:cubicBezTo>
                      <a:cubicBezTo>
                        <a:pt x="8" y="0"/>
                        <a:pt x="9" y="0"/>
                        <a:pt x="11" y="0"/>
                      </a:cubicBezTo>
                      <a:cubicBezTo>
                        <a:pt x="12" y="0"/>
                        <a:pt x="13" y="0"/>
                        <a:pt x="15" y="0"/>
                      </a:cubicBezTo>
                      <a:cubicBezTo>
                        <a:pt x="16" y="0"/>
                        <a:pt x="17" y="1"/>
                        <a:pt x="18" y="1"/>
                      </a:cubicBezTo>
                      <a:cubicBezTo>
                        <a:pt x="18" y="7"/>
                        <a:pt x="18" y="7"/>
                        <a:pt x="18" y="7"/>
                      </a:cubicBezTo>
                      <a:cubicBezTo>
                        <a:pt x="17" y="7"/>
                        <a:pt x="17" y="6"/>
                        <a:pt x="16" y="6"/>
                      </a:cubicBezTo>
                      <a:cubicBezTo>
                        <a:pt x="16" y="6"/>
                        <a:pt x="15" y="6"/>
                        <a:pt x="14" y="5"/>
                      </a:cubicBezTo>
                      <a:cubicBezTo>
                        <a:pt x="14" y="5"/>
                        <a:pt x="13" y="5"/>
                        <a:pt x="13" y="5"/>
                      </a:cubicBezTo>
                      <a:cubicBezTo>
                        <a:pt x="12" y="5"/>
                        <a:pt x="12" y="5"/>
                        <a:pt x="11" y="5"/>
                      </a:cubicBezTo>
                      <a:cubicBezTo>
                        <a:pt x="10" y="5"/>
                        <a:pt x="10" y="5"/>
                        <a:pt x="9" y="5"/>
                      </a:cubicBezTo>
                      <a:cubicBezTo>
                        <a:pt x="9" y="5"/>
                        <a:pt x="8" y="6"/>
                        <a:pt x="8" y="6"/>
                      </a:cubicBezTo>
                      <a:cubicBezTo>
                        <a:pt x="7" y="6"/>
                        <a:pt x="7" y="6"/>
                        <a:pt x="7" y="7"/>
                      </a:cubicBezTo>
                      <a:cubicBezTo>
                        <a:pt x="7" y="7"/>
                        <a:pt x="6" y="7"/>
                        <a:pt x="6" y="8"/>
                      </a:cubicBezTo>
                      <a:cubicBezTo>
                        <a:pt x="6" y="8"/>
                        <a:pt x="7" y="9"/>
                        <a:pt x="7" y="9"/>
                      </a:cubicBezTo>
                      <a:cubicBezTo>
                        <a:pt x="7" y="9"/>
                        <a:pt x="7" y="10"/>
                        <a:pt x="8" y="10"/>
                      </a:cubicBezTo>
                      <a:cubicBezTo>
                        <a:pt x="8" y="10"/>
                        <a:pt x="9" y="11"/>
                        <a:pt x="9" y="11"/>
                      </a:cubicBezTo>
                      <a:cubicBezTo>
                        <a:pt x="10" y="11"/>
                        <a:pt x="11" y="12"/>
                        <a:pt x="12" y="12"/>
                      </a:cubicBezTo>
                      <a:cubicBezTo>
                        <a:pt x="13" y="13"/>
                        <a:pt x="14" y="13"/>
                        <a:pt x="15" y="14"/>
                      </a:cubicBezTo>
                      <a:cubicBezTo>
                        <a:pt x="16" y="14"/>
                        <a:pt x="16" y="15"/>
                        <a:pt x="17" y="15"/>
                      </a:cubicBezTo>
                      <a:cubicBezTo>
                        <a:pt x="18" y="16"/>
                        <a:pt x="18" y="17"/>
                        <a:pt x="18" y="18"/>
                      </a:cubicBezTo>
                      <a:cubicBezTo>
                        <a:pt x="19" y="18"/>
                        <a:pt x="19" y="19"/>
                        <a:pt x="19" y="21"/>
                      </a:cubicBezTo>
                      <a:cubicBezTo>
                        <a:pt x="19" y="22"/>
                        <a:pt x="19" y="23"/>
                        <a:pt x="18" y="24"/>
                      </a:cubicBezTo>
                      <a:cubicBezTo>
                        <a:pt x="17" y="26"/>
                        <a:pt x="17" y="26"/>
                        <a:pt x="16" y="27"/>
                      </a:cubicBezTo>
                      <a:cubicBezTo>
                        <a:pt x="15" y="28"/>
                        <a:pt x="13" y="28"/>
                        <a:pt x="12" y="28"/>
                      </a:cubicBezTo>
                      <a:cubicBezTo>
                        <a:pt x="11" y="29"/>
                        <a:pt x="9" y="29"/>
                        <a:pt x="8" y="29"/>
                      </a:cubicBezTo>
                      <a:cubicBezTo>
                        <a:pt x="6" y="29"/>
                        <a:pt x="5" y="29"/>
                        <a:pt x="4" y="28"/>
                      </a:cubicBezTo>
                      <a:cubicBezTo>
                        <a:pt x="2" y="28"/>
                        <a:pt x="1" y="28"/>
                        <a:pt x="0" y="27"/>
                      </a:cubicBez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100" name="Freeform 71"/>
                <p:cNvSpPr>
                  <a:spLocks noEditPoints="1"/>
                </p:cNvSpPr>
                <p:nvPr/>
              </p:nvSpPr>
              <p:spPr bwMode="auto">
                <a:xfrm>
                  <a:off x="4621213" y="1085850"/>
                  <a:ext cx="47625" cy="58737"/>
                </a:xfrm>
                <a:custGeom>
                  <a:avLst/>
                  <a:gdLst>
                    <a:gd name="T0" fmla="*/ 7 w 21"/>
                    <a:gd name="T1" fmla="*/ 18 h 27"/>
                    <a:gd name="T2" fmla="*/ 7 w 21"/>
                    <a:gd name="T3" fmla="*/ 27 h 27"/>
                    <a:gd name="T4" fmla="*/ 0 w 21"/>
                    <a:gd name="T5" fmla="*/ 27 h 27"/>
                    <a:gd name="T6" fmla="*/ 0 w 21"/>
                    <a:gd name="T7" fmla="*/ 0 h 27"/>
                    <a:gd name="T8" fmla="*/ 10 w 21"/>
                    <a:gd name="T9" fmla="*/ 0 h 27"/>
                    <a:gd name="T10" fmla="*/ 21 w 21"/>
                    <a:gd name="T11" fmla="*/ 8 h 27"/>
                    <a:gd name="T12" fmla="*/ 18 w 21"/>
                    <a:gd name="T13" fmla="*/ 15 h 27"/>
                    <a:gd name="T14" fmla="*/ 10 w 21"/>
                    <a:gd name="T15" fmla="*/ 18 h 27"/>
                    <a:gd name="T16" fmla="*/ 7 w 21"/>
                    <a:gd name="T17" fmla="*/ 18 h 27"/>
                    <a:gd name="T18" fmla="*/ 7 w 21"/>
                    <a:gd name="T19" fmla="*/ 4 h 27"/>
                    <a:gd name="T20" fmla="*/ 7 w 21"/>
                    <a:gd name="T21" fmla="*/ 13 h 27"/>
                    <a:gd name="T22" fmla="*/ 9 w 21"/>
                    <a:gd name="T23" fmla="*/ 13 h 27"/>
                    <a:gd name="T24" fmla="*/ 14 w 21"/>
                    <a:gd name="T25" fmla="*/ 9 h 27"/>
                    <a:gd name="T26" fmla="*/ 9 w 21"/>
                    <a:gd name="T27" fmla="*/ 4 h 27"/>
                    <a:gd name="T28" fmla="*/ 7 w 21"/>
                    <a:gd name="T29"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7">
                      <a:moveTo>
                        <a:pt x="7" y="18"/>
                      </a:moveTo>
                      <a:cubicBezTo>
                        <a:pt x="7" y="27"/>
                        <a:pt x="7" y="27"/>
                        <a:pt x="7" y="27"/>
                      </a:cubicBezTo>
                      <a:cubicBezTo>
                        <a:pt x="0" y="27"/>
                        <a:pt x="0" y="27"/>
                        <a:pt x="0" y="27"/>
                      </a:cubicBezTo>
                      <a:cubicBezTo>
                        <a:pt x="0" y="0"/>
                        <a:pt x="0" y="0"/>
                        <a:pt x="0" y="0"/>
                      </a:cubicBezTo>
                      <a:cubicBezTo>
                        <a:pt x="10" y="0"/>
                        <a:pt x="10" y="0"/>
                        <a:pt x="10" y="0"/>
                      </a:cubicBezTo>
                      <a:cubicBezTo>
                        <a:pt x="17" y="0"/>
                        <a:pt x="21" y="2"/>
                        <a:pt x="21" y="8"/>
                      </a:cubicBezTo>
                      <a:cubicBezTo>
                        <a:pt x="21" y="11"/>
                        <a:pt x="20" y="13"/>
                        <a:pt x="18" y="15"/>
                      </a:cubicBezTo>
                      <a:cubicBezTo>
                        <a:pt x="16" y="17"/>
                        <a:pt x="13" y="18"/>
                        <a:pt x="10" y="18"/>
                      </a:cubicBezTo>
                      <a:lnTo>
                        <a:pt x="7" y="18"/>
                      </a:lnTo>
                      <a:close/>
                      <a:moveTo>
                        <a:pt x="7" y="4"/>
                      </a:moveTo>
                      <a:cubicBezTo>
                        <a:pt x="7" y="13"/>
                        <a:pt x="7" y="13"/>
                        <a:pt x="7" y="13"/>
                      </a:cubicBezTo>
                      <a:cubicBezTo>
                        <a:pt x="9" y="13"/>
                        <a:pt x="9" y="13"/>
                        <a:pt x="9" y="13"/>
                      </a:cubicBezTo>
                      <a:cubicBezTo>
                        <a:pt x="13" y="13"/>
                        <a:pt x="14" y="12"/>
                        <a:pt x="14" y="9"/>
                      </a:cubicBezTo>
                      <a:cubicBezTo>
                        <a:pt x="14" y="6"/>
                        <a:pt x="13" y="4"/>
                        <a:pt x="9" y="4"/>
                      </a:cubicBezTo>
                      <a:lnTo>
                        <a:pt x="7" y="4"/>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101" name="Freeform 72"/>
                <p:cNvSpPr>
                  <a:spLocks/>
                </p:cNvSpPr>
                <p:nvPr/>
              </p:nvSpPr>
              <p:spPr bwMode="auto">
                <a:xfrm>
                  <a:off x="4676775" y="1085850"/>
                  <a:ext cx="38100" cy="58737"/>
                </a:xfrm>
                <a:custGeom>
                  <a:avLst/>
                  <a:gdLst>
                    <a:gd name="T0" fmla="*/ 24 w 24"/>
                    <a:gd name="T1" fmla="*/ 37 h 37"/>
                    <a:gd name="T2" fmla="*/ 0 w 24"/>
                    <a:gd name="T3" fmla="*/ 37 h 37"/>
                    <a:gd name="T4" fmla="*/ 0 w 24"/>
                    <a:gd name="T5" fmla="*/ 0 h 37"/>
                    <a:gd name="T6" fmla="*/ 23 w 24"/>
                    <a:gd name="T7" fmla="*/ 0 h 37"/>
                    <a:gd name="T8" fmla="*/ 23 w 24"/>
                    <a:gd name="T9" fmla="*/ 7 h 37"/>
                    <a:gd name="T10" fmla="*/ 9 w 24"/>
                    <a:gd name="T11" fmla="*/ 7 h 37"/>
                    <a:gd name="T12" fmla="*/ 9 w 24"/>
                    <a:gd name="T13" fmla="*/ 15 h 37"/>
                    <a:gd name="T14" fmla="*/ 21 w 24"/>
                    <a:gd name="T15" fmla="*/ 15 h 37"/>
                    <a:gd name="T16" fmla="*/ 21 w 24"/>
                    <a:gd name="T17" fmla="*/ 22 h 37"/>
                    <a:gd name="T18" fmla="*/ 9 w 24"/>
                    <a:gd name="T19" fmla="*/ 22 h 37"/>
                    <a:gd name="T20" fmla="*/ 9 w 24"/>
                    <a:gd name="T21" fmla="*/ 30 h 37"/>
                    <a:gd name="T22" fmla="*/ 24 w 24"/>
                    <a:gd name="T23" fmla="*/ 30 h 37"/>
                    <a:gd name="T24" fmla="*/ 24 w 24"/>
                    <a:gd name="T25"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 h="37">
                      <a:moveTo>
                        <a:pt x="24" y="37"/>
                      </a:moveTo>
                      <a:lnTo>
                        <a:pt x="0" y="37"/>
                      </a:lnTo>
                      <a:lnTo>
                        <a:pt x="0" y="0"/>
                      </a:lnTo>
                      <a:lnTo>
                        <a:pt x="23" y="0"/>
                      </a:lnTo>
                      <a:lnTo>
                        <a:pt x="23" y="7"/>
                      </a:lnTo>
                      <a:lnTo>
                        <a:pt x="9" y="7"/>
                      </a:lnTo>
                      <a:lnTo>
                        <a:pt x="9" y="15"/>
                      </a:lnTo>
                      <a:lnTo>
                        <a:pt x="21" y="15"/>
                      </a:lnTo>
                      <a:lnTo>
                        <a:pt x="21" y="22"/>
                      </a:lnTo>
                      <a:lnTo>
                        <a:pt x="9" y="22"/>
                      </a:lnTo>
                      <a:lnTo>
                        <a:pt x="9" y="30"/>
                      </a:lnTo>
                      <a:lnTo>
                        <a:pt x="24" y="30"/>
                      </a:lnTo>
                      <a:lnTo>
                        <a:pt x="24" y="37"/>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102" name="Freeform 73"/>
                <p:cNvSpPr>
                  <a:spLocks/>
                </p:cNvSpPr>
                <p:nvPr/>
              </p:nvSpPr>
              <p:spPr bwMode="auto">
                <a:xfrm>
                  <a:off x="4724400" y="1085850"/>
                  <a:ext cx="38100" cy="58737"/>
                </a:xfrm>
                <a:custGeom>
                  <a:avLst/>
                  <a:gdLst>
                    <a:gd name="T0" fmla="*/ 24 w 24"/>
                    <a:gd name="T1" fmla="*/ 37 h 37"/>
                    <a:gd name="T2" fmla="*/ 0 w 24"/>
                    <a:gd name="T3" fmla="*/ 37 h 37"/>
                    <a:gd name="T4" fmla="*/ 0 w 24"/>
                    <a:gd name="T5" fmla="*/ 0 h 37"/>
                    <a:gd name="T6" fmla="*/ 22 w 24"/>
                    <a:gd name="T7" fmla="*/ 0 h 37"/>
                    <a:gd name="T8" fmla="*/ 22 w 24"/>
                    <a:gd name="T9" fmla="*/ 7 h 37"/>
                    <a:gd name="T10" fmla="*/ 8 w 24"/>
                    <a:gd name="T11" fmla="*/ 7 h 37"/>
                    <a:gd name="T12" fmla="*/ 8 w 24"/>
                    <a:gd name="T13" fmla="*/ 15 h 37"/>
                    <a:gd name="T14" fmla="*/ 21 w 24"/>
                    <a:gd name="T15" fmla="*/ 15 h 37"/>
                    <a:gd name="T16" fmla="*/ 21 w 24"/>
                    <a:gd name="T17" fmla="*/ 22 h 37"/>
                    <a:gd name="T18" fmla="*/ 8 w 24"/>
                    <a:gd name="T19" fmla="*/ 22 h 37"/>
                    <a:gd name="T20" fmla="*/ 8 w 24"/>
                    <a:gd name="T21" fmla="*/ 30 h 37"/>
                    <a:gd name="T22" fmla="*/ 24 w 24"/>
                    <a:gd name="T23" fmla="*/ 30 h 37"/>
                    <a:gd name="T24" fmla="*/ 24 w 24"/>
                    <a:gd name="T25"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 h="37">
                      <a:moveTo>
                        <a:pt x="24" y="37"/>
                      </a:moveTo>
                      <a:lnTo>
                        <a:pt x="0" y="37"/>
                      </a:lnTo>
                      <a:lnTo>
                        <a:pt x="0" y="0"/>
                      </a:lnTo>
                      <a:lnTo>
                        <a:pt x="22" y="0"/>
                      </a:lnTo>
                      <a:lnTo>
                        <a:pt x="22" y="7"/>
                      </a:lnTo>
                      <a:lnTo>
                        <a:pt x="8" y="7"/>
                      </a:lnTo>
                      <a:lnTo>
                        <a:pt x="8" y="15"/>
                      </a:lnTo>
                      <a:lnTo>
                        <a:pt x="21" y="15"/>
                      </a:lnTo>
                      <a:lnTo>
                        <a:pt x="21" y="22"/>
                      </a:lnTo>
                      <a:lnTo>
                        <a:pt x="8" y="22"/>
                      </a:lnTo>
                      <a:lnTo>
                        <a:pt x="8" y="30"/>
                      </a:lnTo>
                      <a:lnTo>
                        <a:pt x="24" y="30"/>
                      </a:lnTo>
                      <a:lnTo>
                        <a:pt x="24" y="37"/>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103" name="Freeform 74"/>
                <p:cNvSpPr>
                  <a:spLocks noEditPoints="1"/>
                </p:cNvSpPr>
                <p:nvPr/>
              </p:nvSpPr>
              <p:spPr bwMode="auto">
                <a:xfrm>
                  <a:off x="4770438" y="1085850"/>
                  <a:ext cx="55563" cy="58737"/>
                </a:xfrm>
                <a:custGeom>
                  <a:avLst/>
                  <a:gdLst>
                    <a:gd name="T0" fmla="*/ 0 w 25"/>
                    <a:gd name="T1" fmla="*/ 27 h 27"/>
                    <a:gd name="T2" fmla="*/ 0 w 25"/>
                    <a:gd name="T3" fmla="*/ 0 h 27"/>
                    <a:gd name="T4" fmla="*/ 10 w 25"/>
                    <a:gd name="T5" fmla="*/ 0 h 27"/>
                    <a:gd name="T6" fmla="*/ 25 w 25"/>
                    <a:gd name="T7" fmla="*/ 13 h 27"/>
                    <a:gd name="T8" fmla="*/ 21 w 25"/>
                    <a:gd name="T9" fmla="*/ 23 h 27"/>
                    <a:gd name="T10" fmla="*/ 10 w 25"/>
                    <a:gd name="T11" fmla="*/ 27 h 27"/>
                    <a:gd name="T12" fmla="*/ 0 w 25"/>
                    <a:gd name="T13" fmla="*/ 27 h 27"/>
                    <a:gd name="T14" fmla="*/ 7 w 25"/>
                    <a:gd name="T15" fmla="*/ 5 h 27"/>
                    <a:gd name="T16" fmla="*/ 7 w 25"/>
                    <a:gd name="T17" fmla="*/ 22 h 27"/>
                    <a:gd name="T18" fmla="*/ 10 w 25"/>
                    <a:gd name="T19" fmla="*/ 22 h 27"/>
                    <a:gd name="T20" fmla="*/ 16 w 25"/>
                    <a:gd name="T21" fmla="*/ 20 h 27"/>
                    <a:gd name="T22" fmla="*/ 18 w 25"/>
                    <a:gd name="T23" fmla="*/ 13 h 27"/>
                    <a:gd name="T24" fmla="*/ 16 w 25"/>
                    <a:gd name="T25" fmla="*/ 7 h 27"/>
                    <a:gd name="T26" fmla="*/ 10 w 25"/>
                    <a:gd name="T27" fmla="*/ 5 h 27"/>
                    <a:gd name="T28" fmla="*/ 7 w 25"/>
                    <a:gd name="T29"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 h="27">
                      <a:moveTo>
                        <a:pt x="0" y="27"/>
                      </a:moveTo>
                      <a:cubicBezTo>
                        <a:pt x="0" y="0"/>
                        <a:pt x="0" y="0"/>
                        <a:pt x="0" y="0"/>
                      </a:cubicBezTo>
                      <a:cubicBezTo>
                        <a:pt x="10" y="0"/>
                        <a:pt x="10" y="0"/>
                        <a:pt x="10" y="0"/>
                      </a:cubicBezTo>
                      <a:cubicBezTo>
                        <a:pt x="20" y="0"/>
                        <a:pt x="25" y="4"/>
                        <a:pt x="25" y="13"/>
                      </a:cubicBezTo>
                      <a:cubicBezTo>
                        <a:pt x="25" y="17"/>
                        <a:pt x="24" y="21"/>
                        <a:pt x="21" y="23"/>
                      </a:cubicBezTo>
                      <a:cubicBezTo>
                        <a:pt x="18" y="26"/>
                        <a:pt x="15" y="27"/>
                        <a:pt x="10" y="27"/>
                      </a:cubicBezTo>
                      <a:lnTo>
                        <a:pt x="0" y="27"/>
                      </a:lnTo>
                      <a:close/>
                      <a:moveTo>
                        <a:pt x="7" y="5"/>
                      </a:moveTo>
                      <a:cubicBezTo>
                        <a:pt x="7" y="22"/>
                        <a:pt x="7" y="22"/>
                        <a:pt x="7" y="22"/>
                      </a:cubicBezTo>
                      <a:cubicBezTo>
                        <a:pt x="10" y="22"/>
                        <a:pt x="10" y="22"/>
                        <a:pt x="10" y="22"/>
                      </a:cubicBezTo>
                      <a:cubicBezTo>
                        <a:pt x="12" y="22"/>
                        <a:pt x="14" y="21"/>
                        <a:pt x="16" y="20"/>
                      </a:cubicBezTo>
                      <a:cubicBezTo>
                        <a:pt x="18" y="18"/>
                        <a:pt x="18" y="16"/>
                        <a:pt x="18" y="13"/>
                      </a:cubicBezTo>
                      <a:cubicBezTo>
                        <a:pt x="18" y="11"/>
                        <a:pt x="18" y="8"/>
                        <a:pt x="16" y="7"/>
                      </a:cubicBezTo>
                      <a:cubicBezTo>
                        <a:pt x="15" y="5"/>
                        <a:pt x="12" y="5"/>
                        <a:pt x="10" y="5"/>
                      </a:cubicBezTo>
                      <a:lnTo>
                        <a:pt x="7" y="5"/>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104" name="Freeform 87"/>
                <p:cNvSpPr>
                  <a:spLocks/>
                </p:cNvSpPr>
                <p:nvPr/>
              </p:nvSpPr>
              <p:spPr bwMode="auto">
                <a:xfrm>
                  <a:off x="4508500" y="1196975"/>
                  <a:ext cx="101600" cy="163512"/>
                </a:xfrm>
                <a:custGeom>
                  <a:avLst/>
                  <a:gdLst>
                    <a:gd name="T0" fmla="*/ 0 w 46"/>
                    <a:gd name="T1" fmla="*/ 71 h 74"/>
                    <a:gd name="T2" fmla="*/ 0 w 46"/>
                    <a:gd name="T3" fmla="*/ 57 h 74"/>
                    <a:gd name="T4" fmla="*/ 17 w 46"/>
                    <a:gd name="T5" fmla="*/ 62 h 74"/>
                    <a:gd name="T6" fmla="*/ 26 w 46"/>
                    <a:gd name="T7" fmla="*/ 60 h 74"/>
                    <a:gd name="T8" fmla="*/ 30 w 46"/>
                    <a:gd name="T9" fmla="*/ 52 h 74"/>
                    <a:gd name="T10" fmla="*/ 26 w 46"/>
                    <a:gd name="T11" fmla="*/ 45 h 74"/>
                    <a:gd name="T12" fmla="*/ 14 w 46"/>
                    <a:gd name="T13" fmla="*/ 42 h 74"/>
                    <a:gd name="T14" fmla="*/ 8 w 46"/>
                    <a:gd name="T15" fmla="*/ 42 h 74"/>
                    <a:gd name="T16" fmla="*/ 8 w 46"/>
                    <a:gd name="T17" fmla="*/ 30 h 74"/>
                    <a:gd name="T18" fmla="*/ 14 w 46"/>
                    <a:gd name="T19" fmla="*/ 30 h 74"/>
                    <a:gd name="T20" fmla="*/ 28 w 46"/>
                    <a:gd name="T21" fmla="*/ 21 h 74"/>
                    <a:gd name="T22" fmla="*/ 17 w 46"/>
                    <a:gd name="T23" fmla="*/ 12 h 74"/>
                    <a:gd name="T24" fmla="*/ 3 w 46"/>
                    <a:gd name="T25" fmla="*/ 17 h 74"/>
                    <a:gd name="T26" fmla="*/ 3 w 46"/>
                    <a:gd name="T27" fmla="*/ 4 h 74"/>
                    <a:gd name="T28" fmla="*/ 21 w 46"/>
                    <a:gd name="T29" fmla="*/ 0 h 74"/>
                    <a:gd name="T30" fmla="*/ 38 w 46"/>
                    <a:gd name="T31" fmla="*/ 5 h 74"/>
                    <a:gd name="T32" fmla="*/ 44 w 46"/>
                    <a:gd name="T33" fmla="*/ 18 h 74"/>
                    <a:gd name="T34" fmla="*/ 30 w 46"/>
                    <a:gd name="T35" fmla="*/ 35 h 74"/>
                    <a:gd name="T36" fmla="*/ 30 w 46"/>
                    <a:gd name="T37" fmla="*/ 36 h 74"/>
                    <a:gd name="T38" fmla="*/ 42 w 46"/>
                    <a:gd name="T39" fmla="*/ 41 h 74"/>
                    <a:gd name="T40" fmla="*/ 46 w 46"/>
                    <a:gd name="T41" fmla="*/ 52 h 74"/>
                    <a:gd name="T42" fmla="*/ 39 w 46"/>
                    <a:gd name="T43" fmla="*/ 68 h 74"/>
                    <a:gd name="T44" fmla="*/ 18 w 46"/>
                    <a:gd name="T45" fmla="*/ 74 h 74"/>
                    <a:gd name="T46" fmla="*/ 0 w 46"/>
                    <a:gd name="T47" fmla="*/ 7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 h="74">
                      <a:moveTo>
                        <a:pt x="0" y="71"/>
                      </a:moveTo>
                      <a:cubicBezTo>
                        <a:pt x="0" y="57"/>
                        <a:pt x="0" y="57"/>
                        <a:pt x="0" y="57"/>
                      </a:cubicBezTo>
                      <a:cubicBezTo>
                        <a:pt x="5" y="60"/>
                        <a:pt x="11" y="62"/>
                        <a:pt x="17" y="62"/>
                      </a:cubicBezTo>
                      <a:cubicBezTo>
                        <a:pt x="21" y="62"/>
                        <a:pt x="24" y="61"/>
                        <a:pt x="26" y="60"/>
                      </a:cubicBezTo>
                      <a:cubicBezTo>
                        <a:pt x="29" y="58"/>
                        <a:pt x="30" y="55"/>
                        <a:pt x="30" y="52"/>
                      </a:cubicBezTo>
                      <a:cubicBezTo>
                        <a:pt x="30" y="49"/>
                        <a:pt x="28" y="47"/>
                        <a:pt x="26" y="45"/>
                      </a:cubicBezTo>
                      <a:cubicBezTo>
                        <a:pt x="23" y="43"/>
                        <a:pt x="19" y="42"/>
                        <a:pt x="14" y="42"/>
                      </a:cubicBezTo>
                      <a:cubicBezTo>
                        <a:pt x="8" y="42"/>
                        <a:pt x="8" y="42"/>
                        <a:pt x="8" y="42"/>
                      </a:cubicBezTo>
                      <a:cubicBezTo>
                        <a:pt x="8" y="30"/>
                        <a:pt x="8" y="30"/>
                        <a:pt x="8" y="30"/>
                      </a:cubicBezTo>
                      <a:cubicBezTo>
                        <a:pt x="14" y="30"/>
                        <a:pt x="14" y="30"/>
                        <a:pt x="14" y="30"/>
                      </a:cubicBezTo>
                      <a:cubicBezTo>
                        <a:pt x="23" y="30"/>
                        <a:pt x="28" y="27"/>
                        <a:pt x="28" y="21"/>
                      </a:cubicBezTo>
                      <a:cubicBezTo>
                        <a:pt x="28" y="15"/>
                        <a:pt x="24" y="12"/>
                        <a:pt x="17" y="12"/>
                      </a:cubicBezTo>
                      <a:cubicBezTo>
                        <a:pt x="12" y="12"/>
                        <a:pt x="7" y="14"/>
                        <a:pt x="3" y="17"/>
                      </a:cubicBezTo>
                      <a:cubicBezTo>
                        <a:pt x="3" y="4"/>
                        <a:pt x="3" y="4"/>
                        <a:pt x="3" y="4"/>
                      </a:cubicBezTo>
                      <a:cubicBezTo>
                        <a:pt x="8" y="1"/>
                        <a:pt x="14" y="0"/>
                        <a:pt x="21" y="0"/>
                      </a:cubicBezTo>
                      <a:cubicBezTo>
                        <a:pt x="28" y="0"/>
                        <a:pt x="34" y="2"/>
                        <a:pt x="38" y="5"/>
                      </a:cubicBezTo>
                      <a:cubicBezTo>
                        <a:pt x="42" y="8"/>
                        <a:pt x="44" y="13"/>
                        <a:pt x="44" y="18"/>
                      </a:cubicBezTo>
                      <a:cubicBezTo>
                        <a:pt x="44" y="27"/>
                        <a:pt x="39" y="33"/>
                        <a:pt x="30" y="35"/>
                      </a:cubicBezTo>
                      <a:cubicBezTo>
                        <a:pt x="30" y="36"/>
                        <a:pt x="30" y="36"/>
                        <a:pt x="30" y="36"/>
                      </a:cubicBezTo>
                      <a:cubicBezTo>
                        <a:pt x="35" y="36"/>
                        <a:pt x="39" y="38"/>
                        <a:pt x="42" y="41"/>
                      </a:cubicBezTo>
                      <a:cubicBezTo>
                        <a:pt x="44" y="44"/>
                        <a:pt x="46" y="48"/>
                        <a:pt x="46" y="52"/>
                      </a:cubicBezTo>
                      <a:cubicBezTo>
                        <a:pt x="46" y="59"/>
                        <a:pt x="43" y="64"/>
                        <a:pt x="39" y="68"/>
                      </a:cubicBezTo>
                      <a:cubicBezTo>
                        <a:pt x="34" y="72"/>
                        <a:pt x="27" y="74"/>
                        <a:pt x="18" y="74"/>
                      </a:cubicBezTo>
                      <a:cubicBezTo>
                        <a:pt x="11" y="74"/>
                        <a:pt x="5" y="73"/>
                        <a:pt x="0" y="71"/>
                      </a:cubicBez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105" name="Freeform 88"/>
                <p:cNvSpPr>
                  <a:spLocks noEditPoints="1"/>
                </p:cNvSpPr>
                <p:nvPr/>
              </p:nvSpPr>
              <p:spPr bwMode="auto">
                <a:xfrm>
                  <a:off x="4635500" y="1196975"/>
                  <a:ext cx="115888" cy="163512"/>
                </a:xfrm>
                <a:custGeom>
                  <a:avLst/>
                  <a:gdLst>
                    <a:gd name="T0" fmla="*/ 25 w 52"/>
                    <a:gd name="T1" fmla="*/ 74 h 74"/>
                    <a:gd name="T2" fmla="*/ 0 w 52"/>
                    <a:gd name="T3" fmla="*/ 38 h 74"/>
                    <a:gd name="T4" fmla="*/ 7 w 52"/>
                    <a:gd name="T5" fmla="*/ 10 h 74"/>
                    <a:gd name="T6" fmla="*/ 27 w 52"/>
                    <a:gd name="T7" fmla="*/ 0 h 74"/>
                    <a:gd name="T8" fmla="*/ 52 w 52"/>
                    <a:gd name="T9" fmla="*/ 37 h 74"/>
                    <a:gd name="T10" fmla="*/ 45 w 52"/>
                    <a:gd name="T11" fmla="*/ 65 h 74"/>
                    <a:gd name="T12" fmla="*/ 25 w 52"/>
                    <a:gd name="T13" fmla="*/ 74 h 74"/>
                    <a:gd name="T14" fmla="*/ 26 w 52"/>
                    <a:gd name="T15" fmla="*/ 12 h 74"/>
                    <a:gd name="T16" fmla="*/ 16 w 52"/>
                    <a:gd name="T17" fmla="*/ 38 h 74"/>
                    <a:gd name="T18" fmla="*/ 26 w 52"/>
                    <a:gd name="T19" fmla="*/ 62 h 74"/>
                    <a:gd name="T20" fmla="*/ 36 w 52"/>
                    <a:gd name="T21" fmla="*/ 37 h 74"/>
                    <a:gd name="T22" fmla="*/ 26 w 52"/>
                    <a:gd name="T23" fmla="*/ 1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74">
                      <a:moveTo>
                        <a:pt x="25" y="74"/>
                      </a:moveTo>
                      <a:cubicBezTo>
                        <a:pt x="8" y="74"/>
                        <a:pt x="0" y="62"/>
                        <a:pt x="0" y="38"/>
                      </a:cubicBezTo>
                      <a:cubicBezTo>
                        <a:pt x="0" y="26"/>
                        <a:pt x="2" y="16"/>
                        <a:pt x="7" y="10"/>
                      </a:cubicBezTo>
                      <a:cubicBezTo>
                        <a:pt x="11" y="3"/>
                        <a:pt x="18" y="0"/>
                        <a:pt x="27" y="0"/>
                      </a:cubicBezTo>
                      <a:cubicBezTo>
                        <a:pt x="43" y="0"/>
                        <a:pt x="52" y="12"/>
                        <a:pt x="52" y="37"/>
                      </a:cubicBezTo>
                      <a:cubicBezTo>
                        <a:pt x="52" y="49"/>
                        <a:pt x="49" y="58"/>
                        <a:pt x="45" y="65"/>
                      </a:cubicBezTo>
                      <a:cubicBezTo>
                        <a:pt x="40" y="71"/>
                        <a:pt x="34" y="74"/>
                        <a:pt x="25" y="74"/>
                      </a:cubicBezTo>
                      <a:close/>
                      <a:moveTo>
                        <a:pt x="26" y="12"/>
                      </a:moveTo>
                      <a:cubicBezTo>
                        <a:pt x="19" y="12"/>
                        <a:pt x="16" y="21"/>
                        <a:pt x="16" y="38"/>
                      </a:cubicBezTo>
                      <a:cubicBezTo>
                        <a:pt x="16" y="54"/>
                        <a:pt x="19" y="62"/>
                        <a:pt x="26" y="62"/>
                      </a:cubicBezTo>
                      <a:cubicBezTo>
                        <a:pt x="32" y="62"/>
                        <a:pt x="36" y="54"/>
                        <a:pt x="36" y="37"/>
                      </a:cubicBezTo>
                      <a:cubicBezTo>
                        <a:pt x="36" y="20"/>
                        <a:pt x="32" y="12"/>
                        <a:pt x="26" y="12"/>
                      </a:cubicBez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106" name="Freeform 89"/>
                <p:cNvSpPr>
                  <a:spLocks/>
                </p:cNvSpPr>
                <p:nvPr/>
              </p:nvSpPr>
              <p:spPr bwMode="auto">
                <a:xfrm>
                  <a:off x="4759325" y="1244600"/>
                  <a:ext cx="122238" cy="114300"/>
                </a:xfrm>
                <a:custGeom>
                  <a:avLst/>
                  <a:gdLst>
                    <a:gd name="T0" fmla="*/ 55 w 55"/>
                    <a:gd name="T1" fmla="*/ 0 h 51"/>
                    <a:gd name="T2" fmla="*/ 38 w 55"/>
                    <a:gd name="T3" fmla="*/ 25 h 51"/>
                    <a:gd name="T4" fmla="*/ 55 w 55"/>
                    <a:gd name="T5" fmla="*/ 51 h 51"/>
                    <a:gd name="T6" fmla="*/ 37 w 55"/>
                    <a:gd name="T7" fmla="*/ 51 h 51"/>
                    <a:gd name="T8" fmla="*/ 30 w 55"/>
                    <a:gd name="T9" fmla="*/ 37 h 51"/>
                    <a:gd name="T10" fmla="*/ 27 w 55"/>
                    <a:gd name="T11" fmla="*/ 33 h 51"/>
                    <a:gd name="T12" fmla="*/ 27 w 55"/>
                    <a:gd name="T13" fmla="*/ 33 h 51"/>
                    <a:gd name="T14" fmla="*/ 25 w 55"/>
                    <a:gd name="T15" fmla="*/ 37 h 51"/>
                    <a:gd name="T16" fmla="*/ 18 w 55"/>
                    <a:gd name="T17" fmla="*/ 51 h 51"/>
                    <a:gd name="T18" fmla="*/ 0 w 55"/>
                    <a:gd name="T19" fmla="*/ 51 h 51"/>
                    <a:gd name="T20" fmla="*/ 17 w 55"/>
                    <a:gd name="T21" fmla="*/ 25 h 51"/>
                    <a:gd name="T22" fmla="*/ 1 w 55"/>
                    <a:gd name="T23" fmla="*/ 0 h 51"/>
                    <a:gd name="T24" fmla="*/ 19 w 55"/>
                    <a:gd name="T25" fmla="*/ 0 h 51"/>
                    <a:gd name="T26" fmla="*/ 26 w 55"/>
                    <a:gd name="T27" fmla="*/ 14 h 51"/>
                    <a:gd name="T28" fmla="*/ 28 w 55"/>
                    <a:gd name="T29" fmla="*/ 19 h 51"/>
                    <a:gd name="T30" fmla="*/ 29 w 55"/>
                    <a:gd name="T31" fmla="*/ 19 h 51"/>
                    <a:gd name="T32" fmla="*/ 31 w 55"/>
                    <a:gd name="T33" fmla="*/ 14 h 51"/>
                    <a:gd name="T34" fmla="*/ 38 w 55"/>
                    <a:gd name="T35" fmla="*/ 0 h 51"/>
                    <a:gd name="T36" fmla="*/ 55 w 55"/>
                    <a:gd name="T3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5" h="51">
                      <a:moveTo>
                        <a:pt x="55" y="0"/>
                      </a:moveTo>
                      <a:cubicBezTo>
                        <a:pt x="38" y="25"/>
                        <a:pt x="38" y="25"/>
                        <a:pt x="38" y="25"/>
                      </a:cubicBezTo>
                      <a:cubicBezTo>
                        <a:pt x="55" y="51"/>
                        <a:pt x="55" y="51"/>
                        <a:pt x="55" y="51"/>
                      </a:cubicBezTo>
                      <a:cubicBezTo>
                        <a:pt x="37" y="51"/>
                        <a:pt x="37" y="51"/>
                        <a:pt x="37" y="51"/>
                      </a:cubicBezTo>
                      <a:cubicBezTo>
                        <a:pt x="30" y="37"/>
                        <a:pt x="30" y="37"/>
                        <a:pt x="30" y="37"/>
                      </a:cubicBezTo>
                      <a:cubicBezTo>
                        <a:pt x="29" y="36"/>
                        <a:pt x="28" y="35"/>
                        <a:pt x="27" y="33"/>
                      </a:cubicBezTo>
                      <a:cubicBezTo>
                        <a:pt x="27" y="33"/>
                        <a:pt x="27" y="33"/>
                        <a:pt x="27" y="33"/>
                      </a:cubicBezTo>
                      <a:cubicBezTo>
                        <a:pt x="27" y="34"/>
                        <a:pt x="26" y="35"/>
                        <a:pt x="25" y="37"/>
                      </a:cubicBezTo>
                      <a:cubicBezTo>
                        <a:pt x="18" y="51"/>
                        <a:pt x="18" y="51"/>
                        <a:pt x="18" y="51"/>
                      </a:cubicBezTo>
                      <a:cubicBezTo>
                        <a:pt x="0" y="51"/>
                        <a:pt x="0" y="51"/>
                        <a:pt x="0" y="51"/>
                      </a:cubicBezTo>
                      <a:cubicBezTo>
                        <a:pt x="17" y="25"/>
                        <a:pt x="17" y="25"/>
                        <a:pt x="17" y="25"/>
                      </a:cubicBezTo>
                      <a:cubicBezTo>
                        <a:pt x="1" y="0"/>
                        <a:pt x="1" y="0"/>
                        <a:pt x="1" y="0"/>
                      </a:cubicBezTo>
                      <a:cubicBezTo>
                        <a:pt x="19" y="0"/>
                        <a:pt x="19" y="0"/>
                        <a:pt x="19" y="0"/>
                      </a:cubicBezTo>
                      <a:cubicBezTo>
                        <a:pt x="26" y="14"/>
                        <a:pt x="26" y="14"/>
                        <a:pt x="26" y="14"/>
                      </a:cubicBezTo>
                      <a:cubicBezTo>
                        <a:pt x="27" y="16"/>
                        <a:pt x="28" y="18"/>
                        <a:pt x="28" y="19"/>
                      </a:cubicBezTo>
                      <a:cubicBezTo>
                        <a:pt x="29" y="19"/>
                        <a:pt x="29" y="19"/>
                        <a:pt x="29" y="19"/>
                      </a:cubicBezTo>
                      <a:cubicBezTo>
                        <a:pt x="29" y="17"/>
                        <a:pt x="30" y="16"/>
                        <a:pt x="31" y="14"/>
                      </a:cubicBezTo>
                      <a:cubicBezTo>
                        <a:pt x="38" y="0"/>
                        <a:pt x="38" y="0"/>
                        <a:pt x="38" y="0"/>
                      </a:cubicBezTo>
                      <a:lnTo>
                        <a:pt x="55"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107" name="Freeform 90"/>
                <p:cNvSpPr>
                  <a:spLocks/>
                </p:cNvSpPr>
                <p:nvPr/>
              </p:nvSpPr>
              <p:spPr bwMode="auto">
                <a:xfrm>
                  <a:off x="4832350" y="1042988"/>
                  <a:ext cx="271463" cy="409575"/>
                </a:xfrm>
                <a:custGeom>
                  <a:avLst/>
                  <a:gdLst>
                    <a:gd name="T0" fmla="*/ 13 w 122"/>
                    <a:gd name="T1" fmla="*/ 177 h 184"/>
                    <a:gd name="T2" fmla="*/ 122 w 122"/>
                    <a:gd name="T3" fmla="*/ 3 h 184"/>
                    <a:gd name="T4" fmla="*/ 116 w 122"/>
                    <a:gd name="T5" fmla="*/ 0 h 184"/>
                    <a:gd name="T6" fmla="*/ 94 w 122"/>
                    <a:gd name="T7" fmla="*/ 30 h 184"/>
                    <a:gd name="T8" fmla="*/ 0 w 122"/>
                    <a:gd name="T9" fmla="*/ 180 h 184"/>
                    <a:gd name="T10" fmla="*/ 9 w 122"/>
                    <a:gd name="T11" fmla="*/ 184 h 184"/>
                    <a:gd name="T12" fmla="*/ 13 w 122"/>
                    <a:gd name="T13" fmla="*/ 177 h 184"/>
                  </a:gdLst>
                  <a:ahLst/>
                  <a:cxnLst>
                    <a:cxn ang="0">
                      <a:pos x="T0" y="T1"/>
                    </a:cxn>
                    <a:cxn ang="0">
                      <a:pos x="T2" y="T3"/>
                    </a:cxn>
                    <a:cxn ang="0">
                      <a:pos x="T4" y="T5"/>
                    </a:cxn>
                    <a:cxn ang="0">
                      <a:pos x="T6" y="T7"/>
                    </a:cxn>
                    <a:cxn ang="0">
                      <a:pos x="T8" y="T9"/>
                    </a:cxn>
                    <a:cxn ang="0">
                      <a:pos x="T10" y="T11"/>
                    </a:cxn>
                    <a:cxn ang="0">
                      <a:pos x="T12" y="T13"/>
                    </a:cxn>
                  </a:cxnLst>
                  <a:rect l="0" t="0" r="r" b="b"/>
                  <a:pathLst>
                    <a:path w="122" h="184">
                      <a:moveTo>
                        <a:pt x="13" y="177"/>
                      </a:moveTo>
                      <a:cubicBezTo>
                        <a:pt x="122" y="3"/>
                        <a:pt x="122" y="3"/>
                        <a:pt x="122" y="3"/>
                      </a:cubicBezTo>
                      <a:cubicBezTo>
                        <a:pt x="120" y="2"/>
                        <a:pt x="118" y="1"/>
                        <a:pt x="116" y="0"/>
                      </a:cubicBezTo>
                      <a:cubicBezTo>
                        <a:pt x="94" y="30"/>
                        <a:pt x="94" y="30"/>
                        <a:pt x="94" y="30"/>
                      </a:cubicBezTo>
                      <a:cubicBezTo>
                        <a:pt x="0" y="180"/>
                        <a:pt x="0" y="180"/>
                        <a:pt x="0" y="180"/>
                      </a:cubicBezTo>
                      <a:cubicBezTo>
                        <a:pt x="3" y="181"/>
                        <a:pt x="6" y="182"/>
                        <a:pt x="9" y="184"/>
                      </a:cubicBezTo>
                      <a:lnTo>
                        <a:pt x="13" y="177"/>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108" name="Freeform 91"/>
                <p:cNvSpPr>
                  <a:spLocks/>
                </p:cNvSpPr>
                <p:nvPr/>
              </p:nvSpPr>
              <p:spPr bwMode="auto">
                <a:xfrm>
                  <a:off x="4618038" y="1033463"/>
                  <a:ext cx="468313" cy="655637"/>
                </a:xfrm>
                <a:custGeom>
                  <a:avLst/>
                  <a:gdLst>
                    <a:gd name="T0" fmla="*/ 211 w 211"/>
                    <a:gd name="T1" fmla="*/ 3 h 295"/>
                    <a:gd name="T2" fmla="*/ 205 w 211"/>
                    <a:gd name="T3" fmla="*/ 0 h 295"/>
                    <a:gd name="T4" fmla="*/ 74 w 211"/>
                    <a:gd name="T5" fmla="*/ 177 h 295"/>
                    <a:gd name="T6" fmla="*/ 42 w 211"/>
                    <a:gd name="T7" fmla="*/ 220 h 295"/>
                    <a:gd name="T8" fmla="*/ 38 w 211"/>
                    <a:gd name="T9" fmla="*/ 220 h 295"/>
                    <a:gd name="T10" fmla="*/ 0 w 211"/>
                    <a:gd name="T11" fmla="*/ 257 h 295"/>
                    <a:gd name="T12" fmla="*/ 38 w 211"/>
                    <a:gd name="T13" fmla="*/ 295 h 295"/>
                    <a:gd name="T14" fmla="*/ 75 w 211"/>
                    <a:gd name="T15" fmla="*/ 257 h 295"/>
                    <a:gd name="T16" fmla="*/ 66 w 211"/>
                    <a:gd name="T17" fmla="*/ 233 h 295"/>
                    <a:gd name="T18" fmla="*/ 97 w 211"/>
                    <a:gd name="T19" fmla="*/ 184 h 295"/>
                    <a:gd name="T20" fmla="*/ 211 w 211"/>
                    <a:gd name="T21" fmla="*/ 3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1" h="295">
                      <a:moveTo>
                        <a:pt x="211" y="3"/>
                      </a:moveTo>
                      <a:cubicBezTo>
                        <a:pt x="209" y="2"/>
                        <a:pt x="207" y="1"/>
                        <a:pt x="205" y="0"/>
                      </a:cubicBezTo>
                      <a:cubicBezTo>
                        <a:pt x="74" y="177"/>
                        <a:pt x="74" y="177"/>
                        <a:pt x="74" y="177"/>
                      </a:cubicBezTo>
                      <a:cubicBezTo>
                        <a:pt x="42" y="220"/>
                        <a:pt x="42" y="220"/>
                        <a:pt x="42" y="220"/>
                      </a:cubicBezTo>
                      <a:cubicBezTo>
                        <a:pt x="41" y="220"/>
                        <a:pt x="39" y="220"/>
                        <a:pt x="38" y="220"/>
                      </a:cubicBezTo>
                      <a:cubicBezTo>
                        <a:pt x="17" y="220"/>
                        <a:pt x="0" y="237"/>
                        <a:pt x="0" y="257"/>
                      </a:cubicBezTo>
                      <a:cubicBezTo>
                        <a:pt x="0" y="278"/>
                        <a:pt x="17" y="295"/>
                        <a:pt x="38" y="295"/>
                      </a:cubicBezTo>
                      <a:cubicBezTo>
                        <a:pt x="58" y="295"/>
                        <a:pt x="75" y="278"/>
                        <a:pt x="75" y="257"/>
                      </a:cubicBezTo>
                      <a:cubicBezTo>
                        <a:pt x="75" y="248"/>
                        <a:pt x="72" y="239"/>
                        <a:pt x="66" y="233"/>
                      </a:cubicBezTo>
                      <a:cubicBezTo>
                        <a:pt x="97" y="184"/>
                        <a:pt x="97" y="184"/>
                        <a:pt x="97" y="184"/>
                      </a:cubicBezTo>
                      <a:lnTo>
                        <a:pt x="211" y="3"/>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grpSp>
          <p:grpSp>
            <p:nvGrpSpPr>
              <p:cNvPr id="18" name="Group 17"/>
              <p:cNvGrpSpPr/>
              <p:nvPr/>
            </p:nvGrpSpPr>
            <p:grpSpPr>
              <a:xfrm>
                <a:off x="6871950" y="3306176"/>
                <a:ext cx="597857" cy="403582"/>
                <a:chOff x="4075113" y="1841500"/>
                <a:chExt cx="1289050" cy="889000"/>
              </a:xfrm>
            </p:grpSpPr>
            <p:sp>
              <p:nvSpPr>
                <p:cNvPr id="19" name="Freeform 37"/>
                <p:cNvSpPr>
                  <a:spLocks/>
                </p:cNvSpPr>
                <p:nvPr/>
              </p:nvSpPr>
              <p:spPr bwMode="auto">
                <a:xfrm>
                  <a:off x="4075113" y="2076450"/>
                  <a:ext cx="82550" cy="88900"/>
                </a:xfrm>
                <a:custGeom>
                  <a:avLst/>
                  <a:gdLst>
                    <a:gd name="T0" fmla="*/ 0 w 52"/>
                    <a:gd name="T1" fmla="*/ 6 h 56"/>
                    <a:gd name="T2" fmla="*/ 46 w 52"/>
                    <a:gd name="T3" fmla="*/ 56 h 56"/>
                    <a:gd name="T4" fmla="*/ 52 w 52"/>
                    <a:gd name="T5" fmla="*/ 51 h 56"/>
                    <a:gd name="T6" fmla="*/ 7 w 52"/>
                    <a:gd name="T7" fmla="*/ 0 h 56"/>
                    <a:gd name="T8" fmla="*/ 0 w 52"/>
                    <a:gd name="T9" fmla="*/ 6 h 56"/>
                  </a:gdLst>
                  <a:ahLst/>
                  <a:cxnLst>
                    <a:cxn ang="0">
                      <a:pos x="T0" y="T1"/>
                    </a:cxn>
                    <a:cxn ang="0">
                      <a:pos x="T2" y="T3"/>
                    </a:cxn>
                    <a:cxn ang="0">
                      <a:pos x="T4" y="T5"/>
                    </a:cxn>
                    <a:cxn ang="0">
                      <a:pos x="T6" y="T7"/>
                    </a:cxn>
                    <a:cxn ang="0">
                      <a:pos x="T8" y="T9"/>
                    </a:cxn>
                  </a:cxnLst>
                  <a:rect l="0" t="0" r="r" b="b"/>
                  <a:pathLst>
                    <a:path w="52" h="56">
                      <a:moveTo>
                        <a:pt x="0" y="6"/>
                      </a:moveTo>
                      <a:lnTo>
                        <a:pt x="46" y="56"/>
                      </a:lnTo>
                      <a:lnTo>
                        <a:pt x="52" y="51"/>
                      </a:lnTo>
                      <a:lnTo>
                        <a:pt x="7" y="0"/>
                      </a:lnTo>
                      <a:lnTo>
                        <a:pt x="0" y="6"/>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20" name="Freeform 38"/>
                <p:cNvSpPr>
                  <a:spLocks/>
                </p:cNvSpPr>
                <p:nvPr/>
              </p:nvSpPr>
              <p:spPr bwMode="auto">
                <a:xfrm>
                  <a:off x="4114800" y="2052638"/>
                  <a:ext cx="60325" cy="68262"/>
                </a:xfrm>
                <a:custGeom>
                  <a:avLst/>
                  <a:gdLst>
                    <a:gd name="T0" fmla="*/ 0 w 38"/>
                    <a:gd name="T1" fmla="*/ 7 h 43"/>
                    <a:gd name="T2" fmla="*/ 30 w 38"/>
                    <a:gd name="T3" fmla="*/ 43 h 43"/>
                    <a:gd name="T4" fmla="*/ 38 w 38"/>
                    <a:gd name="T5" fmla="*/ 36 h 43"/>
                    <a:gd name="T6" fmla="*/ 7 w 38"/>
                    <a:gd name="T7" fmla="*/ 0 h 43"/>
                    <a:gd name="T8" fmla="*/ 0 w 38"/>
                    <a:gd name="T9" fmla="*/ 7 h 43"/>
                  </a:gdLst>
                  <a:ahLst/>
                  <a:cxnLst>
                    <a:cxn ang="0">
                      <a:pos x="T0" y="T1"/>
                    </a:cxn>
                    <a:cxn ang="0">
                      <a:pos x="T2" y="T3"/>
                    </a:cxn>
                    <a:cxn ang="0">
                      <a:pos x="T4" y="T5"/>
                    </a:cxn>
                    <a:cxn ang="0">
                      <a:pos x="T6" y="T7"/>
                    </a:cxn>
                    <a:cxn ang="0">
                      <a:pos x="T8" y="T9"/>
                    </a:cxn>
                  </a:cxnLst>
                  <a:rect l="0" t="0" r="r" b="b"/>
                  <a:pathLst>
                    <a:path w="38" h="43">
                      <a:moveTo>
                        <a:pt x="0" y="7"/>
                      </a:moveTo>
                      <a:lnTo>
                        <a:pt x="30" y="43"/>
                      </a:lnTo>
                      <a:lnTo>
                        <a:pt x="38" y="36"/>
                      </a:lnTo>
                      <a:lnTo>
                        <a:pt x="7" y="0"/>
                      </a:lnTo>
                      <a:lnTo>
                        <a:pt x="0" y="7"/>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21" name="Freeform 39"/>
                <p:cNvSpPr>
                  <a:spLocks/>
                </p:cNvSpPr>
                <p:nvPr/>
              </p:nvSpPr>
              <p:spPr bwMode="auto">
                <a:xfrm>
                  <a:off x="4151313" y="2025650"/>
                  <a:ext cx="57150" cy="68262"/>
                </a:xfrm>
                <a:custGeom>
                  <a:avLst/>
                  <a:gdLst>
                    <a:gd name="T0" fmla="*/ 0 w 36"/>
                    <a:gd name="T1" fmla="*/ 6 h 43"/>
                    <a:gd name="T2" fmla="*/ 28 w 36"/>
                    <a:gd name="T3" fmla="*/ 43 h 43"/>
                    <a:gd name="T4" fmla="*/ 36 w 36"/>
                    <a:gd name="T5" fmla="*/ 38 h 43"/>
                    <a:gd name="T6" fmla="*/ 8 w 36"/>
                    <a:gd name="T7" fmla="*/ 0 h 43"/>
                    <a:gd name="T8" fmla="*/ 0 w 36"/>
                    <a:gd name="T9" fmla="*/ 6 h 43"/>
                  </a:gdLst>
                  <a:ahLst/>
                  <a:cxnLst>
                    <a:cxn ang="0">
                      <a:pos x="T0" y="T1"/>
                    </a:cxn>
                    <a:cxn ang="0">
                      <a:pos x="T2" y="T3"/>
                    </a:cxn>
                    <a:cxn ang="0">
                      <a:pos x="T4" y="T5"/>
                    </a:cxn>
                    <a:cxn ang="0">
                      <a:pos x="T6" y="T7"/>
                    </a:cxn>
                    <a:cxn ang="0">
                      <a:pos x="T8" y="T9"/>
                    </a:cxn>
                  </a:cxnLst>
                  <a:rect l="0" t="0" r="r" b="b"/>
                  <a:pathLst>
                    <a:path w="36" h="43">
                      <a:moveTo>
                        <a:pt x="0" y="6"/>
                      </a:moveTo>
                      <a:lnTo>
                        <a:pt x="28" y="43"/>
                      </a:lnTo>
                      <a:lnTo>
                        <a:pt x="36" y="38"/>
                      </a:lnTo>
                      <a:lnTo>
                        <a:pt x="8" y="0"/>
                      </a:lnTo>
                      <a:lnTo>
                        <a:pt x="0" y="6"/>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22" name="Freeform 40"/>
                <p:cNvSpPr>
                  <a:spLocks/>
                </p:cNvSpPr>
                <p:nvPr/>
              </p:nvSpPr>
              <p:spPr bwMode="auto">
                <a:xfrm>
                  <a:off x="4187825" y="1998663"/>
                  <a:ext cx="55563" cy="71437"/>
                </a:xfrm>
                <a:custGeom>
                  <a:avLst/>
                  <a:gdLst>
                    <a:gd name="T0" fmla="*/ 0 w 35"/>
                    <a:gd name="T1" fmla="*/ 6 h 45"/>
                    <a:gd name="T2" fmla="*/ 27 w 35"/>
                    <a:gd name="T3" fmla="*/ 45 h 45"/>
                    <a:gd name="T4" fmla="*/ 35 w 35"/>
                    <a:gd name="T5" fmla="*/ 39 h 45"/>
                    <a:gd name="T6" fmla="*/ 9 w 35"/>
                    <a:gd name="T7" fmla="*/ 0 h 45"/>
                    <a:gd name="T8" fmla="*/ 0 w 35"/>
                    <a:gd name="T9" fmla="*/ 6 h 45"/>
                  </a:gdLst>
                  <a:ahLst/>
                  <a:cxnLst>
                    <a:cxn ang="0">
                      <a:pos x="T0" y="T1"/>
                    </a:cxn>
                    <a:cxn ang="0">
                      <a:pos x="T2" y="T3"/>
                    </a:cxn>
                    <a:cxn ang="0">
                      <a:pos x="T4" y="T5"/>
                    </a:cxn>
                    <a:cxn ang="0">
                      <a:pos x="T6" y="T7"/>
                    </a:cxn>
                    <a:cxn ang="0">
                      <a:pos x="T8" y="T9"/>
                    </a:cxn>
                  </a:cxnLst>
                  <a:rect l="0" t="0" r="r" b="b"/>
                  <a:pathLst>
                    <a:path w="35" h="45">
                      <a:moveTo>
                        <a:pt x="0" y="6"/>
                      </a:moveTo>
                      <a:lnTo>
                        <a:pt x="27" y="45"/>
                      </a:lnTo>
                      <a:lnTo>
                        <a:pt x="35" y="39"/>
                      </a:lnTo>
                      <a:lnTo>
                        <a:pt x="9" y="0"/>
                      </a:lnTo>
                      <a:lnTo>
                        <a:pt x="0" y="6"/>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23" name="Freeform 41"/>
                <p:cNvSpPr>
                  <a:spLocks/>
                </p:cNvSpPr>
                <p:nvPr/>
              </p:nvSpPr>
              <p:spPr bwMode="auto">
                <a:xfrm>
                  <a:off x="4229100" y="1974850"/>
                  <a:ext cx="50800" cy="73025"/>
                </a:xfrm>
                <a:custGeom>
                  <a:avLst/>
                  <a:gdLst>
                    <a:gd name="T0" fmla="*/ 0 w 32"/>
                    <a:gd name="T1" fmla="*/ 5 h 46"/>
                    <a:gd name="T2" fmla="*/ 23 w 32"/>
                    <a:gd name="T3" fmla="*/ 46 h 46"/>
                    <a:gd name="T4" fmla="*/ 32 w 32"/>
                    <a:gd name="T5" fmla="*/ 40 h 46"/>
                    <a:gd name="T6" fmla="*/ 8 w 32"/>
                    <a:gd name="T7" fmla="*/ 0 h 46"/>
                    <a:gd name="T8" fmla="*/ 0 w 32"/>
                    <a:gd name="T9" fmla="*/ 5 h 46"/>
                  </a:gdLst>
                  <a:ahLst/>
                  <a:cxnLst>
                    <a:cxn ang="0">
                      <a:pos x="T0" y="T1"/>
                    </a:cxn>
                    <a:cxn ang="0">
                      <a:pos x="T2" y="T3"/>
                    </a:cxn>
                    <a:cxn ang="0">
                      <a:pos x="T4" y="T5"/>
                    </a:cxn>
                    <a:cxn ang="0">
                      <a:pos x="T6" y="T7"/>
                    </a:cxn>
                    <a:cxn ang="0">
                      <a:pos x="T8" y="T9"/>
                    </a:cxn>
                  </a:cxnLst>
                  <a:rect l="0" t="0" r="r" b="b"/>
                  <a:pathLst>
                    <a:path w="32" h="46">
                      <a:moveTo>
                        <a:pt x="0" y="5"/>
                      </a:moveTo>
                      <a:lnTo>
                        <a:pt x="23" y="46"/>
                      </a:lnTo>
                      <a:lnTo>
                        <a:pt x="32" y="40"/>
                      </a:lnTo>
                      <a:lnTo>
                        <a:pt x="8" y="0"/>
                      </a:lnTo>
                      <a:lnTo>
                        <a:pt x="0" y="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24" name="Freeform 42"/>
                <p:cNvSpPr>
                  <a:spLocks/>
                </p:cNvSpPr>
                <p:nvPr/>
              </p:nvSpPr>
              <p:spPr bwMode="auto">
                <a:xfrm>
                  <a:off x="4264025" y="1946275"/>
                  <a:ext cx="65088" cy="101600"/>
                </a:xfrm>
                <a:custGeom>
                  <a:avLst/>
                  <a:gdLst>
                    <a:gd name="T0" fmla="*/ 0 w 41"/>
                    <a:gd name="T1" fmla="*/ 4 h 64"/>
                    <a:gd name="T2" fmla="*/ 32 w 41"/>
                    <a:gd name="T3" fmla="*/ 64 h 64"/>
                    <a:gd name="T4" fmla="*/ 41 w 41"/>
                    <a:gd name="T5" fmla="*/ 60 h 64"/>
                    <a:gd name="T6" fmla="*/ 8 w 41"/>
                    <a:gd name="T7" fmla="*/ 0 h 64"/>
                    <a:gd name="T8" fmla="*/ 0 w 41"/>
                    <a:gd name="T9" fmla="*/ 4 h 64"/>
                  </a:gdLst>
                  <a:ahLst/>
                  <a:cxnLst>
                    <a:cxn ang="0">
                      <a:pos x="T0" y="T1"/>
                    </a:cxn>
                    <a:cxn ang="0">
                      <a:pos x="T2" y="T3"/>
                    </a:cxn>
                    <a:cxn ang="0">
                      <a:pos x="T4" y="T5"/>
                    </a:cxn>
                    <a:cxn ang="0">
                      <a:pos x="T6" y="T7"/>
                    </a:cxn>
                    <a:cxn ang="0">
                      <a:pos x="T8" y="T9"/>
                    </a:cxn>
                  </a:cxnLst>
                  <a:rect l="0" t="0" r="r" b="b"/>
                  <a:pathLst>
                    <a:path w="41" h="64">
                      <a:moveTo>
                        <a:pt x="0" y="4"/>
                      </a:moveTo>
                      <a:lnTo>
                        <a:pt x="32" y="64"/>
                      </a:lnTo>
                      <a:lnTo>
                        <a:pt x="41" y="60"/>
                      </a:lnTo>
                      <a:lnTo>
                        <a:pt x="8" y="0"/>
                      </a:lnTo>
                      <a:lnTo>
                        <a:pt x="0" y="4"/>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25" name="Freeform 43"/>
                <p:cNvSpPr>
                  <a:spLocks/>
                </p:cNvSpPr>
                <p:nvPr/>
              </p:nvSpPr>
              <p:spPr bwMode="auto">
                <a:xfrm>
                  <a:off x="4308475" y="1931988"/>
                  <a:ext cx="46038" cy="73025"/>
                </a:xfrm>
                <a:custGeom>
                  <a:avLst/>
                  <a:gdLst>
                    <a:gd name="T0" fmla="*/ 0 w 29"/>
                    <a:gd name="T1" fmla="*/ 4 h 46"/>
                    <a:gd name="T2" fmla="*/ 21 w 29"/>
                    <a:gd name="T3" fmla="*/ 46 h 46"/>
                    <a:gd name="T4" fmla="*/ 29 w 29"/>
                    <a:gd name="T5" fmla="*/ 42 h 46"/>
                    <a:gd name="T6" fmla="*/ 10 w 29"/>
                    <a:gd name="T7" fmla="*/ 0 h 46"/>
                    <a:gd name="T8" fmla="*/ 0 w 29"/>
                    <a:gd name="T9" fmla="*/ 4 h 46"/>
                  </a:gdLst>
                  <a:ahLst/>
                  <a:cxnLst>
                    <a:cxn ang="0">
                      <a:pos x="T0" y="T1"/>
                    </a:cxn>
                    <a:cxn ang="0">
                      <a:pos x="T2" y="T3"/>
                    </a:cxn>
                    <a:cxn ang="0">
                      <a:pos x="T4" y="T5"/>
                    </a:cxn>
                    <a:cxn ang="0">
                      <a:pos x="T6" y="T7"/>
                    </a:cxn>
                    <a:cxn ang="0">
                      <a:pos x="T8" y="T9"/>
                    </a:cxn>
                  </a:cxnLst>
                  <a:rect l="0" t="0" r="r" b="b"/>
                  <a:pathLst>
                    <a:path w="29" h="46">
                      <a:moveTo>
                        <a:pt x="0" y="4"/>
                      </a:moveTo>
                      <a:lnTo>
                        <a:pt x="21" y="46"/>
                      </a:lnTo>
                      <a:lnTo>
                        <a:pt x="29" y="42"/>
                      </a:lnTo>
                      <a:lnTo>
                        <a:pt x="10" y="0"/>
                      </a:lnTo>
                      <a:lnTo>
                        <a:pt x="0" y="4"/>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26" name="Freeform 44"/>
                <p:cNvSpPr>
                  <a:spLocks/>
                </p:cNvSpPr>
                <p:nvPr/>
              </p:nvSpPr>
              <p:spPr bwMode="auto">
                <a:xfrm>
                  <a:off x="4351338" y="1914525"/>
                  <a:ext cx="44450" cy="76200"/>
                </a:xfrm>
                <a:custGeom>
                  <a:avLst/>
                  <a:gdLst>
                    <a:gd name="T0" fmla="*/ 0 w 28"/>
                    <a:gd name="T1" fmla="*/ 4 h 48"/>
                    <a:gd name="T2" fmla="*/ 18 w 28"/>
                    <a:gd name="T3" fmla="*/ 48 h 48"/>
                    <a:gd name="T4" fmla="*/ 28 w 28"/>
                    <a:gd name="T5" fmla="*/ 43 h 48"/>
                    <a:gd name="T6" fmla="*/ 9 w 28"/>
                    <a:gd name="T7" fmla="*/ 0 h 48"/>
                    <a:gd name="T8" fmla="*/ 0 w 28"/>
                    <a:gd name="T9" fmla="*/ 4 h 48"/>
                  </a:gdLst>
                  <a:ahLst/>
                  <a:cxnLst>
                    <a:cxn ang="0">
                      <a:pos x="T0" y="T1"/>
                    </a:cxn>
                    <a:cxn ang="0">
                      <a:pos x="T2" y="T3"/>
                    </a:cxn>
                    <a:cxn ang="0">
                      <a:pos x="T4" y="T5"/>
                    </a:cxn>
                    <a:cxn ang="0">
                      <a:pos x="T6" y="T7"/>
                    </a:cxn>
                    <a:cxn ang="0">
                      <a:pos x="T8" y="T9"/>
                    </a:cxn>
                  </a:cxnLst>
                  <a:rect l="0" t="0" r="r" b="b"/>
                  <a:pathLst>
                    <a:path w="28" h="48">
                      <a:moveTo>
                        <a:pt x="0" y="4"/>
                      </a:moveTo>
                      <a:lnTo>
                        <a:pt x="18" y="48"/>
                      </a:lnTo>
                      <a:lnTo>
                        <a:pt x="28" y="43"/>
                      </a:lnTo>
                      <a:lnTo>
                        <a:pt x="9" y="0"/>
                      </a:lnTo>
                      <a:lnTo>
                        <a:pt x="0" y="4"/>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27" name="Freeform 45"/>
                <p:cNvSpPr>
                  <a:spLocks/>
                </p:cNvSpPr>
                <p:nvPr/>
              </p:nvSpPr>
              <p:spPr bwMode="auto">
                <a:xfrm>
                  <a:off x="4395788" y="1898650"/>
                  <a:ext cx="39688" cy="76200"/>
                </a:xfrm>
                <a:custGeom>
                  <a:avLst/>
                  <a:gdLst>
                    <a:gd name="T0" fmla="*/ 0 w 25"/>
                    <a:gd name="T1" fmla="*/ 3 h 48"/>
                    <a:gd name="T2" fmla="*/ 15 w 25"/>
                    <a:gd name="T3" fmla="*/ 48 h 48"/>
                    <a:gd name="T4" fmla="*/ 25 w 25"/>
                    <a:gd name="T5" fmla="*/ 44 h 48"/>
                    <a:gd name="T6" fmla="*/ 8 w 25"/>
                    <a:gd name="T7" fmla="*/ 0 h 48"/>
                    <a:gd name="T8" fmla="*/ 0 w 25"/>
                    <a:gd name="T9" fmla="*/ 3 h 48"/>
                  </a:gdLst>
                  <a:ahLst/>
                  <a:cxnLst>
                    <a:cxn ang="0">
                      <a:pos x="T0" y="T1"/>
                    </a:cxn>
                    <a:cxn ang="0">
                      <a:pos x="T2" y="T3"/>
                    </a:cxn>
                    <a:cxn ang="0">
                      <a:pos x="T4" y="T5"/>
                    </a:cxn>
                    <a:cxn ang="0">
                      <a:pos x="T6" y="T7"/>
                    </a:cxn>
                    <a:cxn ang="0">
                      <a:pos x="T8" y="T9"/>
                    </a:cxn>
                  </a:cxnLst>
                  <a:rect l="0" t="0" r="r" b="b"/>
                  <a:pathLst>
                    <a:path w="25" h="48">
                      <a:moveTo>
                        <a:pt x="0" y="3"/>
                      </a:moveTo>
                      <a:lnTo>
                        <a:pt x="15" y="48"/>
                      </a:lnTo>
                      <a:lnTo>
                        <a:pt x="25" y="44"/>
                      </a:lnTo>
                      <a:lnTo>
                        <a:pt x="8" y="0"/>
                      </a:lnTo>
                      <a:lnTo>
                        <a:pt x="0" y="3"/>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28" name="Freeform 46"/>
                <p:cNvSpPr>
                  <a:spLocks/>
                </p:cNvSpPr>
                <p:nvPr/>
              </p:nvSpPr>
              <p:spPr bwMode="auto">
                <a:xfrm>
                  <a:off x="4440238" y="1885950"/>
                  <a:ext cx="34925" cy="74612"/>
                </a:xfrm>
                <a:custGeom>
                  <a:avLst/>
                  <a:gdLst>
                    <a:gd name="T0" fmla="*/ 0 w 22"/>
                    <a:gd name="T1" fmla="*/ 3 h 47"/>
                    <a:gd name="T2" fmla="*/ 12 w 22"/>
                    <a:gd name="T3" fmla="*/ 47 h 47"/>
                    <a:gd name="T4" fmla="*/ 22 w 22"/>
                    <a:gd name="T5" fmla="*/ 45 h 47"/>
                    <a:gd name="T6" fmla="*/ 8 w 22"/>
                    <a:gd name="T7" fmla="*/ 0 h 47"/>
                    <a:gd name="T8" fmla="*/ 0 w 22"/>
                    <a:gd name="T9" fmla="*/ 3 h 47"/>
                  </a:gdLst>
                  <a:ahLst/>
                  <a:cxnLst>
                    <a:cxn ang="0">
                      <a:pos x="T0" y="T1"/>
                    </a:cxn>
                    <a:cxn ang="0">
                      <a:pos x="T2" y="T3"/>
                    </a:cxn>
                    <a:cxn ang="0">
                      <a:pos x="T4" y="T5"/>
                    </a:cxn>
                    <a:cxn ang="0">
                      <a:pos x="T6" y="T7"/>
                    </a:cxn>
                    <a:cxn ang="0">
                      <a:pos x="T8" y="T9"/>
                    </a:cxn>
                  </a:cxnLst>
                  <a:rect l="0" t="0" r="r" b="b"/>
                  <a:pathLst>
                    <a:path w="22" h="47">
                      <a:moveTo>
                        <a:pt x="0" y="3"/>
                      </a:moveTo>
                      <a:lnTo>
                        <a:pt x="12" y="47"/>
                      </a:lnTo>
                      <a:lnTo>
                        <a:pt x="22" y="45"/>
                      </a:lnTo>
                      <a:lnTo>
                        <a:pt x="8" y="0"/>
                      </a:lnTo>
                      <a:lnTo>
                        <a:pt x="0" y="3"/>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29" name="Freeform 47"/>
                <p:cNvSpPr>
                  <a:spLocks/>
                </p:cNvSpPr>
                <p:nvPr/>
              </p:nvSpPr>
              <p:spPr bwMode="auto">
                <a:xfrm>
                  <a:off x="4481513" y="1865313"/>
                  <a:ext cx="39688" cy="106362"/>
                </a:xfrm>
                <a:custGeom>
                  <a:avLst/>
                  <a:gdLst>
                    <a:gd name="T0" fmla="*/ 0 w 25"/>
                    <a:gd name="T1" fmla="*/ 3 h 67"/>
                    <a:gd name="T2" fmla="*/ 17 w 25"/>
                    <a:gd name="T3" fmla="*/ 67 h 67"/>
                    <a:gd name="T4" fmla="*/ 25 w 25"/>
                    <a:gd name="T5" fmla="*/ 66 h 67"/>
                    <a:gd name="T6" fmla="*/ 9 w 25"/>
                    <a:gd name="T7" fmla="*/ 0 h 67"/>
                    <a:gd name="T8" fmla="*/ 0 w 25"/>
                    <a:gd name="T9" fmla="*/ 3 h 67"/>
                  </a:gdLst>
                  <a:ahLst/>
                  <a:cxnLst>
                    <a:cxn ang="0">
                      <a:pos x="T0" y="T1"/>
                    </a:cxn>
                    <a:cxn ang="0">
                      <a:pos x="T2" y="T3"/>
                    </a:cxn>
                    <a:cxn ang="0">
                      <a:pos x="T4" y="T5"/>
                    </a:cxn>
                    <a:cxn ang="0">
                      <a:pos x="T6" y="T7"/>
                    </a:cxn>
                    <a:cxn ang="0">
                      <a:pos x="T8" y="T9"/>
                    </a:cxn>
                  </a:cxnLst>
                  <a:rect l="0" t="0" r="r" b="b"/>
                  <a:pathLst>
                    <a:path w="25" h="67">
                      <a:moveTo>
                        <a:pt x="0" y="3"/>
                      </a:moveTo>
                      <a:lnTo>
                        <a:pt x="17" y="67"/>
                      </a:lnTo>
                      <a:lnTo>
                        <a:pt x="25" y="66"/>
                      </a:lnTo>
                      <a:lnTo>
                        <a:pt x="9" y="0"/>
                      </a:lnTo>
                      <a:lnTo>
                        <a:pt x="0" y="3"/>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30" name="Freeform 48"/>
                <p:cNvSpPr>
                  <a:spLocks/>
                </p:cNvSpPr>
                <p:nvPr/>
              </p:nvSpPr>
              <p:spPr bwMode="auto">
                <a:xfrm>
                  <a:off x="4529138" y="1863725"/>
                  <a:ext cx="30163" cy="74612"/>
                </a:xfrm>
                <a:custGeom>
                  <a:avLst/>
                  <a:gdLst>
                    <a:gd name="T0" fmla="*/ 0 w 19"/>
                    <a:gd name="T1" fmla="*/ 1 h 47"/>
                    <a:gd name="T2" fmla="*/ 9 w 19"/>
                    <a:gd name="T3" fmla="*/ 47 h 47"/>
                    <a:gd name="T4" fmla="*/ 19 w 19"/>
                    <a:gd name="T5" fmla="*/ 46 h 47"/>
                    <a:gd name="T6" fmla="*/ 9 w 19"/>
                    <a:gd name="T7" fmla="*/ 0 h 47"/>
                    <a:gd name="T8" fmla="*/ 0 w 19"/>
                    <a:gd name="T9" fmla="*/ 1 h 47"/>
                  </a:gdLst>
                  <a:ahLst/>
                  <a:cxnLst>
                    <a:cxn ang="0">
                      <a:pos x="T0" y="T1"/>
                    </a:cxn>
                    <a:cxn ang="0">
                      <a:pos x="T2" y="T3"/>
                    </a:cxn>
                    <a:cxn ang="0">
                      <a:pos x="T4" y="T5"/>
                    </a:cxn>
                    <a:cxn ang="0">
                      <a:pos x="T6" y="T7"/>
                    </a:cxn>
                    <a:cxn ang="0">
                      <a:pos x="T8" y="T9"/>
                    </a:cxn>
                  </a:cxnLst>
                  <a:rect l="0" t="0" r="r" b="b"/>
                  <a:pathLst>
                    <a:path w="19" h="47">
                      <a:moveTo>
                        <a:pt x="0" y="1"/>
                      </a:moveTo>
                      <a:lnTo>
                        <a:pt x="9" y="47"/>
                      </a:lnTo>
                      <a:lnTo>
                        <a:pt x="19" y="46"/>
                      </a:lnTo>
                      <a:lnTo>
                        <a:pt x="9" y="0"/>
                      </a:lnTo>
                      <a:lnTo>
                        <a:pt x="0" y="1"/>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31" name="Freeform 49"/>
                <p:cNvSpPr>
                  <a:spLocks/>
                </p:cNvSpPr>
                <p:nvPr/>
              </p:nvSpPr>
              <p:spPr bwMode="auto">
                <a:xfrm>
                  <a:off x="4575175" y="1857375"/>
                  <a:ext cx="26988" cy="74612"/>
                </a:xfrm>
                <a:custGeom>
                  <a:avLst/>
                  <a:gdLst>
                    <a:gd name="T0" fmla="*/ 0 w 17"/>
                    <a:gd name="T1" fmla="*/ 1 h 47"/>
                    <a:gd name="T2" fmla="*/ 6 w 17"/>
                    <a:gd name="T3" fmla="*/ 47 h 47"/>
                    <a:gd name="T4" fmla="*/ 17 w 17"/>
                    <a:gd name="T5" fmla="*/ 46 h 47"/>
                    <a:gd name="T6" fmla="*/ 10 w 17"/>
                    <a:gd name="T7" fmla="*/ 0 h 47"/>
                    <a:gd name="T8" fmla="*/ 0 w 17"/>
                    <a:gd name="T9" fmla="*/ 1 h 47"/>
                  </a:gdLst>
                  <a:ahLst/>
                  <a:cxnLst>
                    <a:cxn ang="0">
                      <a:pos x="T0" y="T1"/>
                    </a:cxn>
                    <a:cxn ang="0">
                      <a:pos x="T2" y="T3"/>
                    </a:cxn>
                    <a:cxn ang="0">
                      <a:pos x="T4" y="T5"/>
                    </a:cxn>
                    <a:cxn ang="0">
                      <a:pos x="T6" y="T7"/>
                    </a:cxn>
                    <a:cxn ang="0">
                      <a:pos x="T8" y="T9"/>
                    </a:cxn>
                  </a:cxnLst>
                  <a:rect l="0" t="0" r="r" b="b"/>
                  <a:pathLst>
                    <a:path w="17" h="47">
                      <a:moveTo>
                        <a:pt x="0" y="1"/>
                      </a:moveTo>
                      <a:lnTo>
                        <a:pt x="6" y="47"/>
                      </a:lnTo>
                      <a:lnTo>
                        <a:pt x="17" y="46"/>
                      </a:lnTo>
                      <a:lnTo>
                        <a:pt x="10" y="0"/>
                      </a:lnTo>
                      <a:lnTo>
                        <a:pt x="0" y="1"/>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32" name="Freeform 50"/>
                <p:cNvSpPr>
                  <a:spLocks/>
                </p:cNvSpPr>
                <p:nvPr/>
              </p:nvSpPr>
              <p:spPr bwMode="auto">
                <a:xfrm>
                  <a:off x="4619625" y="1852613"/>
                  <a:ext cx="23813" cy="73025"/>
                </a:xfrm>
                <a:custGeom>
                  <a:avLst/>
                  <a:gdLst>
                    <a:gd name="T0" fmla="*/ 0 w 15"/>
                    <a:gd name="T1" fmla="*/ 0 h 46"/>
                    <a:gd name="T2" fmla="*/ 6 w 15"/>
                    <a:gd name="T3" fmla="*/ 46 h 46"/>
                    <a:gd name="T4" fmla="*/ 15 w 15"/>
                    <a:gd name="T5" fmla="*/ 46 h 46"/>
                    <a:gd name="T6" fmla="*/ 11 w 15"/>
                    <a:gd name="T7" fmla="*/ 0 h 46"/>
                    <a:gd name="T8" fmla="*/ 0 w 15"/>
                    <a:gd name="T9" fmla="*/ 0 h 46"/>
                  </a:gdLst>
                  <a:ahLst/>
                  <a:cxnLst>
                    <a:cxn ang="0">
                      <a:pos x="T0" y="T1"/>
                    </a:cxn>
                    <a:cxn ang="0">
                      <a:pos x="T2" y="T3"/>
                    </a:cxn>
                    <a:cxn ang="0">
                      <a:pos x="T4" y="T5"/>
                    </a:cxn>
                    <a:cxn ang="0">
                      <a:pos x="T6" y="T7"/>
                    </a:cxn>
                    <a:cxn ang="0">
                      <a:pos x="T8" y="T9"/>
                    </a:cxn>
                  </a:cxnLst>
                  <a:rect l="0" t="0" r="r" b="b"/>
                  <a:pathLst>
                    <a:path w="15" h="46">
                      <a:moveTo>
                        <a:pt x="0" y="0"/>
                      </a:moveTo>
                      <a:lnTo>
                        <a:pt x="6" y="46"/>
                      </a:lnTo>
                      <a:lnTo>
                        <a:pt x="15" y="46"/>
                      </a:lnTo>
                      <a:lnTo>
                        <a:pt x="11" y="0"/>
                      </a:lnTo>
                      <a:lnTo>
                        <a:pt x="0"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33" name="Freeform 51"/>
                <p:cNvSpPr>
                  <a:spLocks/>
                </p:cNvSpPr>
                <p:nvPr/>
              </p:nvSpPr>
              <p:spPr bwMode="auto">
                <a:xfrm>
                  <a:off x="4665663" y="1847850"/>
                  <a:ext cx="20638" cy="76200"/>
                </a:xfrm>
                <a:custGeom>
                  <a:avLst/>
                  <a:gdLst>
                    <a:gd name="T0" fmla="*/ 0 w 13"/>
                    <a:gd name="T1" fmla="*/ 1 h 48"/>
                    <a:gd name="T2" fmla="*/ 3 w 13"/>
                    <a:gd name="T3" fmla="*/ 48 h 48"/>
                    <a:gd name="T4" fmla="*/ 13 w 13"/>
                    <a:gd name="T5" fmla="*/ 48 h 48"/>
                    <a:gd name="T6" fmla="*/ 10 w 13"/>
                    <a:gd name="T7" fmla="*/ 0 h 48"/>
                    <a:gd name="T8" fmla="*/ 0 w 13"/>
                    <a:gd name="T9" fmla="*/ 1 h 48"/>
                  </a:gdLst>
                  <a:ahLst/>
                  <a:cxnLst>
                    <a:cxn ang="0">
                      <a:pos x="T0" y="T1"/>
                    </a:cxn>
                    <a:cxn ang="0">
                      <a:pos x="T2" y="T3"/>
                    </a:cxn>
                    <a:cxn ang="0">
                      <a:pos x="T4" y="T5"/>
                    </a:cxn>
                    <a:cxn ang="0">
                      <a:pos x="T6" y="T7"/>
                    </a:cxn>
                    <a:cxn ang="0">
                      <a:pos x="T8" y="T9"/>
                    </a:cxn>
                  </a:cxnLst>
                  <a:rect l="0" t="0" r="r" b="b"/>
                  <a:pathLst>
                    <a:path w="13" h="48">
                      <a:moveTo>
                        <a:pt x="0" y="1"/>
                      </a:moveTo>
                      <a:lnTo>
                        <a:pt x="3" y="48"/>
                      </a:lnTo>
                      <a:lnTo>
                        <a:pt x="13" y="48"/>
                      </a:lnTo>
                      <a:lnTo>
                        <a:pt x="10" y="0"/>
                      </a:lnTo>
                      <a:lnTo>
                        <a:pt x="0" y="1"/>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34" name="Freeform 52"/>
                <p:cNvSpPr>
                  <a:spLocks/>
                </p:cNvSpPr>
                <p:nvPr/>
              </p:nvSpPr>
              <p:spPr bwMode="auto">
                <a:xfrm>
                  <a:off x="4713288" y="1841500"/>
                  <a:ext cx="15875" cy="106362"/>
                </a:xfrm>
                <a:custGeom>
                  <a:avLst/>
                  <a:gdLst>
                    <a:gd name="T0" fmla="*/ 0 w 10"/>
                    <a:gd name="T1" fmla="*/ 67 h 67"/>
                    <a:gd name="T2" fmla="*/ 10 w 10"/>
                    <a:gd name="T3" fmla="*/ 67 h 67"/>
                    <a:gd name="T4" fmla="*/ 10 w 10"/>
                    <a:gd name="T5" fmla="*/ 0 h 67"/>
                    <a:gd name="T6" fmla="*/ 1 w 10"/>
                    <a:gd name="T7" fmla="*/ 0 h 67"/>
                    <a:gd name="T8" fmla="*/ 0 w 10"/>
                    <a:gd name="T9" fmla="*/ 67 h 67"/>
                  </a:gdLst>
                  <a:ahLst/>
                  <a:cxnLst>
                    <a:cxn ang="0">
                      <a:pos x="T0" y="T1"/>
                    </a:cxn>
                    <a:cxn ang="0">
                      <a:pos x="T2" y="T3"/>
                    </a:cxn>
                    <a:cxn ang="0">
                      <a:pos x="T4" y="T5"/>
                    </a:cxn>
                    <a:cxn ang="0">
                      <a:pos x="T6" y="T7"/>
                    </a:cxn>
                    <a:cxn ang="0">
                      <a:pos x="T8" y="T9"/>
                    </a:cxn>
                  </a:cxnLst>
                  <a:rect l="0" t="0" r="r" b="b"/>
                  <a:pathLst>
                    <a:path w="10" h="67">
                      <a:moveTo>
                        <a:pt x="0" y="67"/>
                      </a:moveTo>
                      <a:lnTo>
                        <a:pt x="10" y="67"/>
                      </a:lnTo>
                      <a:lnTo>
                        <a:pt x="10" y="0"/>
                      </a:lnTo>
                      <a:lnTo>
                        <a:pt x="1" y="0"/>
                      </a:lnTo>
                      <a:lnTo>
                        <a:pt x="0" y="6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35" name="Freeform 53"/>
                <p:cNvSpPr>
                  <a:spLocks/>
                </p:cNvSpPr>
                <p:nvPr/>
              </p:nvSpPr>
              <p:spPr bwMode="auto">
                <a:xfrm>
                  <a:off x="4754563" y="1849438"/>
                  <a:ext cx="20638" cy="74612"/>
                </a:xfrm>
                <a:custGeom>
                  <a:avLst/>
                  <a:gdLst>
                    <a:gd name="T0" fmla="*/ 0 w 13"/>
                    <a:gd name="T1" fmla="*/ 47 h 47"/>
                    <a:gd name="T2" fmla="*/ 10 w 13"/>
                    <a:gd name="T3" fmla="*/ 47 h 47"/>
                    <a:gd name="T4" fmla="*/ 13 w 13"/>
                    <a:gd name="T5" fmla="*/ 0 h 47"/>
                    <a:gd name="T6" fmla="*/ 3 w 13"/>
                    <a:gd name="T7" fmla="*/ 0 h 47"/>
                    <a:gd name="T8" fmla="*/ 0 w 13"/>
                    <a:gd name="T9" fmla="*/ 47 h 47"/>
                  </a:gdLst>
                  <a:ahLst/>
                  <a:cxnLst>
                    <a:cxn ang="0">
                      <a:pos x="T0" y="T1"/>
                    </a:cxn>
                    <a:cxn ang="0">
                      <a:pos x="T2" y="T3"/>
                    </a:cxn>
                    <a:cxn ang="0">
                      <a:pos x="T4" y="T5"/>
                    </a:cxn>
                    <a:cxn ang="0">
                      <a:pos x="T6" y="T7"/>
                    </a:cxn>
                    <a:cxn ang="0">
                      <a:pos x="T8" y="T9"/>
                    </a:cxn>
                  </a:cxnLst>
                  <a:rect l="0" t="0" r="r" b="b"/>
                  <a:pathLst>
                    <a:path w="13" h="47">
                      <a:moveTo>
                        <a:pt x="0" y="47"/>
                      </a:moveTo>
                      <a:lnTo>
                        <a:pt x="10" y="47"/>
                      </a:lnTo>
                      <a:lnTo>
                        <a:pt x="13" y="0"/>
                      </a:lnTo>
                      <a:lnTo>
                        <a:pt x="3" y="0"/>
                      </a:lnTo>
                      <a:lnTo>
                        <a:pt x="0" y="47"/>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36" name="Freeform 54"/>
                <p:cNvSpPr>
                  <a:spLocks/>
                </p:cNvSpPr>
                <p:nvPr/>
              </p:nvSpPr>
              <p:spPr bwMode="auto">
                <a:xfrm>
                  <a:off x="4797425" y="1852613"/>
                  <a:ext cx="23813" cy="74612"/>
                </a:xfrm>
                <a:custGeom>
                  <a:avLst/>
                  <a:gdLst>
                    <a:gd name="T0" fmla="*/ 0 w 15"/>
                    <a:gd name="T1" fmla="*/ 46 h 47"/>
                    <a:gd name="T2" fmla="*/ 10 w 15"/>
                    <a:gd name="T3" fmla="*/ 47 h 47"/>
                    <a:gd name="T4" fmla="*/ 15 w 15"/>
                    <a:gd name="T5" fmla="*/ 1 h 47"/>
                    <a:gd name="T6" fmla="*/ 6 w 15"/>
                    <a:gd name="T7" fmla="*/ 0 h 47"/>
                    <a:gd name="T8" fmla="*/ 0 w 15"/>
                    <a:gd name="T9" fmla="*/ 46 h 47"/>
                  </a:gdLst>
                  <a:ahLst/>
                  <a:cxnLst>
                    <a:cxn ang="0">
                      <a:pos x="T0" y="T1"/>
                    </a:cxn>
                    <a:cxn ang="0">
                      <a:pos x="T2" y="T3"/>
                    </a:cxn>
                    <a:cxn ang="0">
                      <a:pos x="T4" y="T5"/>
                    </a:cxn>
                    <a:cxn ang="0">
                      <a:pos x="T6" y="T7"/>
                    </a:cxn>
                    <a:cxn ang="0">
                      <a:pos x="T8" y="T9"/>
                    </a:cxn>
                  </a:cxnLst>
                  <a:rect l="0" t="0" r="r" b="b"/>
                  <a:pathLst>
                    <a:path w="15" h="47">
                      <a:moveTo>
                        <a:pt x="0" y="46"/>
                      </a:moveTo>
                      <a:lnTo>
                        <a:pt x="10" y="47"/>
                      </a:lnTo>
                      <a:lnTo>
                        <a:pt x="15" y="1"/>
                      </a:lnTo>
                      <a:lnTo>
                        <a:pt x="6" y="0"/>
                      </a:lnTo>
                      <a:lnTo>
                        <a:pt x="0" y="46"/>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37" name="Freeform 55"/>
                <p:cNvSpPr>
                  <a:spLocks/>
                </p:cNvSpPr>
                <p:nvPr/>
              </p:nvSpPr>
              <p:spPr bwMode="auto">
                <a:xfrm>
                  <a:off x="4840288" y="1858963"/>
                  <a:ext cx="28575" cy="76200"/>
                </a:xfrm>
                <a:custGeom>
                  <a:avLst/>
                  <a:gdLst>
                    <a:gd name="T0" fmla="*/ 0 w 18"/>
                    <a:gd name="T1" fmla="*/ 46 h 48"/>
                    <a:gd name="T2" fmla="*/ 9 w 18"/>
                    <a:gd name="T3" fmla="*/ 48 h 48"/>
                    <a:gd name="T4" fmla="*/ 18 w 18"/>
                    <a:gd name="T5" fmla="*/ 1 h 48"/>
                    <a:gd name="T6" fmla="*/ 8 w 18"/>
                    <a:gd name="T7" fmla="*/ 0 h 48"/>
                    <a:gd name="T8" fmla="*/ 0 w 18"/>
                    <a:gd name="T9" fmla="*/ 46 h 48"/>
                  </a:gdLst>
                  <a:ahLst/>
                  <a:cxnLst>
                    <a:cxn ang="0">
                      <a:pos x="T0" y="T1"/>
                    </a:cxn>
                    <a:cxn ang="0">
                      <a:pos x="T2" y="T3"/>
                    </a:cxn>
                    <a:cxn ang="0">
                      <a:pos x="T4" y="T5"/>
                    </a:cxn>
                    <a:cxn ang="0">
                      <a:pos x="T6" y="T7"/>
                    </a:cxn>
                    <a:cxn ang="0">
                      <a:pos x="T8" y="T9"/>
                    </a:cxn>
                  </a:cxnLst>
                  <a:rect l="0" t="0" r="r" b="b"/>
                  <a:pathLst>
                    <a:path w="18" h="48">
                      <a:moveTo>
                        <a:pt x="0" y="46"/>
                      </a:moveTo>
                      <a:lnTo>
                        <a:pt x="9" y="48"/>
                      </a:lnTo>
                      <a:lnTo>
                        <a:pt x="18" y="1"/>
                      </a:lnTo>
                      <a:lnTo>
                        <a:pt x="8" y="0"/>
                      </a:lnTo>
                      <a:lnTo>
                        <a:pt x="0" y="46"/>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38" name="Freeform 56"/>
                <p:cNvSpPr>
                  <a:spLocks/>
                </p:cNvSpPr>
                <p:nvPr/>
              </p:nvSpPr>
              <p:spPr bwMode="auto">
                <a:xfrm>
                  <a:off x="4881563" y="1865313"/>
                  <a:ext cx="31750" cy="76200"/>
                </a:xfrm>
                <a:custGeom>
                  <a:avLst/>
                  <a:gdLst>
                    <a:gd name="T0" fmla="*/ 0 w 20"/>
                    <a:gd name="T1" fmla="*/ 46 h 48"/>
                    <a:gd name="T2" fmla="*/ 10 w 20"/>
                    <a:gd name="T3" fmla="*/ 48 h 48"/>
                    <a:gd name="T4" fmla="*/ 20 w 20"/>
                    <a:gd name="T5" fmla="*/ 3 h 48"/>
                    <a:gd name="T6" fmla="*/ 10 w 20"/>
                    <a:gd name="T7" fmla="*/ 0 h 48"/>
                    <a:gd name="T8" fmla="*/ 0 w 20"/>
                    <a:gd name="T9" fmla="*/ 46 h 48"/>
                  </a:gdLst>
                  <a:ahLst/>
                  <a:cxnLst>
                    <a:cxn ang="0">
                      <a:pos x="T0" y="T1"/>
                    </a:cxn>
                    <a:cxn ang="0">
                      <a:pos x="T2" y="T3"/>
                    </a:cxn>
                    <a:cxn ang="0">
                      <a:pos x="T4" y="T5"/>
                    </a:cxn>
                    <a:cxn ang="0">
                      <a:pos x="T6" y="T7"/>
                    </a:cxn>
                    <a:cxn ang="0">
                      <a:pos x="T8" y="T9"/>
                    </a:cxn>
                  </a:cxnLst>
                  <a:rect l="0" t="0" r="r" b="b"/>
                  <a:pathLst>
                    <a:path w="20" h="48">
                      <a:moveTo>
                        <a:pt x="0" y="46"/>
                      </a:moveTo>
                      <a:lnTo>
                        <a:pt x="10" y="48"/>
                      </a:lnTo>
                      <a:lnTo>
                        <a:pt x="20" y="3"/>
                      </a:lnTo>
                      <a:lnTo>
                        <a:pt x="10" y="0"/>
                      </a:lnTo>
                      <a:lnTo>
                        <a:pt x="0" y="46"/>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39" name="Freeform 57"/>
                <p:cNvSpPr>
                  <a:spLocks/>
                </p:cNvSpPr>
                <p:nvPr/>
              </p:nvSpPr>
              <p:spPr bwMode="auto">
                <a:xfrm>
                  <a:off x="4919663" y="1870075"/>
                  <a:ext cx="39688" cy="104775"/>
                </a:xfrm>
                <a:custGeom>
                  <a:avLst/>
                  <a:gdLst>
                    <a:gd name="T0" fmla="*/ 0 w 25"/>
                    <a:gd name="T1" fmla="*/ 64 h 66"/>
                    <a:gd name="T2" fmla="*/ 8 w 25"/>
                    <a:gd name="T3" fmla="*/ 66 h 66"/>
                    <a:gd name="T4" fmla="*/ 25 w 25"/>
                    <a:gd name="T5" fmla="*/ 1 h 66"/>
                    <a:gd name="T6" fmla="*/ 17 w 25"/>
                    <a:gd name="T7" fmla="*/ 0 h 66"/>
                    <a:gd name="T8" fmla="*/ 0 w 25"/>
                    <a:gd name="T9" fmla="*/ 64 h 66"/>
                  </a:gdLst>
                  <a:ahLst/>
                  <a:cxnLst>
                    <a:cxn ang="0">
                      <a:pos x="T0" y="T1"/>
                    </a:cxn>
                    <a:cxn ang="0">
                      <a:pos x="T2" y="T3"/>
                    </a:cxn>
                    <a:cxn ang="0">
                      <a:pos x="T4" y="T5"/>
                    </a:cxn>
                    <a:cxn ang="0">
                      <a:pos x="T6" y="T7"/>
                    </a:cxn>
                    <a:cxn ang="0">
                      <a:pos x="T8" y="T9"/>
                    </a:cxn>
                  </a:cxnLst>
                  <a:rect l="0" t="0" r="r" b="b"/>
                  <a:pathLst>
                    <a:path w="25" h="66">
                      <a:moveTo>
                        <a:pt x="0" y="64"/>
                      </a:moveTo>
                      <a:lnTo>
                        <a:pt x="8" y="66"/>
                      </a:lnTo>
                      <a:lnTo>
                        <a:pt x="25" y="1"/>
                      </a:lnTo>
                      <a:lnTo>
                        <a:pt x="17" y="0"/>
                      </a:lnTo>
                      <a:lnTo>
                        <a:pt x="0" y="64"/>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40" name="Freeform 58"/>
                <p:cNvSpPr>
                  <a:spLocks/>
                </p:cNvSpPr>
                <p:nvPr/>
              </p:nvSpPr>
              <p:spPr bwMode="auto">
                <a:xfrm>
                  <a:off x="4965700" y="1887538"/>
                  <a:ext cx="38100" cy="76200"/>
                </a:xfrm>
                <a:custGeom>
                  <a:avLst/>
                  <a:gdLst>
                    <a:gd name="T0" fmla="*/ 0 w 24"/>
                    <a:gd name="T1" fmla="*/ 45 h 48"/>
                    <a:gd name="T2" fmla="*/ 9 w 24"/>
                    <a:gd name="T3" fmla="*/ 48 h 48"/>
                    <a:gd name="T4" fmla="*/ 24 w 24"/>
                    <a:gd name="T5" fmla="*/ 3 h 48"/>
                    <a:gd name="T6" fmla="*/ 14 w 24"/>
                    <a:gd name="T7" fmla="*/ 0 h 48"/>
                    <a:gd name="T8" fmla="*/ 0 w 24"/>
                    <a:gd name="T9" fmla="*/ 45 h 48"/>
                  </a:gdLst>
                  <a:ahLst/>
                  <a:cxnLst>
                    <a:cxn ang="0">
                      <a:pos x="T0" y="T1"/>
                    </a:cxn>
                    <a:cxn ang="0">
                      <a:pos x="T2" y="T3"/>
                    </a:cxn>
                    <a:cxn ang="0">
                      <a:pos x="T4" y="T5"/>
                    </a:cxn>
                    <a:cxn ang="0">
                      <a:pos x="T6" y="T7"/>
                    </a:cxn>
                    <a:cxn ang="0">
                      <a:pos x="T8" y="T9"/>
                    </a:cxn>
                  </a:cxnLst>
                  <a:rect l="0" t="0" r="r" b="b"/>
                  <a:pathLst>
                    <a:path w="24" h="48">
                      <a:moveTo>
                        <a:pt x="0" y="45"/>
                      </a:moveTo>
                      <a:lnTo>
                        <a:pt x="9" y="48"/>
                      </a:lnTo>
                      <a:lnTo>
                        <a:pt x="24" y="3"/>
                      </a:lnTo>
                      <a:lnTo>
                        <a:pt x="14" y="0"/>
                      </a:lnTo>
                      <a:lnTo>
                        <a:pt x="0" y="4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41" name="Freeform 59"/>
                <p:cNvSpPr>
                  <a:spLocks/>
                </p:cNvSpPr>
                <p:nvPr/>
              </p:nvSpPr>
              <p:spPr bwMode="auto">
                <a:xfrm>
                  <a:off x="5006975" y="1903413"/>
                  <a:ext cx="39688" cy="76200"/>
                </a:xfrm>
                <a:custGeom>
                  <a:avLst/>
                  <a:gdLst>
                    <a:gd name="T0" fmla="*/ 16 w 25"/>
                    <a:gd name="T1" fmla="*/ 0 h 48"/>
                    <a:gd name="T2" fmla="*/ 0 w 25"/>
                    <a:gd name="T3" fmla="*/ 43 h 48"/>
                    <a:gd name="T4" fmla="*/ 9 w 25"/>
                    <a:gd name="T5" fmla="*/ 48 h 48"/>
                    <a:gd name="T6" fmla="*/ 25 w 25"/>
                    <a:gd name="T7" fmla="*/ 3 h 48"/>
                    <a:gd name="T8" fmla="*/ 16 w 25"/>
                    <a:gd name="T9" fmla="*/ 0 h 48"/>
                  </a:gdLst>
                  <a:ahLst/>
                  <a:cxnLst>
                    <a:cxn ang="0">
                      <a:pos x="T0" y="T1"/>
                    </a:cxn>
                    <a:cxn ang="0">
                      <a:pos x="T2" y="T3"/>
                    </a:cxn>
                    <a:cxn ang="0">
                      <a:pos x="T4" y="T5"/>
                    </a:cxn>
                    <a:cxn ang="0">
                      <a:pos x="T6" y="T7"/>
                    </a:cxn>
                    <a:cxn ang="0">
                      <a:pos x="T8" y="T9"/>
                    </a:cxn>
                  </a:cxnLst>
                  <a:rect l="0" t="0" r="r" b="b"/>
                  <a:pathLst>
                    <a:path w="25" h="48">
                      <a:moveTo>
                        <a:pt x="16" y="0"/>
                      </a:moveTo>
                      <a:lnTo>
                        <a:pt x="0" y="43"/>
                      </a:lnTo>
                      <a:lnTo>
                        <a:pt x="9" y="48"/>
                      </a:lnTo>
                      <a:lnTo>
                        <a:pt x="25" y="3"/>
                      </a:lnTo>
                      <a:lnTo>
                        <a:pt x="16"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42" name="Freeform 60"/>
                <p:cNvSpPr>
                  <a:spLocks/>
                </p:cNvSpPr>
                <p:nvPr/>
              </p:nvSpPr>
              <p:spPr bwMode="auto">
                <a:xfrm>
                  <a:off x="5046663" y="1919288"/>
                  <a:ext cx="44450" cy="74612"/>
                </a:xfrm>
                <a:custGeom>
                  <a:avLst/>
                  <a:gdLst>
                    <a:gd name="T0" fmla="*/ 18 w 28"/>
                    <a:gd name="T1" fmla="*/ 0 h 47"/>
                    <a:gd name="T2" fmla="*/ 0 w 28"/>
                    <a:gd name="T3" fmla="*/ 43 h 47"/>
                    <a:gd name="T4" fmla="*/ 8 w 28"/>
                    <a:gd name="T5" fmla="*/ 47 h 47"/>
                    <a:gd name="T6" fmla="*/ 28 w 28"/>
                    <a:gd name="T7" fmla="*/ 4 h 47"/>
                    <a:gd name="T8" fmla="*/ 18 w 28"/>
                    <a:gd name="T9" fmla="*/ 0 h 47"/>
                  </a:gdLst>
                  <a:ahLst/>
                  <a:cxnLst>
                    <a:cxn ang="0">
                      <a:pos x="T0" y="T1"/>
                    </a:cxn>
                    <a:cxn ang="0">
                      <a:pos x="T2" y="T3"/>
                    </a:cxn>
                    <a:cxn ang="0">
                      <a:pos x="T4" y="T5"/>
                    </a:cxn>
                    <a:cxn ang="0">
                      <a:pos x="T6" y="T7"/>
                    </a:cxn>
                    <a:cxn ang="0">
                      <a:pos x="T8" y="T9"/>
                    </a:cxn>
                  </a:cxnLst>
                  <a:rect l="0" t="0" r="r" b="b"/>
                  <a:pathLst>
                    <a:path w="28" h="47">
                      <a:moveTo>
                        <a:pt x="18" y="0"/>
                      </a:moveTo>
                      <a:lnTo>
                        <a:pt x="0" y="43"/>
                      </a:lnTo>
                      <a:lnTo>
                        <a:pt x="8" y="47"/>
                      </a:lnTo>
                      <a:lnTo>
                        <a:pt x="28" y="4"/>
                      </a:lnTo>
                      <a:lnTo>
                        <a:pt x="18"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43" name="Freeform 61"/>
                <p:cNvSpPr>
                  <a:spLocks/>
                </p:cNvSpPr>
                <p:nvPr/>
              </p:nvSpPr>
              <p:spPr bwMode="auto">
                <a:xfrm>
                  <a:off x="5084763" y="1938338"/>
                  <a:ext cx="47625" cy="74612"/>
                </a:xfrm>
                <a:custGeom>
                  <a:avLst/>
                  <a:gdLst>
                    <a:gd name="T0" fmla="*/ 21 w 30"/>
                    <a:gd name="T1" fmla="*/ 0 h 47"/>
                    <a:gd name="T2" fmla="*/ 0 w 30"/>
                    <a:gd name="T3" fmla="*/ 42 h 47"/>
                    <a:gd name="T4" fmla="*/ 9 w 30"/>
                    <a:gd name="T5" fmla="*/ 47 h 47"/>
                    <a:gd name="T6" fmla="*/ 30 w 30"/>
                    <a:gd name="T7" fmla="*/ 5 h 47"/>
                    <a:gd name="T8" fmla="*/ 21 w 30"/>
                    <a:gd name="T9" fmla="*/ 0 h 47"/>
                  </a:gdLst>
                  <a:ahLst/>
                  <a:cxnLst>
                    <a:cxn ang="0">
                      <a:pos x="T0" y="T1"/>
                    </a:cxn>
                    <a:cxn ang="0">
                      <a:pos x="T2" y="T3"/>
                    </a:cxn>
                    <a:cxn ang="0">
                      <a:pos x="T4" y="T5"/>
                    </a:cxn>
                    <a:cxn ang="0">
                      <a:pos x="T6" y="T7"/>
                    </a:cxn>
                    <a:cxn ang="0">
                      <a:pos x="T8" y="T9"/>
                    </a:cxn>
                  </a:cxnLst>
                  <a:rect l="0" t="0" r="r" b="b"/>
                  <a:pathLst>
                    <a:path w="30" h="47">
                      <a:moveTo>
                        <a:pt x="21" y="0"/>
                      </a:moveTo>
                      <a:lnTo>
                        <a:pt x="0" y="42"/>
                      </a:lnTo>
                      <a:lnTo>
                        <a:pt x="9" y="47"/>
                      </a:lnTo>
                      <a:lnTo>
                        <a:pt x="30" y="5"/>
                      </a:lnTo>
                      <a:lnTo>
                        <a:pt x="21"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44" name="Freeform 62"/>
                <p:cNvSpPr>
                  <a:spLocks/>
                </p:cNvSpPr>
                <p:nvPr/>
              </p:nvSpPr>
              <p:spPr bwMode="auto">
                <a:xfrm>
                  <a:off x="5110163" y="1952625"/>
                  <a:ext cx="65088" cy="100012"/>
                </a:xfrm>
                <a:custGeom>
                  <a:avLst/>
                  <a:gdLst>
                    <a:gd name="T0" fmla="*/ 34 w 41"/>
                    <a:gd name="T1" fmla="*/ 0 h 63"/>
                    <a:gd name="T2" fmla="*/ 0 w 41"/>
                    <a:gd name="T3" fmla="*/ 59 h 63"/>
                    <a:gd name="T4" fmla="*/ 9 w 41"/>
                    <a:gd name="T5" fmla="*/ 63 h 63"/>
                    <a:gd name="T6" fmla="*/ 41 w 41"/>
                    <a:gd name="T7" fmla="*/ 4 h 63"/>
                    <a:gd name="T8" fmla="*/ 34 w 41"/>
                    <a:gd name="T9" fmla="*/ 0 h 63"/>
                  </a:gdLst>
                  <a:ahLst/>
                  <a:cxnLst>
                    <a:cxn ang="0">
                      <a:pos x="T0" y="T1"/>
                    </a:cxn>
                    <a:cxn ang="0">
                      <a:pos x="T2" y="T3"/>
                    </a:cxn>
                    <a:cxn ang="0">
                      <a:pos x="T4" y="T5"/>
                    </a:cxn>
                    <a:cxn ang="0">
                      <a:pos x="T6" y="T7"/>
                    </a:cxn>
                    <a:cxn ang="0">
                      <a:pos x="T8" y="T9"/>
                    </a:cxn>
                  </a:cxnLst>
                  <a:rect l="0" t="0" r="r" b="b"/>
                  <a:pathLst>
                    <a:path w="41" h="63">
                      <a:moveTo>
                        <a:pt x="34" y="0"/>
                      </a:moveTo>
                      <a:lnTo>
                        <a:pt x="0" y="59"/>
                      </a:lnTo>
                      <a:lnTo>
                        <a:pt x="9" y="63"/>
                      </a:lnTo>
                      <a:lnTo>
                        <a:pt x="41" y="4"/>
                      </a:lnTo>
                      <a:lnTo>
                        <a:pt x="34"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45" name="Freeform 63"/>
                <p:cNvSpPr>
                  <a:spLocks/>
                </p:cNvSpPr>
                <p:nvPr/>
              </p:nvSpPr>
              <p:spPr bwMode="auto">
                <a:xfrm>
                  <a:off x="5159375" y="1981200"/>
                  <a:ext cx="53975" cy="71437"/>
                </a:xfrm>
                <a:custGeom>
                  <a:avLst/>
                  <a:gdLst>
                    <a:gd name="T0" fmla="*/ 25 w 34"/>
                    <a:gd name="T1" fmla="*/ 0 h 45"/>
                    <a:gd name="T2" fmla="*/ 0 w 34"/>
                    <a:gd name="T3" fmla="*/ 41 h 45"/>
                    <a:gd name="T4" fmla="*/ 9 w 34"/>
                    <a:gd name="T5" fmla="*/ 45 h 45"/>
                    <a:gd name="T6" fmla="*/ 34 w 34"/>
                    <a:gd name="T7" fmla="*/ 6 h 45"/>
                    <a:gd name="T8" fmla="*/ 25 w 34"/>
                    <a:gd name="T9" fmla="*/ 0 h 45"/>
                  </a:gdLst>
                  <a:ahLst/>
                  <a:cxnLst>
                    <a:cxn ang="0">
                      <a:pos x="T0" y="T1"/>
                    </a:cxn>
                    <a:cxn ang="0">
                      <a:pos x="T2" y="T3"/>
                    </a:cxn>
                    <a:cxn ang="0">
                      <a:pos x="T4" y="T5"/>
                    </a:cxn>
                    <a:cxn ang="0">
                      <a:pos x="T6" y="T7"/>
                    </a:cxn>
                    <a:cxn ang="0">
                      <a:pos x="T8" y="T9"/>
                    </a:cxn>
                  </a:cxnLst>
                  <a:rect l="0" t="0" r="r" b="b"/>
                  <a:pathLst>
                    <a:path w="34" h="45">
                      <a:moveTo>
                        <a:pt x="25" y="0"/>
                      </a:moveTo>
                      <a:lnTo>
                        <a:pt x="0" y="41"/>
                      </a:lnTo>
                      <a:lnTo>
                        <a:pt x="9" y="45"/>
                      </a:lnTo>
                      <a:lnTo>
                        <a:pt x="34" y="6"/>
                      </a:lnTo>
                      <a:lnTo>
                        <a:pt x="25"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46" name="Freeform 64"/>
                <p:cNvSpPr>
                  <a:spLocks/>
                </p:cNvSpPr>
                <p:nvPr/>
              </p:nvSpPr>
              <p:spPr bwMode="auto">
                <a:xfrm>
                  <a:off x="5195888" y="2005013"/>
                  <a:ext cx="55563" cy="71437"/>
                </a:xfrm>
                <a:custGeom>
                  <a:avLst/>
                  <a:gdLst>
                    <a:gd name="T0" fmla="*/ 26 w 35"/>
                    <a:gd name="T1" fmla="*/ 0 h 45"/>
                    <a:gd name="T2" fmla="*/ 0 w 35"/>
                    <a:gd name="T3" fmla="*/ 40 h 45"/>
                    <a:gd name="T4" fmla="*/ 8 w 35"/>
                    <a:gd name="T5" fmla="*/ 45 h 45"/>
                    <a:gd name="T6" fmla="*/ 35 w 35"/>
                    <a:gd name="T7" fmla="*/ 6 h 45"/>
                    <a:gd name="T8" fmla="*/ 26 w 35"/>
                    <a:gd name="T9" fmla="*/ 0 h 45"/>
                  </a:gdLst>
                  <a:ahLst/>
                  <a:cxnLst>
                    <a:cxn ang="0">
                      <a:pos x="T0" y="T1"/>
                    </a:cxn>
                    <a:cxn ang="0">
                      <a:pos x="T2" y="T3"/>
                    </a:cxn>
                    <a:cxn ang="0">
                      <a:pos x="T4" y="T5"/>
                    </a:cxn>
                    <a:cxn ang="0">
                      <a:pos x="T6" y="T7"/>
                    </a:cxn>
                    <a:cxn ang="0">
                      <a:pos x="T8" y="T9"/>
                    </a:cxn>
                  </a:cxnLst>
                  <a:rect l="0" t="0" r="r" b="b"/>
                  <a:pathLst>
                    <a:path w="35" h="45">
                      <a:moveTo>
                        <a:pt x="26" y="0"/>
                      </a:moveTo>
                      <a:lnTo>
                        <a:pt x="0" y="40"/>
                      </a:lnTo>
                      <a:lnTo>
                        <a:pt x="8" y="45"/>
                      </a:lnTo>
                      <a:lnTo>
                        <a:pt x="35" y="6"/>
                      </a:lnTo>
                      <a:lnTo>
                        <a:pt x="26"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47" name="Freeform 65"/>
                <p:cNvSpPr>
                  <a:spLocks/>
                </p:cNvSpPr>
                <p:nvPr/>
              </p:nvSpPr>
              <p:spPr bwMode="auto">
                <a:xfrm>
                  <a:off x="5230813" y="2032000"/>
                  <a:ext cx="57150" cy="69850"/>
                </a:xfrm>
                <a:custGeom>
                  <a:avLst/>
                  <a:gdLst>
                    <a:gd name="T0" fmla="*/ 29 w 36"/>
                    <a:gd name="T1" fmla="*/ 0 h 44"/>
                    <a:gd name="T2" fmla="*/ 0 w 36"/>
                    <a:gd name="T3" fmla="*/ 38 h 44"/>
                    <a:gd name="T4" fmla="*/ 8 w 36"/>
                    <a:gd name="T5" fmla="*/ 44 h 44"/>
                    <a:gd name="T6" fmla="*/ 36 w 36"/>
                    <a:gd name="T7" fmla="*/ 7 h 44"/>
                    <a:gd name="T8" fmla="*/ 29 w 36"/>
                    <a:gd name="T9" fmla="*/ 0 h 44"/>
                  </a:gdLst>
                  <a:ahLst/>
                  <a:cxnLst>
                    <a:cxn ang="0">
                      <a:pos x="T0" y="T1"/>
                    </a:cxn>
                    <a:cxn ang="0">
                      <a:pos x="T2" y="T3"/>
                    </a:cxn>
                    <a:cxn ang="0">
                      <a:pos x="T4" y="T5"/>
                    </a:cxn>
                    <a:cxn ang="0">
                      <a:pos x="T6" y="T7"/>
                    </a:cxn>
                    <a:cxn ang="0">
                      <a:pos x="T8" y="T9"/>
                    </a:cxn>
                  </a:cxnLst>
                  <a:rect l="0" t="0" r="r" b="b"/>
                  <a:pathLst>
                    <a:path w="36" h="44">
                      <a:moveTo>
                        <a:pt x="29" y="0"/>
                      </a:moveTo>
                      <a:lnTo>
                        <a:pt x="0" y="38"/>
                      </a:lnTo>
                      <a:lnTo>
                        <a:pt x="8" y="44"/>
                      </a:lnTo>
                      <a:lnTo>
                        <a:pt x="36" y="7"/>
                      </a:lnTo>
                      <a:lnTo>
                        <a:pt x="29"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48" name="Freeform 66"/>
                <p:cNvSpPr>
                  <a:spLocks/>
                </p:cNvSpPr>
                <p:nvPr/>
              </p:nvSpPr>
              <p:spPr bwMode="auto">
                <a:xfrm>
                  <a:off x="5264150" y="2060575"/>
                  <a:ext cx="60325" cy="66675"/>
                </a:xfrm>
                <a:custGeom>
                  <a:avLst/>
                  <a:gdLst>
                    <a:gd name="T0" fmla="*/ 31 w 38"/>
                    <a:gd name="T1" fmla="*/ 0 h 42"/>
                    <a:gd name="T2" fmla="*/ 0 w 38"/>
                    <a:gd name="T3" fmla="*/ 37 h 42"/>
                    <a:gd name="T4" fmla="*/ 8 w 38"/>
                    <a:gd name="T5" fmla="*/ 42 h 42"/>
                    <a:gd name="T6" fmla="*/ 38 w 38"/>
                    <a:gd name="T7" fmla="*/ 7 h 42"/>
                    <a:gd name="T8" fmla="*/ 31 w 38"/>
                    <a:gd name="T9" fmla="*/ 0 h 42"/>
                  </a:gdLst>
                  <a:ahLst/>
                  <a:cxnLst>
                    <a:cxn ang="0">
                      <a:pos x="T0" y="T1"/>
                    </a:cxn>
                    <a:cxn ang="0">
                      <a:pos x="T2" y="T3"/>
                    </a:cxn>
                    <a:cxn ang="0">
                      <a:pos x="T4" y="T5"/>
                    </a:cxn>
                    <a:cxn ang="0">
                      <a:pos x="T6" y="T7"/>
                    </a:cxn>
                    <a:cxn ang="0">
                      <a:pos x="T8" y="T9"/>
                    </a:cxn>
                  </a:cxnLst>
                  <a:rect l="0" t="0" r="r" b="b"/>
                  <a:pathLst>
                    <a:path w="38" h="42">
                      <a:moveTo>
                        <a:pt x="31" y="0"/>
                      </a:moveTo>
                      <a:lnTo>
                        <a:pt x="0" y="37"/>
                      </a:lnTo>
                      <a:lnTo>
                        <a:pt x="8" y="42"/>
                      </a:lnTo>
                      <a:lnTo>
                        <a:pt x="38" y="7"/>
                      </a:lnTo>
                      <a:lnTo>
                        <a:pt x="31"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49" name="Freeform 67"/>
                <p:cNvSpPr>
                  <a:spLocks/>
                </p:cNvSpPr>
                <p:nvPr/>
              </p:nvSpPr>
              <p:spPr bwMode="auto">
                <a:xfrm>
                  <a:off x="5280025" y="2085975"/>
                  <a:ext cx="84138" cy="88900"/>
                </a:xfrm>
                <a:custGeom>
                  <a:avLst/>
                  <a:gdLst>
                    <a:gd name="T0" fmla="*/ 46 w 53"/>
                    <a:gd name="T1" fmla="*/ 0 h 56"/>
                    <a:gd name="T2" fmla="*/ 0 w 53"/>
                    <a:gd name="T3" fmla="*/ 49 h 56"/>
                    <a:gd name="T4" fmla="*/ 7 w 53"/>
                    <a:gd name="T5" fmla="*/ 56 h 56"/>
                    <a:gd name="T6" fmla="*/ 53 w 53"/>
                    <a:gd name="T7" fmla="*/ 5 h 56"/>
                    <a:gd name="T8" fmla="*/ 46 w 53"/>
                    <a:gd name="T9" fmla="*/ 0 h 56"/>
                  </a:gdLst>
                  <a:ahLst/>
                  <a:cxnLst>
                    <a:cxn ang="0">
                      <a:pos x="T0" y="T1"/>
                    </a:cxn>
                    <a:cxn ang="0">
                      <a:pos x="T2" y="T3"/>
                    </a:cxn>
                    <a:cxn ang="0">
                      <a:pos x="T4" y="T5"/>
                    </a:cxn>
                    <a:cxn ang="0">
                      <a:pos x="T6" y="T7"/>
                    </a:cxn>
                    <a:cxn ang="0">
                      <a:pos x="T8" y="T9"/>
                    </a:cxn>
                  </a:cxnLst>
                  <a:rect l="0" t="0" r="r" b="b"/>
                  <a:pathLst>
                    <a:path w="53" h="56">
                      <a:moveTo>
                        <a:pt x="46" y="0"/>
                      </a:moveTo>
                      <a:lnTo>
                        <a:pt x="0" y="49"/>
                      </a:lnTo>
                      <a:lnTo>
                        <a:pt x="7" y="56"/>
                      </a:lnTo>
                      <a:lnTo>
                        <a:pt x="53" y="5"/>
                      </a:lnTo>
                      <a:lnTo>
                        <a:pt x="46"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50" name="Freeform 69"/>
                <p:cNvSpPr>
                  <a:spLocks/>
                </p:cNvSpPr>
                <p:nvPr/>
              </p:nvSpPr>
              <p:spPr bwMode="auto">
                <a:xfrm>
                  <a:off x="4143375" y="1925638"/>
                  <a:ext cx="1143000" cy="635000"/>
                </a:xfrm>
                <a:custGeom>
                  <a:avLst/>
                  <a:gdLst>
                    <a:gd name="T0" fmla="*/ 432 w 514"/>
                    <a:gd name="T1" fmla="*/ 74 h 286"/>
                    <a:gd name="T2" fmla="*/ 426 w 514"/>
                    <a:gd name="T3" fmla="*/ 71 h 286"/>
                    <a:gd name="T4" fmla="*/ 424 w 514"/>
                    <a:gd name="T5" fmla="*/ 70 h 286"/>
                    <a:gd name="T6" fmla="*/ 418 w 514"/>
                    <a:gd name="T7" fmla="*/ 67 h 286"/>
                    <a:gd name="T8" fmla="*/ 0 w 514"/>
                    <a:gd name="T9" fmla="*/ 136 h 286"/>
                    <a:gd name="T10" fmla="*/ 150 w 514"/>
                    <a:gd name="T11" fmla="*/ 286 h 286"/>
                    <a:gd name="T12" fmla="*/ 287 w 514"/>
                    <a:gd name="T13" fmla="*/ 245 h 286"/>
                    <a:gd name="T14" fmla="*/ 310 w 514"/>
                    <a:gd name="T15" fmla="*/ 251 h 286"/>
                    <a:gd name="T16" fmla="*/ 319 w 514"/>
                    <a:gd name="T17" fmla="*/ 255 h 286"/>
                    <a:gd name="T18" fmla="*/ 364 w 514"/>
                    <a:gd name="T19" fmla="*/ 286 h 286"/>
                    <a:gd name="T20" fmla="*/ 514 w 514"/>
                    <a:gd name="T21" fmla="*/ 136 h 286"/>
                    <a:gd name="T22" fmla="*/ 432 w 514"/>
                    <a:gd name="T23" fmla="*/ 74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4" h="286">
                      <a:moveTo>
                        <a:pt x="432" y="74"/>
                      </a:moveTo>
                      <a:cubicBezTo>
                        <a:pt x="430" y="73"/>
                        <a:pt x="428" y="72"/>
                        <a:pt x="426" y="71"/>
                      </a:cubicBezTo>
                      <a:cubicBezTo>
                        <a:pt x="425" y="71"/>
                        <a:pt x="424" y="70"/>
                        <a:pt x="424" y="70"/>
                      </a:cubicBezTo>
                      <a:cubicBezTo>
                        <a:pt x="422" y="69"/>
                        <a:pt x="420" y="68"/>
                        <a:pt x="418" y="67"/>
                      </a:cubicBezTo>
                      <a:cubicBezTo>
                        <a:pt x="282" y="0"/>
                        <a:pt x="113" y="23"/>
                        <a:pt x="0" y="136"/>
                      </a:cubicBezTo>
                      <a:cubicBezTo>
                        <a:pt x="150" y="286"/>
                        <a:pt x="150" y="286"/>
                        <a:pt x="150" y="286"/>
                      </a:cubicBezTo>
                      <a:cubicBezTo>
                        <a:pt x="187" y="249"/>
                        <a:pt x="239" y="235"/>
                        <a:pt x="287" y="245"/>
                      </a:cubicBezTo>
                      <a:cubicBezTo>
                        <a:pt x="295" y="246"/>
                        <a:pt x="302" y="248"/>
                        <a:pt x="310" y="251"/>
                      </a:cubicBezTo>
                      <a:cubicBezTo>
                        <a:pt x="313" y="252"/>
                        <a:pt x="316" y="253"/>
                        <a:pt x="319" y="255"/>
                      </a:cubicBezTo>
                      <a:cubicBezTo>
                        <a:pt x="335" y="262"/>
                        <a:pt x="351" y="272"/>
                        <a:pt x="364" y="286"/>
                      </a:cubicBezTo>
                      <a:cubicBezTo>
                        <a:pt x="514" y="136"/>
                        <a:pt x="514" y="136"/>
                        <a:pt x="514" y="136"/>
                      </a:cubicBezTo>
                      <a:cubicBezTo>
                        <a:pt x="489" y="111"/>
                        <a:pt x="461" y="91"/>
                        <a:pt x="432" y="74"/>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51" name="Freeform 75"/>
                <p:cNvSpPr>
                  <a:spLocks noEditPoints="1"/>
                </p:cNvSpPr>
                <p:nvPr/>
              </p:nvSpPr>
              <p:spPr bwMode="auto">
                <a:xfrm>
                  <a:off x="4419600" y="2152650"/>
                  <a:ext cx="60325" cy="61912"/>
                </a:xfrm>
                <a:custGeom>
                  <a:avLst/>
                  <a:gdLst>
                    <a:gd name="T0" fmla="*/ 27 w 27"/>
                    <a:gd name="T1" fmla="*/ 28 h 28"/>
                    <a:gd name="T2" fmla="*/ 20 w 27"/>
                    <a:gd name="T3" fmla="*/ 28 h 28"/>
                    <a:gd name="T4" fmla="*/ 18 w 27"/>
                    <a:gd name="T5" fmla="*/ 22 h 28"/>
                    <a:gd name="T6" fmla="*/ 9 w 27"/>
                    <a:gd name="T7" fmla="*/ 22 h 28"/>
                    <a:gd name="T8" fmla="*/ 7 w 27"/>
                    <a:gd name="T9" fmla="*/ 28 h 28"/>
                    <a:gd name="T10" fmla="*/ 0 w 27"/>
                    <a:gd name="T11" fmla="*/ 28 h 28"/>
                    <a:gd name="T12" fmla="*/ 10 w 27"/>
                    <a:gd name="T13" fmla="*/ 0 h 28"/>
                    <a:gd name="T14" fmla="*/ 17 w 27"/>
                    <a:gd name="T15" fmla="*/ 0 h 28"/>
                    <a:gd name="T16" fmla="*/ 27 w 27"/>
                    <a:gd name="T17" fmla="*/ 28 h 28"/>
                    <a:gd name="T18" fmla="*/ 17 w 27"/>
                    <a:gd name="T19" fmla="*/ 17 h 28"/>
                    <a:gd name="T20" fmla="*/ 14 w 27"/>
                    <a:gd name="T21" fmla="*/ 8 h 28"/>
                    <a:gd name="T22" fmla="*/ 14 w 27"/>
                    <a:gd name="T23" fmla="*/ 5 h 28"/>
                    <a:gd name="T24" fmla="*/ 13 w 27"/>
                    <a:gd name="T25" fmla="*/ 5 h 28"/>
                    <a:gd name="T26" fmla="*/ 13 w 27"/>
                    <a:gd name="T27" fmla="*/ 7 h 28"/>
                    <a:gd name="T28" fmla="*/ 10 w 27"/>
                    <a:gd name="T29" fmla="*/ 17 h 28"/>
                    <a:gd name="T30" fmla="*/ 17 w 27"/>
                    <a:gd name="T31" fmla="*/ 1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28">
                      <a:moveTo>
                        <a:pt x="27" y="28"/>
                      </a:moveTo>
                      <a:cubicBezTo>
                        <a:pt x="20" y="28"/>
                        <a:pt x="20" y="28"/>
                        <a:pt x="20" y="28"/>
                      </a:cubicBezTo>
                      <a:cubicBezTo>
                        <a:pt x="18" y="22"/>
                        <a:pt x="18" y="22"/>
                        <a:pt x="18" y="22"/>
                      </a:cubicBezTo>
                      <a:cubicBezTo>
                        <a:pt x="9" y="22"/>
                        <a:pt x="9" y="22"/>
                        <a:pt x="9" y="22"/>
                      </a:cubicBezTo>
                      <a:cubicBezTo>
                        <a:pt x="7" y="28"/>
                        <a:pt x="7" y="28"/>
                        <a:pt x="7" y="28"/>
                      </a:cubicBezTo>
                      <a:cubicBezTo>
                        <a:pt x="0" y="28"/>
                        <a:pt x="0" y="28"/>
                        <a:pt x="0" y="28"/>
                      </a:cubicBezTo>
                      <a:cubicBezTo>
                        <a:pt x="10" y="0"/>
                        <a:pt x="10" y="0"/>
                        <a:pt x="10" y="0"/>
                      </a:cubicBezTo>
                      <a:cubicBezTo>
                        <a:pt x="17" y="0"/>
                        <a:pt x="17" y="0"/>
                        <a:pt x="17" y="0"/>
                      </a:cubicBezTo>
                      <a:lnTo>
                        <a:pt x="27" y="28"/>
                      </a:lnTo>
                      <a:close/>
                      <a:moveTo>
                        <a:pt x="17" y="17"/>
                      </a:moveTo>
                      <a:cubicBezTo>
                        <a:pt x="14" y="8"/>
                        <a:pt x="14" y="8"/>
                        <a:pt x="14" y="8"/>
                      </a:cubicBezTo>
                      <a:cubicBezTo>
                        <a:pt x="14" y="7"/>
                        <a:pt x="14" y="6"/>
                        <a:pt x="14" y="5"/>
                      </a:cubicBezTo>
                      <a:cubicBezTo>
                        <a:pt x="13" y="5"/>
                        <a:pt x="13" y="5"/>
                        <a:pt x="13" y="5"/>
                      </a:cubicBezTo>
                      <a:cubicBezTo>
                        <a:pt x="13" y="6"/>
                        <a:pt x="13" y="7"/>
                        <a:pt x="13" y="7"/>
                      </a:cubicBezTo>
                      <a:cubicBezTo>
                        <a:pt x="10" y="17"/>
                        <a:pt x="10" y="17"/>
                        <a:pt x="10" y="17"/>
                      </a:cubicBezTo>
                      <a:lnTo>
                        <a:pt x="17" y="17"/>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52" name="Freeform 76"/>
                <p:cNvSpPr>
                  <a:spLocks/>
                </p:cNvSpPr>
                <p:nvPr/>
              </p:nvSpPr>
              <p:spPr bwMode="auto">
                <a:xfrm>
                  <a:off x="4476750" y="2152650"/>
                  <a:ext cx="58738" cy="61912"/>
                </a:xfrm>
                <a:custGeom>
                  <a:avLst/>
                  <a:gdLst>
                    <a:gd name="T0" fmla="*/ 26 w 26"/>
                    <a:gd name="T1" fmla="*/ 0 h 28"/>
                    <a:gd name="T2" fmla="*/ 16 w 26"/>
                    <a:gd name="T3" fmla="*/ 28 h 28"/>
                    <a:gd name="T4" fmla="*/ 9 w 26"/>
                    <a:gd name="T5" fmla="*/ 28 h 28"/>
                    <a:gd name="T6" fmla="*/ 0 w 26"/>
                    <a:gd name="T7" fmla="*/ 0 h 28"/>
                    <a:gd name="T8" fmla="*/ 6 w 26"/>
                    <a:gd name="T9" fmla="*/ 0 h 28"/>
                    <a:gd name="T10" fmla="*/ 12 w 26"/>
                    <a:gd name="T11" fmla="*/ 19 h 28"/>
                    <a:gd name="T12" fmla="*/ 13 w 26"/>
                    <a:gd name="T13" fmla="*/ 22 h 28"/>
                    <a:gd name="T14" fmla="*/ 13 w 26"/>
                    <a:gd name="T15" fmla="*/ 22 h 28"/>
                    <a:gd name="T16" fmla="*/ 13 w 26"/>
                    <a:gd name="T17" fmla="*/ 19 h 28"/>
                    <a:gd name="T18" fmla="*/ 19 w 26"/>
                    <a:gd name="T19" fmla="*/ 0 h 28"/>
                    <a:gd name="T20" fmla="*/ 26 w 2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28">
                      <a:moveTo>
                        <a:pt x="26" y="0"/>
                      </a:moveTo>
                      <a:cubicBezTo>
                        <a:pt x="16" y="28"/>
                        <a:pt x="16" y="28"/>
                        <a:pt x="16" y="28"/>
                      </a:cubicBezTo>
                      <a:cubicBezTo>
                        <a:pt x="9" y="28"/>
                        <a:pt x="9" y="28"/>
                        <a:pt x="9" y="28"/>
                      </a:cubicBezTo>
                      <a:cubicBezTo>
                        <a:pt x="0" y="0"/>
                        <a:pt x="0" y="0"/>
                        <a:pt x="0" y="0"/>
                      </a:cubicBezTo>
                      <a:cubicBezTo>
                        <a:pt x="6" y="0"/>
                        <a:pt x="6" y="0"/>
                        <a:pt x="6" y="0"/>
                      </a:cubicBezTo>
                      <a:cubicBezTo>
                        <a:pt x="12" y="19"/>
                        <a:pt x="12" y="19"/>
                        <a:pt x="12" y="19"/>
                      </a:cubicBezTo>
                      <a:cubicBezTo>
                        <a:pt x="12" y="20"/>
                        <a:pt x="13" y="21"/>
                        <a:pt x="13" y="22"/>
                      </a:cubicBezTo>
                      <a:cubicBezTo>
                        <a:pt x="13" y="22"/>
                        <a:pt x="13" y="22"/>
                        <a:pt x="13" y="22"/>
                      </a:cubicBezTo>
                      <a:cubicBezTo>
                        <a:pt x="13" y="21"/>
                        <a:pt x="13" y="20"/>
                        <a:pt x="13" y="19"/>
                      </a:cubicBezTo>
                      <a:cubicBezTo>
                        <a:pt x="19" y="0"/>
                        <a:pt x="19" y="0"/>
                        <a:pt x="19" y="0"/>
                      </a:cubicBezTo>
                      <a:lnTo>
                        <a:pt x="26"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53" name="Freeform 77"/>
                <p:cNvSpPr>
                  <a:spLocks noEditPoints="1"/>
                </p:cNvSpPr>
                <p:nvPr/>
              </p:nvSpPr>
              <p:spPr bwMode="auto">
                <a:xfrm>
                  <a:off x="4530725" y="2152650"/>
                  <a:ext cx="60325" cy="61912"/>
                </a:xfrm>
                <a:custGeom>
                  <a:avLst/>
                  <a:gdLst>
                    <a:gd name="T0" fmla="*/ 27 w 27"/>
                    <a:gd name="T1" fmla="*/ 28 h 28"/>
                    <a:gd name="T2" fmla="*/ 21 w 27"/>
                    <a:gd name="T3" fmla="*/ 28 h 28"/>
                    <a:gd name="T4" fmla="*/ 19 w 27"/>
                    <a:gd name="T5" fmla="*/ 22 h 28"/>
                    <a:gd name="T6" fmla="*/ 9 w 27"/>
                    <a:gd name="T7" fmla="*/ 22 h 28"/>
                    <a:gd name="T8" fmla="*/ 7 w 27"/>
                    <a:gd name="T9" fmla="*/ 28 h 28"/>
                    <a:gd name="T10" fmla="*/ 0 w 27"/>
                    <a:gd name="T11" fmla="*/ 28 h 28"/>
                    <a:gd name="T12" fmla="*/ 10 w 27"/>
                    <a:gd name="T13" fmla="*/ 0 h 28"/>
                    <a:gd name="T14" fmla="*/ 18 w 27"/>
                    <a:gd name="T15" fmla="*/ 0 h 28"/>
                    <a:gd name="T16" fmla="*/ 27 w 27"/>
                    <a:gd name="T17" fmla="*/ 28 h 28"/>
                    <a:gd name="T18" fmla="*/ 17 w 27"/>
                    <a:gd name="T19" fmla="*/ 17 h 28"/>
                    <a:gd name="T20" fmla="*/ 14 w 27"/>
                    <a:gd name="T21" fmla="*/ 8 h 28"/>
                    <a:gd name="T22" fmla="*/ 14 w 27"/>
                    <a:gd name="T23" fmla="*/ 5 h 28"/>
                    <a:gd name="T24" fmla="*/ 14 w 27"/>
                    <a:gd name="T25" fmla="*/ 5 h 28"/>
                    <a:gd name="T26" fmla="*/ 13 w 27"/>
                    <a:gd name="T27" fmla="*/ 7 h 28"/>
                    <a:gd name="T28" fmla="*/ 10 w 27"/>
                    <a:gd name="T29" fmla="*/ 17 h 28"/>
                    <a:gd name="T30" fmla="*/ 17 w 27"/>
                    <a:gd name="T31" fmla="*/ 1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28">
                      <a:moveTo>
                        <a:pt x="27" y="28"/>
                      </a:moveTo>
                      <a:cubicBezTo>
                        <a:pt x="21" y="28"/>
                        <a:pt x="21" y="28"/>
                        <a:pt x="21" y="28"/>
                      </a:cubicBezTo>
                      <a:cubicBezTo>
                        <a:pt x="19" y="22"/>
                        <a:pt x="19" y="22"/>
                        <a:pt x="19" y="22"/>
                      </a:cubicBezTo>
                      <a:cubicBezTo>
                        <a:pt x="9" y="22"/>
                        <a:pt x="9" y="22"/>
                        <a:pt x="9" y="22"/>
                      </a:cubicBezTo>
                      <a:cubicBezTo>
                        <a:pt x="7" y="28"/>
                        <a:pt x="7" y="28"/>
                        <a:pt x="7" y="28"/>
                      </a:cubicBezTo>
                      <a:cubicBezTo>
                        <a:pt x="0" y="28"/>
                        <a:pt x="0" y="28"/>
                        <a:pt x="0" y="28"/>
                      </a:cubicBezTo>
                      <a:cubicBezTo>
                        <a:pt x="10" y="0"/>
                        <a:pt x="10" y="0"/>
                        <a:pt x="10" y="0"/>
                      </a:cubicBezTo>
                      <a:cubicBezTo>
                        <a:pt x="18" y="0"/>
                        <a:pt x="18" y="0"/>
                        <a:pt x="18" y="0"/>
                      </a:cubicBezTo>
                      <a:lnTo>
                        <a:pt x="27" y="28"/>
                      </a:lnTo>
                      <a:close/>
                      <a:moveTo>
                        <a:pt x="17" y="17"/>
                      </a:moveTo>
                      <a:cubicBezTo>
                        <a:pt x="14" y="8"/>
                        <a:pt x="14" y="8"/>
                        <a:pt x="14" y="8"/>
                      </a:cubicBezTo>
                      <a:cubicBezTo>
                        <a:pt x="14" y="7"/>
                        <a:pt x="14" y="6"/>
                        <a:pt x="14" y="5"/>
                      </a:cubicBezTo>
                      <a:cubicBezTo>
                        <a:pt x="14" y="5"/>
                        <a:pt x="14" y="5"/>
                        <a:pt x="14" y="5"/>
                      </a:cubicBezTo>
                      <a:cubicBezTo>
                        <a:pt x="14" y="6"/>
                        <a:pt x="13" y="7"/>
                        <a:pt x="13" y="7"/>
                      </a:cubicBezTo>
                      <a:cubicBezTo>
                        <a:pt x="10" y="17"/>
                        <a:pt x="10" y="17"/>
                        <a:pt x="10" y="17"/>
                      </a:cubicBezTo>
                      <a:lnTo>
                        <a:pt x="17" y="17"/>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54" name="Rectangle 78"/>
                <p:cNvSpPr>
                  <a:spLocks noChangeArrowheads="1"/>
                </p:cNvSpPr>
                <p:nvPr/>
              </p:nvSpPr>
              <p:spPr bwMode="auto">
                <a:xfrm>
                  <a:off x="4598988" y="2152650"/>
                  <a:ext cx="14288" cy="61912"/>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55" name="Freeform 79"/>
                <p:cNvSpPr>
                  <a:spLocks/>
                </p:cNvSpPr>
                <p:nvPr/>
              </p:nvSpPr>
              <p:spPr bwMode="auto">
                <a:xfrm>
                  <a:off x="4629150" y="2152650"/>
                  <a:ext cx="34925" cy="61912"/>
                </a:xfrm>
                <a:custGeom>
                  <a:avLst/>
                  <a:gdLst>
                    <a:gd name="T0" fmla="*/ 22 w 22"/>
                    <a:gd name="T1" fmla="*/ 39 h 39"/>
                    <a:gd name="T2" fmla="*/ 0 w 22"/>
                    <a:gd name="T3" fmla="*/ 39 h 39"/>
                    <a:gd name="T4" fmla="*/ 0 w 22"/>
                    <a:gd name="T5" fmla="*/ 0 h 39"/>
                    <a:gd name="T6" fmla="*/ 8 w 22"/>
                    <a:gd name="T7" fmla="*/ 0 h 39"/>
                    <a:gd name="T8" fmla="*/ 8 w 22"/>
                    <a:gd name="T9" fmla="*/ 32 h 39"/>
                    <a:gd name="T10" fmla="*/ 22 w 22"/>
                    <a:gd name="T11" fmla="*/ 32 h 39"/>
                    <a:gd name="T12" fmla="*/ 22 w 22"/>
                    <a:gd name="T13" fmla="*/ 39 h 39"/>
                  </a:gdLst>
                  <a:ahLst/>
                  <a:cxnLst>
                    <a:cxn ang="0">
                      <a:pos x="T0" y="T1"/>
                    </a:cxn>
                    <a:cxn ang="0">
                      <a:pos x="T2" y="T3"/>
                    </a:cxn>
                    <a:cxn ang="0">
                      <a:pos x="T4" y="T5"/>
                    </a:cxn>
                    <a:cxn ang="0">
                      <a:pos x="T6" y="T7"/>
                    </a:cxn>
                    <a:cxn ang="0">
                      <a:pos x="T8" y="T9"/>
                    </a:cxn>
                    <a:cxn ang="0">
                      <a:pos x="T10" y="T11"/>
                    </a:cxn>
                    <a:cxn ang="0">
                      <a:pos x="T12" y="T13"/>
                    </a:cxn>
                  </a:cxnLst>
                  <a:rect l="0" t="0" r="r" b="b"/>
                  <a:pathLst>
                    <a:path w="22" h="39">
                      <a:moveTo>
                        <a:pt x="22" y="39"/>
                      </a:moveTo>
                      <a:lnTo>
                        <a:pt x="0" y="39"/>
                      </a:lnTo>
                      <a:lnTo>
                        <a:pt x="0" y="0"/>
                      </a:lnTo>
                      <a:lnTo>
                        <a:pt x="8" y="0"/>
                      </a:lnTo>
                      <a:lnTo>
                        <a:pt x="8" y="32"/>
                      </a:lnTo>
                      <a:lnTo>
                        <a:pt x="22" y="32"/>
                      </a:lnTo>
                      <a:lnTo>
                        <a:pt x="22" y="39"/>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56" name="Freeform 80"/>
                <p:cNvSpPr>
                  <a:spLocks noEditPoints="1"/>
                </p:cNvSpPr>
                <p:nvPr/>
              </p:nvSpPr>
              <p:spPr bwMode="auto">
                <a:xfrm>
                  <a:off x="4668838" y="2152650"/>
                  <a:ext cx="60325" cy="61912"/>
                </a:xfrm>
                <a:custGeom>
                  <a:avLst/>
                  <a:gdLst>
                    <a:gd name="T0" fmla="*/ 27 w 27"/>
                    <a:gd name="T1" fmla="*/ 28 h 28"/>
                    <a:gd name="T2" fmla="*/ 20 w 27"/>
                    <a:gd name="T3" fmla="*/ 28 h 28"/>
                    <a:gd name="T4" fmla="*/ 18 w 27"/>
                    <a:gd name="T5" fmla="*/ 22 h 28"/>
                    <a:gd name="T6" fmla="*/ 9 w 27"/>
                    <a:gd name="T7" fmla="*/ 22 h 28"/>
                    <a:gd name="T8" fmla="*/ 7 w 27"/>
                    <a:gd name="T9" fmla="*/ 28 h 28"/>
                    <a:gd name="T10" fmla="*/ 0 w 27"/>
                    <a:gd name="T11" fmla="*/ 28 h 28"/>
                    <a:gd name="T12" fmla="*/ 10 w 27"/>
                    <a:gd name="T13" fmla="*/ 0 h 28"/>
                    <a:gd name="T14" fmla="*/ 17 w 27"/>
                    <a:gd name="T15" fmla="*/ 0 h 28"/>
                    <a:gd name="T16" fmla="*/ 27 w 27"/>
                    <a:gd name="T17" fmla="*/ 28 h 28"/>
                    <a:gd name="T18" fmla="*/ 17 w 27"/>
                    <a:gd name="T19" fmla="*/ 17 h 28"/>
                    <a:gd name="T20" fmla="*/ 14 w 27"/>
                    <a:gd name="T21" fmla="*/ 8 h 28"/>
                    <a:gd name="T22" fmla="*/ 14 w 27"/>
                    <a:gd name="T23" fmla="*/ 5 h 28"/>
                    <a:gd name="T24" fmla="*/ 13 w 27"/>
                    <a:gd name="T25" fmla="*/ 5 h 28"/>
                    <a:gd name="T26" fmla="*/ 13 w 27"/>
                    <a:gd name="T27" fmla="*/ 7 h 28"/>
                    <a:gd name="T28" fmla="*/ 10 w 27"/>
                    <a:gd name="T29" fmla="*/ 17 h 28"/>
                    <a:gd name="T30" fmla="*/ 17 w 27"/>
                    <a:gd name="T31" fmla="*/ 1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28">
                      <a:moveTo>
                        <a:pt x="27" y="28"/>
                      </a:moveTo>
                      <a:cubicBezTo>
                        <a:pt x="20" y="28"/>
                        <a:pt x="20" y="28"/>
                        <a:pt x="20" y="28"/>
                      </a:cubicBezTo>
                      <a:cubicBezTo>
                        <a:pt x="18" y="22"/>
                        <a:pt x="18" y="22"/>
                        <a:pt x="18" y="22"/>
                      </a:cubicBezTo>
                      <a:cubicBezTo>
                        <a:pt x="9" y="22"/>
                        <a:pt x="9" y="22"/>
                        <a:pt x="9" y="22"/>
                      </a:cubicBezTo>
                      <a:cubicBezTo>
                        <a:pt x="7" y="28"/>
                        <a:pt x="7" y="28"/>
                        <a:pt x="7" y="28"/>
                      </a:cubicBezTo>
                      <a:cubicBezTo>
                        <a:pt x="0" y="28"/>
                        <a:pt x="0" y="28"/>
                        <a:pt x="0" y="28"/>
                      </a:cubicBezTo>
                      <a:cubicBezTo>
                        <a:pt x="10" y="0"/>
                        <a:pt x="10" y="0"/>
                        <a:pt x="10" y="0"/>
                      </a:cubicBezTo>
                      <a:cubicBezTo>
                        <a:pt x="17" y="0"/>
                        <a:pt x="17" y="0"/>
                        <a:pt x="17" y="0"/>
                      </a:cubicBezTo>
                      <a:lnTo>
                        <a:pt x="27" y="28"/>
                      </a:lnTo>
                      <a:close/>
                      <a:moveTo>
                        <a:pt x="17" y="17"/>
                      </a:moveTo>
                      <a:cubicBezTo>
                        <a:pt x="14" y="8"/>
                        <a:pt x="14" y="8"/>
                        <a:pt x="14" y="8"/>
                      </a:cubicBezTo>
                      <a:cubicBezTo>
                        <a:pt x="14" y="7"/>
                        <a:pt x="14" y="6"/>
                        <a:pt x="14" y="5"/>
                      </a:cubicBezTo>
                      <a:cubicBezTo>
                        <a:pt x="13" y="5"/>
                        <a:pt x="13" y="5"/>
                        <a:pt x="13" y="5"/>
                      </a:cubicBezTo>
                      <a:cubicBezTo>
                        <a:pt x="13" y="6"/>
                        <a:pt x="13" y="7"/>
                        <a:pt x="13" y="7"/>
                      </a:cubicBezTo>
                      <a:cubicBezTo>
                        <a:pt x="10" y="17"/>
                        <a:pt x="10" y="17"/>
                        <a:pt x="10" y="17"/>
                      </a:cubicBezTo>
                      <a:lnTo>
                        <a:pt x="17" y="17"/>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57" name="Freeform 81"/>
                <p:cNvSpPr>
                  <a:spLocks noEditPoints="1"/>
                </p:cNvSpPr>
                <p:nvPr/>
              </p:nvSpPr>
              <p:spPr bwMode="auto">
                <a:xfrm>
                  <a:off x="4737100" y="2152650"/>
                  <a:ext cx="47625" cy="61912"/>
                </a:xfrm>
                <a:custGeom>
                  <a:avLst/>
                  <a:gdLst>
                    <a:gd name="T0" fmla="*/ 0 w 21"/>
                    <a:gd name="T1" fmla="*/ 28 h 28"/>
                    <a:gd name="T2" fmla="*/ 0 w 21"/>
                    <a:gd name="T3" fmla="*/ 0 h 28"/>
                    <a:gd name="T4" fmla="*/ 10 w 21"/>
                    <a:gd name="T5" fmla="*/ 0 h 28"/>
                    <a:gd name="T6" fmla="*/ 17 w 21"/>
                    <a:gd name="T7" fmla="*/ 2 h 28"/>
                    <a:gd name="T8" fmla="*/ 20 w 21"/>
                    <a:gd name="T9" fmla="*/ 7 h 28"/>
                    <a:gd name="T10" fmla="*/ 18 w 21"/>
                    <a:gd name="T11" fmla="*/ 11 h 28"/>
                    <a:gd name="T12" fmla="*/ 14 w 21"/>
                    <a:gd name="T13" fmla="*/ 13 h 28"/>
                    <a:gd name="T14" fmla="*/ 14 w 21"/>
                    <a:gd name="T15" fmla="*/ 13 h 28"/>
                    <a:gd name="T16" fmla="*/ 19 w 21"/>
                    <a:gd name="T17" fmla="*/ 15 h 28"/>
                    <a:gd name="T18" fmla="*/ 21 w 21"/>
                    <a:gd name="T19" fmla="*/ 20 h 28"/>
                    <a:gd name="T20" fmla="*/ 18 w 21"/>
                    <a:gd name="T21" fmla="*/ 26 h 28"/>
                    <a:gd name="T22" fmla="*/ 10 w 21"/>
                    <a:gd name="T23" fmla="*/ 28 h 28"/>
                    <a:gd name="T24" fmla="*/ 0 w 21"/>
                    <a:gd name="T25" fmla="*/ 28 h 28"/>
                    <a:gd name="T26" fmla="*/ 6 w 21"/>
                    <a:gd name="T27" fmla="*/ 5 h 28"/>
                    <a:gd name="T28" fmla="*/ 6 w 21"/>
                    <a:gd name="T29" fmla="*/ 11 h 28"/>
                    <a:gd name="T30" fmla="*/ 9 w 21"/>
                    <a:gd name="T31" fmla="*/ 11 h 28"/>
                    <a:gd name="T32" fmla="*/ 12 w 21"/>
                    <a:gd name="T33" fmla="*/ 10 h 28"/>
                    <a:gd name="T34" fmla="*/ 13 w 21"/>
                    <a:gd name="T35" fmla="*/ 8 h 28"/>
                    <a:gd name="T36" fmla="*/ 8 w 21"/>
                    <a:gd name="T37" fmla="*/ 5 h 28"/>
                    <a:gd name="T38" fmla="*/ 6 w 21"/>
                    <a:gd name="T39" fmla="*/ 5 h 28"/>
                    <a:gd name="T40" fmla="*/ 6 w 21"/>
                    <a:gd name="T41" fmla="*/ 16 h 28"/>
                    <a:gd name="T42" fmla="*/ 6 w 21"/>
                    <a:gd name="T43" fmla="*/ 23 h 28"/>
                    <a:gd name="T44" fmla="*/ 9 w 21"/>
                    <a:gd name="T45" fmla="*/ 23 h 28"/>
                    <a:gd name="T46" fmla="*/ 13 w 21"/>
                    <a:gd name="T47" fmla="*/ 22 h 28"/>
                    <a:gd name="T48" fmla="*/ 14 w 21"/>
                    <a:gd name="T49" fmla="*/ 19 h 28"/>
                    <a:gd name="T50" fmla="*/ 13 w 21"/>
                    <a:gd name="T51" fmla="*/ 17 h 28"/>
                    <a:gd name="T52" fmla="*/ 9 w 21"/>
                    <a:gd name="T53" fmla="*/ 16 h 28"/>
                    <a:gd name="T54" fmla="*/ 6 w 21"/>
                    <a:gd name="T55" fmla="*/ 1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 h="28">
                      <a:moveTo>
                        <a:pt x="0" y="28"/>
                      </a:moveTo>
                      <a:cubicBezTo>
                        <a:pt x="0" y="0"/>
                        <a:pt x="0" y="0"/>
                        <a:pt x="0" y="0"/>
                      </a:cubicBezTo>
                      <a:cubicBezTo>
                        <a:pt x="10" y="0"/>
                        <a:pt x="10" y="0"/>
                        <a:pt x="10" y="0"/>
                      </a:cubicBezTo>
                      <a:cubicBezTo>
                        <a:pt x="13" y="0"/>
                        <a:pt x="15" y="1"/>
                        <a:pt x="17" y="2"/>
                      </a:cubicBezTo>
                      <a:cubicBezTo>
                        <a:pt x="19" y="3"/>
                        <a:pt x="20" y="4"/>
                        <a:pt x="20" y="7"/>
                      </a:cubicBezTo>
                      <a:cubicBezTo>
                        <a:pt x="20" y="8"/>
                        <a:pt x="19" y="9"/>
                        <a:pt x="18" y="11"/>
                      </a:cubicBezTo>
                      <a:cubicBezTo>
                        <a:pt x="17" y="12"/>
                        <a:pt x="16" y="12"/>
                        <a:pt x="14" y="13"/>
                      </a:cubicBezTo>
                      <a:cubicBezTo>
                        <a:pt x="14" y="13"/>
                        <a:pt x="14" y="13"/>
                        <a:pt x="14" y="13"/>
                      </a:cubicBezTo>
                      <a:cubicBezTo>
                        <a:pt x="16" y="13"/>
                        <a:pt x="18" y="14"/>
                        <a:pt x="19" y="15"/>
                      </a:cubicBezTo>
                      <a:cubicBezTo>
                        <a:pt x="20" y="16"/>
                        <a:pt x="21" y="18"/>
                        <a:pt x="21" y="20"/>
                      </a:cubicBezTo>
                      <a:cubicBezTo>
                        <a:pt x="21" y="22"/>
                        <a:pt x="20" y="24"/>
                        <a:pt x="18" y="26"/>
                      </a:cubicBezTo>
                      <a:cubicBezTo>
                        <a:pt x="16" y="27"/>
                        <a:pt x="14" y="28"/>
                        <a:pt x="10" y="28"/>
                      </a:cubicBezTo>
                      <a:lnTo>
                        <a:pt x="0" y="28"/>
                      </a:lnTo>
                      <a:close/>
                      <a:moveTo>
                        <a:pt x="6" y="5"/>
                      </a:moveTo>
                      <a:cubicBezTo>
                        <a:pt x="6" y="11"/>
                        <a:pt x="6" y="11"/>
                        <a:pt x="6" y="11"/>
                      </a:cubicBezTo>
                      <a:cubicBezTo>
                        <a:pt x="9" y="11"/>
                        <a:pt x="9" y="11"/>
                        <a:pt x="9" y="11"/>
                      </a:cubicBezTo>
                      <a:cubicBezTo>
                        <a:pt x="10" y="11"/>
                        <a:pt x="11" y="11"/>
                        <a:pt x="12" y="10"/>
                      </a:cubicBezTo>
                      <a:cubicBezTo>
                        <a:pt x="13" y="10"/>
                        <a:pt x="13" y="9"/>
                        <a:pt x="13" y="8"/>
                      </a:cubicBezTo>
                      <a:cubicBezTo>
                        <a:pt x="13" y="6"/>
                        <a:pt x="11" y="5"/>
                        <a:pt x="8" y="5"/>
                      </a:cubicBezTo>
                      <a:lnTo>
                        <a:pt x="6" y="5"/>
                      </a:lnTo>
                      <a:close/>
                      <a:moveTo>
                        <a:pt x="6" y="16"/>
                      </a:moveTo>
                      <a:cubicBezTo>
                        <a:pt x="6" y="23"/>
                        <a:pt x="6" y="23"/>
                        <a:pt x="6" y="23"/>
                      </a:cubicBezTo>
                      <a:cubicBezTo>
                        <a:pt x="9" y="23"/>
                        <a:pt x="9" y="23"/>
                        <a:pt x="9" y="23"/>
                      </a:cubicBezTo>
                      <a:cubicBezTo>
                        <a:pt x="11" y="23"/>
                        <a:pt x="12" y="23"/>
                        <a:pt x="13" y="22"/>
                      </a:cubicBezTo>
                      <a:cubicBezTo>
                        <a:pt x="14" y="22"/>
                        <a:pt x="14" y="21"/>
                        <a:pt x="14" y="19"/>
                      </a:cubicBezTo>
                      <a:cubicBezTo>
                        <a:pt x="14" y="18"/>
                        <a:pt x="14" y="18"/>
                        <a:pt x="13" y="17"/>
                      </a:cubicBezTo>
                      <a:cubicBezTo>
                        <a:pt x="12" y="16"/>
                        <a:pt x="11" y="16"/>
                        <a:pt x="9" y="16"/>
                      </a:cubicBezTo>
                      <a:lnTo>
                        <a:pt x="6" y="16"/>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58" name="Rectangle 82"/>
                <p:cNvSpPr>
                  <a:spLocks noChangeArrowheads="1"/>
                </p:cNvSpPr>
                <p:nvPr/>
              </p:nvSpPr>
              <p:spPr bwMode="auto">
                <a:xfrm>
                  <a:off x="4792663" y="2152650"/>
                  <a:ext cx="14288" cy="61912"/>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59" name="Freeform 83"/>
                <p:cNvSpPr>
                  <a:spLocks/>
                </p:cNvSpPr>
                <p:nvPr/>
              </p:nvSpPr>
              <p:spPr bwMode="auto">
                <a:xfrm>
                  <a:off x="4821238" y="2152650"/>
                  <a:ext cx="36513" cy="61912"/>
                </a:xfrm>
                <a:custGeom>
                  <a:avLst/>
                  <a:gdLst>
                    <a:gd name="T0" fmla="*/ 23 w 23"/>
                    <a:gd name="T1" fmla="*/ 39 h 39"/>
                    <a:gd name="T2" fmla="*/ 0 w 23"/>
                    <a:gd name="T3" fmla="*/ 39 h 39"/>
                    <a:gd name="T4" fmla="*/ 0 w 23"/>
                    <a:gd name="T5" fmla="*/ 0 h 39"/>
                    <a:gd name="T6" fmla="*/ 9 w 23"/>
                    <a:gd name="T7" fmla="*/ 0 h 39"/>
                    <a:gd name="T8" fmla="*/ 9 w 23"/>
                    <a:gd name="T9" fmla="*/ 32 h 39"/>
                    <a:gd name="T10" fmla="*/ 23 w 23"/>
                    <a:gd name="T11" fmla="*/ 32 h 39"/>
                    <a:gd name="T12" fmla="*/ 23 w 23"/>
                    <a:gd name="T13" fmla="*/ 39 h 39"/>
                  </a:gdLst>
                  <a:ahLst/>
                  <a:cxnLst>
                    <a:cxn ang="0">
                      <a:pos x="T0" y="T1"/>
                    </a:cxn>
                    <a:cxn ang="0">
                      <a:pos x="T2" y="T3"/>
                    </a:cxn>
                    <a:cxn ang="0">
                      <a:pos x="T4" y="T5"/>
                    </a:cxn>
                    <a:cxn ang="0">
                      <a:pos x="T6" y="T7"/>
                    </a:cxn>
                    <a:cxn ang="0">
                      <a:pos x="T8" y="T9"/>
                    </a:cxn>
                    <a:cxn ang="0">
                      <a:pos x="T10" y="T11"/>
                    </a:cxn>
                    <a:cxn ang="0">
                      <a:pos x="T12" y="T13"/>
                    </a:cxn>
                  </a:cxnLst>
                  <a:rect l="0" t="0" r="r" b="b"/>
                  <a:pathLst>
                    <a:path w="23" h="39">
                      <a:moveTo>
                        <a:pt x="23" y="39"/>
                      </a:moveTo>
                      <a:lnTo>
                        <a:pt x="0" y="39"/>
                      </a:lnTo>
                      <a:lnTo>
                        <a:pt x="0" y="0"/>
                      </a:lnTo>
                      <a:lnTo>
                        <a:pt x="9" y="0"/>
                      </a:lnTo>
                      <a:lnTo>
                        <a:pt x="9" y="32"/>
                      </a:lnTo>
                      <a:lnTo>
                        <a:pt x="23" y="32"/>
                      </a:lnTo>
                      <a:lnTo>
                        <a:pt x="23" y="39"/>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60" name="Rectangle 84"/>
                <p:cNvSpPr>
                  <a:spLocks noChangeArrowheads="1"/>
                </p:cNvSpPr>
                <p:nvPr/>
              </p:nvSpPr>
              <p:spPr bwMode="auto">
                <a:xfrm>
                  <a:off x="4865688" y="2152650"/>
                  <a:ext cx="14288" cy="61912"/>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61" name="Freeform 85"/>
                <p:cNvSpPr>
                  <a:spLocks/>
                </p:cNvSpPr>
                <p:nvPr/>
              </p:nvSpPr>
              <p:spPr bwMode="auto">
                <a:xfrm>
                  <a:off x="4887913" y="2152650"/>
                  <a:ext cx="49213" cy="61912"/>
                </a:xfrm>
                <a:custGeom>
                  <a:avLst/>
                  <a:gdLst>
                    <a:gd name="T0" fmla="*/ 31 w 31"/>
                    <a:gd name="T1" fmla="*/ 7 h 39"/>
                    <a:gd name="T2" fmla="*/ 20 w 31"/>
                    <a:gd name="T3" fmla="*/ 7 h 39"/>
                    <a:gd name="T4" fmla="*/ 20 w 31"/>
                    <a:gd name="T5" fmla="*/ 39 h 39"/>
                    <a:gd name="T6" fmla="*/ 12 w 31"/>
                    <a:gd name="T7" fmla="*/ 39 h 39"/>
                    <a:gd name="T8" fmla="*/ 12 w 31"/>
                    <a:gd name="T9" fmla="*/ 7 h 39"/>
                    <a:gd name="T10" fmla="*/ 0 w 31"/>
                    <a:gd name="T11" fmla="*/ 7 h 39"/>
                    <a:gd name="T12" fmla="*/ 0 w 31"/>
                    <a:gd name="T13" fmla="*/ 0 h 39"/>
                    <a:gd name="T14" fmla="*/ 31 w 31"/>
                    <a:gd name="T15" fmla="*/ 0 h 39"/>
                    <a:gd name="T16" fmla="*/ 31 w 31"/>
                    <a:gd name="T17" fmla="*/ 7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9">
                      <a:moveTo>
                        <a:pt x="31" y="7"/>
                      </a:moveTo>
                      <a:lnTo>
                        <a:pt x="20" y="7"/>
                      </a:lnTo>
                      <a:lnTo>
                        <a:pt x="20" y="39"/>
                      </a:lnTo>
                      <a:lnTo>
                        <a:pt x="12" y="39"/>
                      </a:lnTo>
                      <a:lnTo>
                        <a:pt x="12" y="7"/>
                      </a:lnTo>
                      <a:lnTo>
                        <a:pt x="0" y="7"/>
                      </a:lnTo>
                      <a:lnTo>
                        <a:pt x="0" y="0"/>
                      </a:lnTo>
                      <a:lnTo>
                        <a:pt x="31" y="0"/>
                      </a:lnTo>
                      <a:lnTo>
                        <a:pt x="31" y="7"/>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62" name="Freeform 86"/>
                <p:cNvSpPr>
                  <a:spLocks/>
                </p:cNvSpPr>
                <p:nvPr/>
              </p:nvSpPr>
              <p:spPr bwMode="auto">
                <a:xfrm>
                  <a:off x="4941888" y="2152650"/>
                  <a:ext cx="53975" cy="61912"/>
                </a:xfrm>
                <a:custGeom>
                  <a:avLst/>
                  <a:gdLst>
                    <a:gd name="T0" fmla="*/ 24 w 24"/>
                    <a:gd name="T1" fmla="*/ 0 h 28"/>
                    <a:gd name="T2" fmla="*/ 15 w 24"/>
                    <a:gd name="T3" fmla="*/ 18 h 28"/>
                    <a:gd name="T4" fmla="*/ 15 w 24"/>
                    <a:gd name="T5" fmla="*/ 28 h 28"/>
                    <a:gd name="T6" fmla="*/ 9 w 24"/>
                    <a:gd name="T7" fmla="*/ 28 h 28"/>
                    <a:gd name="T8" fmla="*/ 9 w 24"/>
                    <a:gd name="T9" fmla="*/ 18 h 28"/>
                    <a:gd name="T10" fmla="*/ 0 w 24"/>
                    <a:gd name="T11" fmla="*/ 0 h 28"/>
                    <a:gd name="T12" fmla="*/ 7 w 24"/>
                    <a:gd name="T13" fmla="*/ 0 h 28"/>
                    <a:gd name="T14" fmla="*/ 11 w 24"/>
                    <a:gd name="T15" fmla="*/ 10 h 28"/>
                    <a:gd name="T16" fmla="*/ 12 w 24"/>
                    <a:gd name="T17" fmla="*/ 13 h 28"/>
                    <a:gd name="T18" fmla="*/ 12 w 24"/>
                    <a:gd name="T19" fmla="*/ 13 h 28"/>
                    <a:gd name="T20" fmla="*/ 13 w 24"/>
                    <a:gd name="T21" fmla="*/ 11 h 28"/>
                    <a:gd name="T22" fmla="*/ 17 w 24"/>
                    <a:gd name="T23" fmla="*/ 0 h 28"/>
                    <a:gd name="T24" fmla="*/ 24 w 24"/>
                    <a:gd name="T25"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 h="28">
                      <a:moveTo>
                        <a:pt x="24" y="0"/>
                      </a:moveTo>
                      <a:cubicBezTo>
                        <a:pt x="15" y="18"/>
                        <a:pt x="15" y="18"/>
                        <a:pt x="15" y="18"/>
                      </a:cubicBezTo>
                      <a:cubicBezTo>
                        <a:pt x="15" y="28"/>
                        <a:pt x="15" y="28"/>
                        <a:pt x="15" y="28"/>
                      </a:cubicBezTo>
                      <a:cubicBezTo>
                        <a:pt x="9" y="28"/>
                        <a:pt x="9" y="28"/>
                        <a:pt x="9" y="28"/>
                      </a:cubicBezTo>
                      <a:cubicBezTo>
                        <a:pt x="9" y="18"/>
                        <a:pt x="9" y="18"/>
                        <a:pt x="9" y="18"/>
                      </a:cubicBezTo>
                      <a:cubicBezTo>
                        <a:pt x="0" y="0"/>
                        <a:pt x="0" y="0"/>
                        <a:pt x="0" y="0"/>
                      </a:cubicBezTo>
                      <a:cubicBezTo>
                        <a:pt x="7" y="0"/>
                        <a:pt x="7" y="0"/>
                        <a:pt x="7" y="0"/>
                      </a:cubicBezTo>
                      <a:cubicBezTo>
                        <a:pt x="11" y="10"/>
                        <a:pt x="11" y="10"/>
                        <a:pt x="11" y="10"/>
                      </a:cubicBezTo>
                      <a:cubicBezTo>
                        <a:pt x="11" y="11"/>
                        <a:pt x="12" y="11"/>
                        <a:pt x="12" y="13"/>
                      </a:cubicBezTo>
                      <a:cubicBezTo>
                        <a:pt x="12" y="13"/>
                        <a:pt x="12" y="13"/>
                        <a:pt x="12" y="13"/>
                      </a:cubicBezTo>
                      <a:cubicBezTo>
                        <a:pt x="12" y="12"/>
                        <a:pt x="12" y="11"/>
                        <a:pt x="13" y="11"/>
                      </a:cubicBezTo>
                      <a:cubicBezTo>
                        <a:pt x="17" y="0"/>
                        <a:pt x="17" y="0"/>
                        <a:pt x="17" y="0"/>
                      </a:cubicBezTo>
                      <a:lnTo>
                        <a:pt x="24"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63" name="Freeform 92"/>
                <p:cNvSpPr>
                  <a:spLocks/>
                </p:cNvSpPr>
                <p:nvPr/>
              </p:nvSpPr>
              <p:spPr bwMode="auto">
                <a:xfrm>
                  <a:off x="4291013" y="1974850"/>
                  <a:ext cx="863600" cy="182562"/>
                </a:xfrm>
                <a:custGeom>
                  <a:avLst/>
                  <a:gdLst>
                    <a:gd name="T0" fmla="*/ 55 w 389"/>
                    <a:gd name="T1" fmla="*/ 47 h 82"/>
                    <a:gd name="T2" fmla="*/ 54 w 389"/>
                    <a:gd name="T3" fmla="*/ 47 h 82"/>
                    <a:gd name="T4" fmla="*/ 49 w 389"/>
                    <a:gd name="T5" fmla="*/ 49 h 82"/>
                    <a:gd name="T6" fmla="*/ 47 w 389"/>
                    <a:gd name="T7" fmla="*/ 50 h 82"/>
                    <a:gd name="T8" fmla="*/ 42 w 389"/>
                    <a:gd name="T9" fmla="*/ 53 h 82"/>
                    <a:gd name="T10" fmla="*/ 0 w 389"/>
                    <a:gd name="T11" fmla="*/ 78 h 82"/>
                    <a:gd name="T12" fmla="*/ 68 w 389"/>
                    <a:gd name="T13" fmla="*/ 66 h 82"/>
                    <a:gd name="T14" fmla="*/ 76 w 389"/>
                    <a:gd name="T15" fmla="*/ 65 h 82"/>
                    <a:gd name="T16" fmla="*/ 186 w 389"/>
                    <a:gd name="T17" fmla="*/ 58 h 82"/>
                    <a:gd name="T18" fmla="*/ 389 w 389"/>
                    <a:gd name="T19" fmla="*/ 82 h 82"/>
                    <a:gd name="T20" fmla="*/ 60 w 389"/>
                    <a:gd name="T21" fmla="*/ 45 h 82"/>
                    <a:gd name="T22" fmla="*/ 55 w 389"/>
                    <a:gd name="T23" fmla="*/ 47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9" h="82">
                      <a:moveTo>
                        <a:pt x="55" y="47"/>
                      </a:moveTo>
                      <a:cubicBezTo>
                        <a:pt x="54" y="47"/>
                        <a:pt x="54" y="47"/>
                        <a:pt x="54" y="47"/>
                      </a:cubicBezTo>
                      <a:cubicBezTo>
                        <a:pt x="52" y="48"/>
                        <a:pt x="51" y="49"/>
                        <a:pt x="49" y="49"/>
                      </a:cubicBezTo>
                      <a:cubicBezTo>
                        <a:pt x="49" y="50"/>
                        <a:pt x="48" y="50"/>
                        <a:pt x="47" y="50"/>
                      </a:cubicBezTo>
                      <a:cubicBezTo>
                        <a:pt x="46" y="51"/>
                        <a:pt x="44" y="52"/>
                        <a:pt x="42" y="53"/>
                      </a:cubicBezTo>
                      <a:cubicBezTo>
                        <a:pt x="28" y="60"/>
                        <a:pt x="14" y="68"/>
                        <a:pt x="0" y="78"/>
                      </a:cubicBezTo>
                      <a:cubicBezTo>
                        <a:pt x="21" y="73"/>
                        <a:pt x="44" y="69"/>
                        <a:pt x="68" y="66"/>
                      </a:cubicBezTo>
                      <a:cubicBezTo>
                        <a:pt x="76" y="65"/>
                        <a:pt x="76" y="65"/>
                        <a:pt x="76" y="65"/>
                      </a:cubicBezTo>
                      <a:cubicBezTo>
                        <a:pt x="111" y="60"/>
                        <a:pt x="147" y="58"/>
                        <a:pt x="186" y="58"/>
                      </a:cubicBezTo>
                      <a:cubicBezTo>
                        <a:pt x="262" y="58"/>
                        <a:pt x="333" y="67"/>
                        <a:pt x="389" y="82"/>
                      </a:cubicBezTo>
                      <a:cubicBezTo>
                        <a:pt x="295" y="13"/>
                        <a:pt x="166" y="0"/>
                        <a:pt x="60" y="45"/>
                      </a:cubicBezTo>
                      <a:lnTo>
                        <a:pt x="55" y="47"/>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64" name="Freeform 93"/>
                <p:cNvSpPr>
                  <a:spLocks/>
                </p:cNvSpPr>
                <p:nvPr/>
              </p:nvSpPr>
              <p:spPr bwMode="auto">
                <a:xfrm>
                  <a:off x="4832350" y="2082800"/>
                  <a:ext cx="271463" cy="409575"/>
                </a:xfrm>
                <a:custGeom>
                  <a:avLst/>
                  <a:gdLst>
                    <a:gd name="T0" fmla="*/ 13 w 122"/>
                    <a:gd name="T1" fmla="*/ 177 h 184"/>
                    <a:gd name="T2" fmla="*/ 122 w 122"/>
                    <a:gd name="T3" fmla="*/ 3 h 184"/>
                    <a:gd name="T4" fmla="*/ 116 w 122"/>
                    <a:gd name="T5" fmla="*/ 0 h 184"/>
                    <a:gd name="T6" fmla="*/ 94 w 122"/>
                    <a:gd name="T7" fmla="*/ 31 h 184"/>
                    <a:gd name="T8" fmla="*/ 0 w 122"/>
                    <a:gd name="T9" fmla="*/ 180 h 184"/>
                    <a:gd name="T10" fmla="*/ 9 w 122"/>
                    <a:gd name="T11" fmla="*/ 184 h 184"/>
                    <a:gd name="T12" fmla="*/ 13 w 122"/>
                    <a:gd name="T13" fmla="*/ 177 h 184"/>
                  </a:gdLst>
                  <a:ahLst/>
                  <a:cxnLst>
                    <a:cxn ang="0">
                      <a:pos x="T0" y="T1"/>
                    </a:cxn>
                    <a:cxn ang="0">
                      <a:pos x="T2" y="T3"/>
                    </a:cxn>
                    <a:cxn ang="0">
                      <a:pos x="T4" y="T5"/>
                    </a:cxn>
                    <a:cxn ang="0">
                      <a:pos x="T6" y="T7"/>
                    </a:cxn>
                    <a:cxn ang="0">
                      <a:pos x="T8" y="T9"/>
                    </a:cxn>
                    <a:cxn ang="0">
                      <a:pos x="T10" y="T11"/>
                    </a:cxn>
                    <a:cxn ang="0">
                      <a:pos x="T12" y="T13"/>
                    </a:cxn>
                  </a:cxnLst>
                  <a:rect l="0" t="0" r="r" b="b"/>
                  <a:pathLst>
                    <a:path w="122" h="184">
                      <a:moveTo>
                        <a:pt x="13" y="177"/>
                      </a:moveTo>
                      <a:cubicBezTo>
                        <a:pt x="122" y="3"/>
                        <a:pt x="122" y="3"/>
                        <a:pt x="122" y="3"/>
                      </a:cubicBezTo>
                      <a:cubicBezTo>
                        <a:pt x="120" y="2"/>
                        <a:pt x="118" y="1"/>
                        <a:pt x="116" y="0"/>
                      </a:cubicBezTo>
                      <a:cubicBezTo>
                        <a:pt x="94" y="31"/>
                        <a:pt x="94" y="31"/>
                        <a:pt x="94" y="31"/>
                      </a:cubicBezTo>
                      <a:cubicBezTo>
                        <a:pt x="0" y="180"/>
                        <a:pt x="0" y="180"/>
                        <a:pt x="0" y="180"/>
                      </a:cubicBezTo>
                      <a:cubicBezTo>
                        <a:pt x="3" y="181"/>
                        <a:pt x="6" y="182"/>
                        <a:pt x="9" y="184"/>
                      </a:cubicBezTo>
                      <a:lnTo>
                        <a:pt x="13" y="177"/>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sp>
              <p:nvSpPr>
                <p:cNvPr id="65" name="Freeform 94"/>
                <p:cNvSpPr>
                  <a:spLocks/>
                </p:cNvSpPr>
                <p:nvPr/>
              </p:nvSpPr>
              <p:spPr bwMode="auto">
                <a:xfrm>
                  <a:off x="4618038" y="2074863"/>
                  <a:ext cx="468313" cy="655637"/>
                </a:xfrm>
                <a:custGeom>
                  <a:avLst/>
                  <a:gdLst>
                    <a:gd name="T0" fmla="*/ 211 w 211"/>
                    <a:gd name="T1" fmla="*/ 3 h 295"/>
                    <a:gd name="T2" fmla="*/ 205 w 211"/>
                    <a:gd name="T3" fmla="*/ 0 h 295"/>
                    <a:gd name="T4" fmla="*/ 74 w 211"/>
                    <a:gd name="T5" fmla="*/ 178 h 295"/>
                    <a:gd name="T6" fmla="*/ 42 w 211"/>
                    <a:gd name="T7" fmla="*/ 221 h 295"/>
                    <a:gd name="T8" fmla="*/ 38 w 211"/>
                    <a:gd name="T9" fmla="*/ 220 h 295"/>
                    <a:gd name="T10" fmla="*/ 0 w 211"/>
                    <a:gd name="T11" fmla="*/ 258 h 295"/>
                    <a:gd name="T12" fmla="*/ 38 w 211"/>
                    <a:gd name="T13" fmla="*/ 295 h 295"/>
                    <a:gd name="T14" fmla="*/ 75 w 211"/>
                    <a:gd name="T15" fmla="*/ 258 h 295"/>
                    <a:gd name="T16" fmla="*/ 66 w 211"/>
                    <a:gd name="T17" fmla="*/ 233 h 295"/>
                    <a:gd name="T18" fmla="*/ 97 w 211"/>
                    <a:gd name="T19" fmla="*/ 184 h 295"/>
                    <a:gd name="T20" fmla="*/ 211 w 211"/>
                    <a:gd name="T21" fmla="*/ 3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1" h="295">
                      <a:moveTo>
                        <a:pt x="211" y="3"/>
                      </a:moveTo>
                      <a:cubicBezTo>
                        <a:pt x="209" y="2"/>
                        <a:pt x="207" y="1"/>
                        <a:pt x="205" y="0"/>
                      </a:cubicBezTo>
                      <a:cubicBezTo>
                        <a:pt x="74" y="178"/>
                        <a:pt x="74" y="178"/>
                        <a:pt x="74" y="178"/>
                      </a:cubicBezTo>
                      <a:cubicBezTo>
                        <a:pt x="42" y="221"/>
                        <a:pt x="42" y="221"/>
                        <a:pt x="42" y="221"/>
                      </a:cubicBezTo>
                      <a:cubicBezTo>
                        <a:pt x="41" y="220"/>
                        <a:pt x="39" y="220"/>
                        <a:pt x="38" y="220"/>
                      </a:cubicBezTo>
                      <a:cubicBezTo>
                        <a:pt x="17" y="220"/>
                        <a:pt x="0" y="237"/>
                        <a:pt x="0" y="258"/>
                      </a:cubicBezTo>
                      <a:cubicBezTo>
                        <a:pt x="0" y="278"/>
                        <a:pt x="17" y="295"/>
                        <a:pt x="38" y="295"/>
                      </a:cubicBezTo>
                      <a:cubicBezTo>
                        <a:pt x="58" y="295"/>
                        <a:pt x="75" y="278"/>
                        <a:pt x="75" y="258"/>
                      </a:cubicBezTo>
                      <a:cubicBezTo>
                        <a:pt x="75" y="248"/>
                        <a:pt x="72" y="240"/>
                        <a:pt x="66" y="233"/>
                      </a:cubicBezTo>
                      <a:cubicBezTo>
                        <a:pt x="97" y="184"/>
                        <a:pt x="97" y="184"/>
                        <a:pt x="97" y="184"/>
                      </a:cubicBezTo>
                      <a:lnTo>
                        <a:pt x="211" y="3"/>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en-US" sz="1801" kern="0">
                    <a:solidFill>
                      <a:sysClr val="windowText" lastClr="000000"/>
                    </a:solidFill>
                    <a:latin typeface="Segoe UI Light"/>
                  </a:endParaRPr>
                </a:p>
              </p:txBody>
            </p:sp>
          </p:grpSp>
        </p:grpSp>
      </p:grpSp>
      <p:grpSp>
        <p:nvGrpSpPr>
          <p:cNvPr id="138" name="Group 137"/>
          <p:cNvGrpSpPr/>
          <p:nvPr/>
        </p:nvGrpSpPr>
        <p:grpSpPr>
          <a:xfrm>
            <a:off x="303344" y="2345299"/>
            <a:ext cx="11923229" cy="1227108"/>
            <a:chOff x="302503" y="1572084"/>
            <a:chExt cx="11924919" cy="1227282"/>
          </a:xfrm>
        </p:grpSpPr>
        <p:sp>
          <p:nvSpPr>
            <p:cNvPr id="132" name="Oval 131"/>
            <p:cNvSpPr/>
            <p:nvPr/>
          </p:nvSpPr>
          <p:spPr bwMode="auto">
            <a:xfrm>
              <a:off x="6369274" y="1607153"/>
              <a:ext cx="1192213" cy="1192213"/>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445" fontAlgn="base">
                <a:lnSpc>
                  <a:spcPct val="90000"/>
                </a:lnSpc>
                <a:spcBef>
                  <a:spcPct val="0"/>
                </a:spcBef>
                <a:spcAft>
                  <a:spcPct val="0"/>
                </a:spcAft>
                <a:defRPr/>
              </a:pPr>
              <a:endParaRPr lang="nl-NL" sz="2400" kern="0" err="1">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129" name="Oval 128"/>
            <p:cNvSpPr/>
            <p:nvPr/>
          </p:nvSpPr>
          <p:spPr bwMode="auto">
            <a:xfrm>
              <a:off x="302503" y="1572084"/>
              <a:ext cx="1192213" cy="1192213"/>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445" fontAlgn="base">
                <a:lnSpc>
                  <a:spcPct val="90000"/>
                </a:lnSpc>
                <a:spcBef>
                  <a:spcPct val="0"/>
                </a:spcBef>
                <a:spcAft>
                  <a:spcPct val="0"/>
                </a:spcAft>
                <a:defRPr/>
              </a:pPr>
              <a:endParaRPr lang="nl-NL" sz="2400" kern="0" err="1">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6" name="TextBox 5"/>
            <p:cNvSpPr txBox="1"/>
            <p:nvPr/>
          </p:nvSpPr>
          <p:spPr>
            <a:xfrm>
              <a:off x="1569212" y="1604960"/>
              <a:ext cx="4649025" cy="572503"/>
            </a:xfrm>
            <a:prstGeom prst="rect">
              <a:avLst/>
            </a:prstGeom>
            <a:noFill/>
          </p:spPr>
          <p:txBody>
            <a:bodyPr wrap="square" lIns="182854" tIns="146283" rIns="182854" bIns="146283" rtlCol="0" anchor="t">
              <a:spAutoFit/>
            </a:bodyPr>
            <a:lstStyle>
              <a:defPPr>
                <a:defRPr lang="en-US"/>
              </a:defPPr>
              <a:lvl1pPr defTabSz="932742">
                <a:lnSpc>
                  <a:spcPct val="90000"/>
                </a:lnSpc>
                <a:spcAft>
                  <a:spcPts val="600"/>
                </a:spcAft>
                <a:defRPr sz="2000">
                  <a:gradFill>
                    <a:gsLst>
                      <a:gs pos="2917">
                        <a:srgbClr val="505050"/>
                      </a:gs>
                      <a:gs pos="30000">
                        <a:srgbClr val="505050"/>
                      </a:gs>
                    </a:gsLst>
                    <a:lin ang="5400000" scaled="0"/>
                  </a:gradFill>
                  <a:latin typeface="Segoe UI" panose="020B0502040204020203" pitchFamily="34" charset="0"/>
                  <a:cs typeface="Segoe UI" panose="020B0502040204020203" pitchFamily="34" charset="0"/>
                </a:defRPr>
              </a:lvl1pPr>
            </a:lstStyle>
            <a:p>
              <a:pPr defTabSz="932715">
                <a:defRPr/>
              </a:pPr>
              <a:r>
                <a:rPr lang="en-US" kern="0">
                  <a:latin typeface="Segoe UI Light"/>
                  <a:cs typeface="Segoe UI"/>
                </a:rPr>
                <a:t>Slow and inconsistent development</a:t>
              </a:r>
              <a:endParaRPr lang="en-US" err="1"/>
            </a:p>
          </p:txBody>
        </p:sp>
        <p:sp>
          <p:nvSpPr>
            <p:cNvPr id="7" name="TextBox 6"/>
            <p:cNvSpPr txBox="1"/>
            <p:nvPr/>
          </p:nvSpPr>
          <p:spPr>
            <a:xfrm>
              <a:off x="7578397" y="1881960"/>
              <a:ext cx="4649025" cy="572503"/>
            </a:xfrm>
            <a:prstGeom prst="rect">
              <a:avLst/>
            </a:prstGeom>
            <a:noFill/>
          </p:spPr>
          <p:txBody>
            <a:bodyPr wrap="square" lIns="182854" tIns="146283" rIns="182854" bIns="146283" rtlCol="0">
              <a:spAutoFit/>
            </a:bodyPr>
            <a:lstStyle>
              <a:defPPr>
                <a:defRPr lang="en-US"/>
              </a:defPPr>
              <a:lvl1pPr defTabSz="932742">
                <a:lnSpc>
                  <a:spcPct val="90000"/>
                </a:lnSpc>
                <a:spcAft>
                  <a:spcPts val="600"/>
                </a:spcAft>
                <a:defRPr sz="2000">
                  <a:gradFill>
                    <a:gsLst>
                      <a:gs pos="2917">
                        <a:srgbClr val="505050"/>
                      </a:gs>
                      <a:gs pos="30000">
                        <a:srgbClr val="505050"/>
                      </a:gs>
                    </a:gsLst>
                    <a:lin ang="5400000" scaled="0"/>
                  </a:gradFill>
                  <a:latin typeface="Segoe UI" panose="020B0502040204020203" pitchFamily="34" charset="0"/>
                  <a:cs typeface="Segoe UI" panose="020B0502040204020203" pitchFamily="34" charset="0"/>
                </a:defRPr>
              </a:lvl1pPr>
            </a:lstStyle>
            <a:p>
              <a:pPr defTabSz="932715">
                <a:defRPr/>
              </a:pPr>
              <a:r>
                <a:rPr lang="en-US" b="1" kern="0">
                  <a:latin typeface="Segoe UI Light"/>
                </a:rPr>
                <a:t>Bugs are discovered late in release cycle</a:t>
              </a:r>
            </a:p>
          </p:txBody>
        </p:sp>
        <p:grpSp>
          <p:nvGrpSpPr>
            <p:cNvPr id="109" name="Group 108"/>
            <p:cNvGrpSpPr/>
            <p:nvPr/>
          </p:nvGrpSpPr>
          <p:grpSpPr>
            <a:xfrm>
              <a:off x="361500" y="1857317"/>
              <a:ext cx="1116988" cy="711200"/>
              <a:chOff x="238933" y="4624700"/>
              <a:chExt cx="2259913" cy="1510466"/>
            </a:xfrm>
          </p:grpSpPr>
          <p:pic>
            <p:nvPicPr>
              <p:cNvPr id="110" name="Picture 109"/>
              <p:cNvPicPr>
                <a:picLocks noChangeAspect="1"/>
              </p:cNvPicPr>
              <p:nvPr/>
            </p:nvPicPr>
            <p:blipFill>
              <a:blip r:embed="rId5"/>
              <a:stretch>
                <a:fillRect/>
              </a:stretch>
            </p:blipFill>
            <p:spPr>
              <a:xfrm>
                <a:off x="238933" y="4624700"/>
                <a:ext cx="2259913" cy="826613"/>
              </a:xfrm>
              <a:prstGeom prst="rect">
                <a:avLst/>
              </a:prstGeom>
            </p:spPr>
          </p:pic>
          <p:pic>
            <p:nvPicPr>
              <p:cNvPr id="111" name="Picture 110"/>
              <p:cNvPicPr>
                <a:picLocks noChangeAspect="1"/>
              </p:cNvPicPr>
              <p:nvPr/>
            </p:nvPicPr>
            <p:blipFill>
              <a:blip r:embed="rId6"/>
              <a:stretch>
                <a:fillRect/>
              </a:stretch>
            </p:blipFill>
            <p:spPr>
              <a:xfrm>
                <a:off x="813025" y="5399556"/>
                <a:ext cx="1160291" cy="735610"/>
              </a:xfrm>
              <a:prstGeom prst="rect">
                <a:avLst/>
              </a:prstGeom>
            </p:spPr>
          </p:pic>
        </p:grpSp>
        <p:grpSp>
          <p:nvGrpSpPr>
            <p:cNvPr id="112" name="Group 4"/>
            <p:cNvGrpSpPr>
              <a:grpSpLocks noChangeAspect="1"/>
            </p:cNvGrpSpPr>
            <p:nvPr/>
          </p:nvGrpSpPr>
          <p:grpSpPr bwMode="auto">
            <a:xfrm>
              <a:off x="6474621" y="1600776"/>
              <a:ext cx="920750" cy="1192213"/>
              <a:chOff x="4160" y="986"/>
              <a:chExt cx="580" cy="751"/>
            </a:xfrm>
          </p:grpSpPr>
          <p:sp>
            <p:nvSpPr>
              <p:cNvPr id="113" name="AutoShape 3"/>
              <p:cNvSpPr>
                <a:spLocks noChangeAspect="1" noChangeArrowheads="1" noTextEdit="1"/>
              </p:cNvSpPr>
              <p:nvPr/>
            </p:nvSpPr>
            <p:spPr bwMode="auto">
              <a:xfrm>
                <a:off x="4160" y="986"/>
                <a:ext cx="580" cy="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nl-NL" sz="1801" kern="0">
                  <a:solidFill>
                    <a:sysClr val="windowText" lastClr="000000"/>
                  </a:solidFill>
                  <a:latin typeface="Segoe UI Light"/>
                </a:endParaRPr>
              </a:p>
            </p:txBody>
          </p:sp>
          <p:sp>
            <p:nvSpPr>
              <p:cNvPr id="115" name="Rectangle 6"/>
              <p:cNvSpPr>
                <a:spLocks noChangeArrowheads="1"/>
              </p:cNvSpPr>
              <p:nvPr/>
            </p:nvSpPr>
            <p:spPr bwMode="auto">
              <a:xfrm>
                <a:off x="4160" y="986"/>
                <a:ext cx="580" cy="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nl-NL" sz="1801" kern="0">
                  <a:solidFill>
                    <a:sysClr val="windowText" lastClr="000000"/>
                  </a:solidFill>
                  <a:latin typeface="Segoe UI Light"/>
                </a:endParaRPr>
              </a:p>
            </p:txBody>
          </p:sp>
          <p:sp>
            <p:nvSpPr>
              <p:cNvPr id="121" name="Rectangle 12"/>
              <p:cNvSpPr>
                <a:spLocks noChangeArrowheads="1"/>
              </p:cNvSpPr>
              <p:nvPr/>
            </p:nvSpPr>
            <p:spPr bwMode="auto">
              <a:xfrm>
                <a:off x="4449" y="1261"/>
                <a:ext cx="2"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nl-NL" sz="1801" kern="0">
                  <a:solidFill>
                    <a:sysClr val="windowText" lastClr="000000"/>
                  </a:solidFill>
                  <a:latin typeface="Segoe UI Light"/>
                </a:endParaRPr>
              </a:p>
            </p:txBody>
          </p:sp>
          <p:sp>
            <p:nvSpPr>
              <p:cNvPr id="122" name="Freeform 13"/>
              <p:cNvSpPr>
                <a:spLocks noEditPoints="1"/>
              </p:cNvSpPr>
              <p:nvPr/>
            </p:nvSpPr>
            <p:spPr bwMode="auto">
              <a:xfrm>
                <a:off x="4403" y="1176"/>
                <a:ext cx="73" cy="63"/>
              </a:xfrm>
              <a:custGeom>
                <a:avLst/>
                <a:gdLst>
                  <a:gd name="T0" fmla="*/ 276 w 308"/>
                  <a:gd name="T1" fmla="*/ 267 h 267"/>
                  <a:gd name="T2" fmla="*/ 276 w 308"/>
                  <a:gd name="T3" fmla="*/ 267 h 267"/>
                  <a:gd name="T4" fmla="*/ 276 w 308"/>
                  <a:gd name="T5" fmla="*/ 267 h 267"/>
                  <a:gd name="T6" fmla="*/ 276 w 308"/>
                  <a:gd name="T7" fmla="*/ 267 h 267"/>
                  <a:gd name="T8" fmla="*/ 308 w 308"/>
                  <a:gd name="T9" fmla="*/ 180 h 267"/>
                  <a:gd name="T10" fmla="*/ 276 w 308"/>
                  <a:gd name="T11" fmla="*/ 261 h 267"/>
                  <a:gd name="T12" fmla="*/ 308 w 308"/>
                  <a:gd name="T13" fmla="*/ 180 h 267"/>
                  <a:gd name="T14" fmla="*/ 308 w 308"/>
                  <a:gd name="T15" fmla="*/ 180 h 267"/>
                  <a:gd name="T16" fmla="*/ 308 w 308"/>
                  <a:gd name="T17" fmla="*/ 180 h 267"/>
                  <a:gd name="T18" fmla="*/ 0 w 308"/>
                  <a:gd name="T19" fmla="*/ 1 h 267"/>
                  <a:gd name="T20" fmla="*/ 0 w 308"/>
                  <a:gd name="T21" fmla="*/ 1 h 267"/>
                  <a:gd name="T22" fmla="*/ 0 w 308"/>
                  <a:gd name="T23" fmla="*/ 1 h 267"/>
                  <a:gd name="T24" fmla="*/ 0 w 308"/>
                  <a:gd name="T25" fmla="*/ 1 h 267"/>
                  <a:gd name="T26" fmla="*/ 0 w 308"/>
                  <a:gd name="T27" fmla="*/ 0 h 267"/>
                  <a:gd name="T28" fmla="*/ 0 w 308"/>
                  <a:gd name="T29" fmla="*/ 0 h 267"/>
                  <a:gd name="T30" fmla="*/ 0 w 308"/>
                  <a:gd name="T31" fmla="*/ 0 h 267"/>
                  <a:gd name="T32" fmla="*/ 0 w 308"/>
                  <a:gd name="T33" fmla="*/ 0 h 267"/>
                  <a:gd name="T34" fmla="*/ 0 w 308"/>
                  <a:gd name="T35" fmla="*/ 0 h 267"/>
                  <a:gd name="T36" fmla="*/ 0 w 308"/>
                  <a:gd name="T37" fmla="*/ 0 h 267"/>
                  <a:gd name="T38" fmla="*/ 0 w 308"/>
                  <a:gd name="T39" fmla="*/ 0 h 267"/>
                  <a:gd name="T40" fmla="*/ 0 w 308"/>
                  <a:gd name="T41" fmla="*/ 0 h 267"/>
                  <a:gd name="T42" fmla="*/ 0 w 308"/>
                  <a:gd name="T4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67">
                    <a:moveTo>
                      <a:pt x="276" y="267"/>
                    </a:moveTo>
                    <a:cubicBezTo>
                      <a:pt x="276" y="267"/>
                      <a:pt x="276" y="267"/>
                      <a:pt x="276" y="267"/>
                    </a:cubicBezTo>
                    <a:cubicBezTo>
                      <a:pt x="276" y="267"/>
                      <a:pt x="276" y="267"/>
                      <a:pt x="276" y="267"/>
                    </a:cubicBezTo>
                    <a:cubicBezTo>
                      <a:pt x="276" y="267"/>
                      <a:pt x="276" y="267"/>
                      <a:pt x="276" y="267"/>
                    </a:cubicBezTo>
                    <a:moveTo>
                      <a:pt x="308" y="180"/>
                    </a:moveTo>
                    <a:cubicBezTo>
                      <a:pt x="286" y="214"/>
                      <a:pt x="279" y="246"/>
                      <a:pt x="276" y="261"/>
                    </a:cubicBezTo>
                    <a:cubicBezTo>
                      <a:pt x="279" y="246"/>
                      <a:pt x="286" y="214"/>
                      <a:pt x="308" y="180"/>
                    </a:cubicBezTo>
                    <a:cubicBezTo>
                      <a:pt x="308" y="180"/>
                      <a:pt x="308" y="180"/>
                      <a:pt x="308" y="180"/>
                    </a:cubicBezTo>
                    <a:cubicBezTo>
                      <a:pt x="308" y="180"/>
                      <a:pt x="308" y="180"/>
                      <a:pt x="308" y="180"/>
                    </a:cubicBezTo>
                    <a:moveTo>
                      <a:pt x="0" y="1"/>
                    </a:moveTo>
                    <a:cubicBezTo>
                      <a:pt x="0" y="1"/>
                      <a:pt x="0" y="1"/>
                      <a:pt x="0" y="1"/>
                    </a:cubicBez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A8C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nl-NL" sz="1801" kern="0">
                  <a:solidFill>
                    <a:sysClr val="windowText" lastClr="000000"/>
                  </a:solidFill>
                  <a:latin typeface="Segoe UI Light"/>
                </a:endParaRPr>
              </a:p>
            </p:txBody>
          </p:sp>
          <p:sp>
            <p:nvSpPr>
              <p:cNvPr id="123" name="Freeform 14"/>
              <p:cNvSpPr>
                <a:spLocks/>
              </p:cNvSpPr>
              <p:nvPr/>
            </p:nvSpPr>
            <p:spPr bwMode="auto">
              <a:xfrm>
                <a:off x="4403" y="1152"/>
                <a:ext cx="73" cy="88"/>
              </a:xfrm>
              <a:custGeom>
                <a:avLst/>
                <a:gdLst>
                  <a:gd name="T0" fmla="*/ 28 w 308"/>
                  <a:gd name="T1" fmla="*/ 0 h 370"/>
                  <a:gd name="T2" fmla="*/ 0 w 308"/>
                  <a:gd name="T3" fmla="*/ 100 h 370"/>
                  <a:gd name="T4" fmla="*/ 0 w 308"/>
                  <a:gd name="T5" fmla="*/ 100 h 370"/>
                  <a:gd name="T6" fmla="*/ 0 w 308"/>
                  <a:gd name="T7" fmla="*/ 100 h 370"/>
                  <a:gd name="T8" fmla="*/ 0 w 308"/>
                  <a:gd name="T9" fmla="*/ 100 h 370"/>
                  <a:gd name="T10" fmla="*/ 0 w 308"/>
                  <a:gd name="T11" fmla="*/ 100 h 370"/>
                  <a:gd name="T12" fmla="*/ 0 w 308"/>
                  <a:gd name="T13" fmla="*/ 100 h 370"/>
                  <a:gd name="T14" fmla="*/ 0 w 308"/>
                  <a:gd name="T15" fmla="*/ 101 h 370"/>
                  <a:gd name="T16" fmla="*/ 0 w 308"/>
                  <a:gd name="T17" fmla="*/ 101 h 370"/>
                  <a:gd name="T18" fmla="*/ 60 w 308"/>
                  <a:gd name="T19" fmla="*/ 243 h 370"/>
                  <a:gd name="T20" fmla="*/ 60 w 308"/>
                  <a:gd name="T21" fmla="*/ 243 h 370"/>
                  <a:gd name="T22" fmla="*/ 60 w 308"/>
                  <a:gd name="T23" fmla="*/ 243 h 370"/>
                  <a:gd name="T24" fmla="*/ 60 w 308"/>
                  <a:gd name="T25" fmla="*/ 243 h 370"/>
                  <a:gd name="T26" fmla="*/ 122 w 308"/>
                  <a:gd name="T27" fmla="*/ 370 h 370"/>
                  <a:gd name="T28" fmla="*/ 276 w 308"/>
                  <a:gd name="T29" fmla="*/ 367 h 370"/>
                  <a:gd name="T30" fmla="*/ 276 w 308"/>
                  <a:gd name="T31" fmla="*/ 367 h 370"/>
                  <a:gd name="T32" fmla="*/ 276 w 308"/>
                  <a:gd name="T33" fmla="*/ 367 h 370"/>
                  <a:gd name="T34" fmla="*/ 276 w 308"/>
                  <a:gd name="T35" fmla="*/ 361 h 370"/>
                  <a:gd name="T36" fmla="*/ 308 w 308"/>
                  <a:gd name="T37" fmla="*/ 280 h 370"/>
                  <a:gd name="T38" fmla="*/ 28 w 308"/>
                  <a:gd name="T39"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8" h="370">
                    <a:moveTo>
                      <a:pt x="28" y="0"/>
                    </a:moveTo>
                    <a:cubicBezTo>
                      <a:pt x="10" y="29"/>
                      <a:pt x="0" y="63"/>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1"/>
                      <a:pt x="0" y="101"/>
                      <a:pt x="0" y="101"/>
                    </a:cubicBezTo>
                    <a:cubicBezTo>
                      <a:pt x="0" y="101"/>
                      <a:pt x="0" y="101"/>
                      <a:pt x="0" y="101"/>
                    </a:cubicBezTo>
                    <a:cubicBezTo>
                      <a:pt x="0" y="157"/>
                      <a:pt x="23" y="207"/>
                      <a:pt x="60" y="243"/>
                    </a:cubicBezTo>
                    <a:cubicBezTo>
                      <a:pt x="60" y="243"/>
                      <a:pt x="60" y="243"/>
                      <a:pt x="60" y="243"/>
                    </a:cubicBezTo>
                    <a:cubicBezTo>
                      <a:pt x="60" y="243"/>
                      <a:pt x="60" y="243"/>
                      <a:pt x="60" y="243"/>
                    </a:cubicBezTo>
                    <a:cubicBezTo>
                      <a:pt x="60" y="243"/>
                      <a:pt x="60" y="243"/>
                      <a:pt x="60" y="243"/>
                    </a:cubicBezTo>
                    <a:cubicBezTo>
                      <a:pt x="120" y="304"/>
                      <a:pt x="122" y="370"/>
                      <a:pt x="122" y="370"/>
                    </a:cubicBezTo>
                    <a:cubicBezTo>
                      <a:pt x="276" y="367"/>
                      <a:pt x="276" y="367"/>
                      <a:pt x="276" y="367"/>
                    </a:cubicBezTo>
                    <a:cubicBezTo>
                      <a:pt x="276" y="367"/>
                      <a:pt x="276" y="367"/>
                      <a:pt x="276" y="367"/>
                    </a:cubicBezTo>
                    <a:cubicBezTo>
                      <a:pt x="276" y="367"/>
                      <a:pt x="276" y="367"/>
                      <a:pt x="276" y="367"/>
                    </a:cubicBezTo>
                    <a:cubicBezTo>
                      <a:pt x="276" y="366"/>
                      <a:pt x="276" y="364"/>
                      <a:pt x="276" y="361"/>
                    </a:cubicBezTo>
                    <a:cubicBezTo>
                      <a:pt x="279" y="346"/>
                      <a:pt x="286" y="314"/>
                      <a:pt x="308" y="280"/>
                    </a:cubicBezTo>
                    <a:cubicBezTo>
                      <a:pt x="28" y="0"/>
                      <a:pt x="28" y="0"/>
                      <a:pt x="28"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nl-NL" sz="1801" kern="0">
                  <a:solidFill>
                    <a:sysClr val="windowText" lastClr="000000"/>
                  </a:solidFill>
                  <a:latin typeface="Segoe UI Light"/>
                </a:endParaRPr>
              </a:p>
            </p:txBody>
          </p:sp>
          <p:sp>
            <p:nvSpPr>
              <p:cNvPr id="126" name="Freeform 17"/>
              <p:cNvSpPr>
                <a:spLocks noEditPoints="1"/>
              </p:cNvSpPr>
              <p:nvPr/>
            </p:nvSpPr>
            <p:spPr bwMode="auto">
              <a:xfrm>
                <a:off x="4401" y="1564"/>
                <a:ext cx="56" cy="60"/>
              </a:xfrm>
              <a:custGeom>
                <a:avLst/>
                <a:gdLst>
                  <a:gd name="T0" fmla="*/ 216 w 236"/>
                  <a:gd name="T1" fmla="*/ 251 h 251"/>
                  <a:gd name="T2" fmla="*/ 216 w 236"/>
                  <a:gd name="T3" fmla="*/ 251 h 251"/>
                  <a:gd name="T4" fmla="*/ 216 w 236"/>
                  <a:gd name="T5" fmla="*/ 251 h 251"/>
                  <a:gd name="T6" fmla="*/ 216 w 236"/>
                  <a:gd name="T7" fmla="*/ 251 h 251"/>
                  <a:gd name="T8" fmla="*/ 227 w 236"/>
                  <a:gd name="T9" fmla="*/ 250 h 251"/>
                  <a:gd name="T10" fmla="*/ 216 w 236"/>
                  <a:gd name="T11" fmla="*/ 251 h 251"/>
                  <a:gd name="T12" fmla="*/ 227 w 236"/>
                  <a:gd name="T13" fmla="*/ 250 h 251"/>
                  <a:gd name="T14" fmla="*/ 236 w 236"/>
                  <a:gd name="T15" fmla="*/ 249 h 251"/>
                  <a:gd name="T16" fmla="*/ 228 w 236"/>
                  <a:gd name="T17" fmla="*/ 250 h 251"/>
                  <a:gd name="T18" fmla="*/ 228 w 236"/>
                  <a:gd name="T19" fmla="*/ 250 h 251"/>
                  <a:gd name="T20" fmla="*/ 228 w 236"/>
                  <a:gd name="T21" fmla="*/ 250 h 251"/>
                  <a:gd name="T22" fmla="*/ 236 w 236"/>
                  <a:gd name="T23" fmla="*/ 249 h 251"/>
                  <a:gd name="T24" fmla="*/ 236 w 236"/>
                  <a:gd name="T25" fmla="*/ 249 h 251"/>
                  <a:gd name="T26" fmla="*/ 194 w 236"/>
                  <a:gd name="T27" fmla="*/ 29 h 251"/>
                  <a:gd name="T28" fmla="*/ 194 w 236"/>
                  <a:gd name="T29" fmla="*/ 29 h 251"/>
                  <a:gd name="T30" fmla="*/ 202 w 236"/>
                  <a:gd name="T31" fmla="*/ 53 h 251"/>
                  <a:gd name="T32" fmla="*/ 194 w 236"/>
                  <a:gd name="T33" fmla="*/ 29 h 251"/>
                  <a:gd name="T34" fmla="*/ 194 w 236"/>
                  <a:gd name="T35" fmla="*/ 29 h 251"/>
                  <a:gd name="T36" fmla="*/ 145 w 236"/>
                  <a:gd name="T37" fmla="*/ 0 h 251"/>
                  <a:gd name="T38" fmla="*/ 97 w 236"/>
                  <a:gd name="T39" fmla="*/ 17 h 251"/>
                  <a:gd name="T40" fmla="*/ 0 w 236"/>
                  <a:gd name="T41" fmla="*/ 208 h 251"/>
                  <a:gd name="T42" fmla="*/ 97 w 236"/>
                  <a:gd name="T43" fmla="*/ 17 h 251"/>
                  <a:gd name="T44" fmla="*/ 145 w 236"/>
                  <a:gd name="T45" fmla="*/ 0 h 251"/>
                  <a:gd name="T46" fmla="*/ 145 w 236"/>
                  <a:gd name="T47" fmla="*/ 0 h 251"/>
                  <a:gd name="T48" fmla="*/ 145 w 236"/>
                  <a:gd name="T49" fmla="*/ 0 h 251"/>
                  <a:gd name="T50" fmla="*/ 145 w 236"/>
                  <a:gd name="T51" fmla="*/ 0 h 251"/>
                  <a:gd name="T52" fmla="*/ 145 w 236"/>
                  <a:gd name="T5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6" h="251">
                    <a:moveTo>
                      <a:pt x="216" y="251"/>
                    </a:moveTo>
                    <a:cubicBezTo>
                      <a:pt x="216" y="251"/>
                      <a:pt x="216" y="251"/>
                      <a:pt x="216" y="251"/>
                    </a:cubicBezTo>
                    <a:cubicBezTo>
                      <a:pt x="216" y="251"/>
                      <a:pt x="216" y="251"/>
                      <a:pt x="216" y="251"/>
                    </a:cubicBezTo>
                    <a:cubicBezTo>
                      <a:pt x="216" y="251"/>
                      <a:pt x="216" y="251"/>
                      <a:pt x="216" y="251"/>
                    </a:cubicBezTo>
                    <a:moveTo>
                      <a:pt x="227" y="250"/>
                    </a:moveTo>
                    <a:cubicBezTo>
                      <a:pt x="223" y="250"/>
                      <a:pt x="219" y="251"/>
                      <a:pt x="216" y="251"/>
                    </a:cubicBezTo>
                    <a:cubicBezTo>
                      <a:pt x="219" y="251"/>
                      <a:pt x="223" y="250"/>
                      <a:pt x="227" y="250"/>
                    </a:cubicBezTo>
                    <a:moveTo>
                      <a:pt x="236" y="249"/>
                    </a:moveTo>
                    <a:cubicBezTo>
                      <a:pt x="231" y="250"/>
                      <a:pt x="228" y="250"/>
                      <a:pt x="228" y="250"/>
                    </a:cubicBezTo>
                    <a:cubicBezTo>
                      <a:pt x="228" y="250"/>
                      <a:pt x="228" y="250"/>
                      <a:pt x="228" y="250"/>
                    </a:cubicBezTo>
                    <a:cubicBezTo>
                      <a:pt x="228" y="250"/>
                      <a:pt x="228" y="250"/>
                      <a:pt x="228" y="250"/>
                    </a:cubicBezTo>
                    <a:cubicBezTo>
                      <a:pt x="228" y="250"/>
                      <a:pt x="231" y="250"/>
                      <a:pt x="236" y="249"/>
                    </a:cubicBezTo>
                    <a:cubicBezTo>
                      <a:pt x="236" y="249"/>
                      <a:pt x="236" y="249"/>
                      <a:pt x="236" y="249"/>
                    </a:cubicBezTo>
                    <a:moveTo>
                      <a:pt x="194" y="29"/>
                    </a:moveTo>
                    <a:cubicBezTo>
                      <a:pt x="194" y="29"/>
                      <a:pt x="194" y="29"/>
                      <a:pt x="194" y="29"/>
                    </a:cubicBezTo>
                    <a:cubicBezTo>
                      <a:pt x="194" y="29"/>
                      <a:pt x="202" y="38"/>
                      <a:pt x="202" y="53"/>
                    </a:cubicBezTo>
                    <a:cubicBezTo>
                      <a:pt x="202" y="38"/>
                      <a:pt x="194" y="29"/>
                      <a:pt x="194" y="29"/>
                    </a:cubicBezTo>
                    <a:cubicBezTo>
                      <a:pt x="194" y="29"/>
                      <a:pt x="194" y="29"/>
                      <a:pt x="194" y="29"/>
                    </a:cubicBezTo>
                    <a:moveTo>
                      <a:pt x="145" y="0"/>
                    </a:moveTo>
                    <a:cubicBezTo>
                      <a:pt x="119" y="0"/>
                      <a:pt x="97" y="17"/>
                      <a:pt x="97" y="17"/>
                    </a:cubicBezTo>
                    <a:cubicBezTo>
                      <a:pt x="1" y="92"/>
                      <a:pt x="0" y="202"/>
                      <a:pt x="0" y="208"/>
                    </a:cubicBezTo>
                    <a:cubicBezTo>
                      <a:pt x="0" y="202"/>
                      <a:pt x="1" y="92"/>
                      <a:pt x="97" y="17"/>
                    </a:cubicBezTo>
                    <a:cubicBezTo>
                      <a:pt x="97" y="17"/>
                      <a:pt x="119" y="0"/>
                      <a:pt x="145" y="0"/>
                    </a:cubicBezTo>
                    <a:moveTo>
                      <a:pt x="145" y="0"/>
                    </a:moveTo>
                    <a:cubicBezTo>
                      <a:pt x="145" y="0"/>
                      <a:pt x="145" y="0"/>
                      <a:pt x="145" y="0"/>
                    </a:cubicBezTo>
                    <a:cubicBezTo>
                      <a:pt x="145" y="0"/>
                      <a:pt x="145" y="0"/>
                      <a:pt x="145" y="0"/>
                    </a:cubicBezTo>
                    <a:cubicBezTo>
                      <a:pt x="145" y="0"/>
                      <a:pt x="145" y="0"/>
                      <a:pt x="145" y="0"/>
                    </a:cubicBezTo>
                  </a:path>
                </a:pathLst>
              </a:custGeom>
              <a:solidFill>
                <a:srgbClr val="E00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4" rIns="91427" bIns="45714" numCol="1" anchor="t" anchorCtr="0" compatLnSpc="1">
                <a:prstTxWarp prst="textNoShape">
                  <a:avLst/>
                </a:prstTxWarp>
              </a:bodyPr>
              <a:lstStyle/>
              <a:p>
                <a:pPr defTabSz="914374">
                  <a:defRPr/>
                </a:pPr>
                <a:endParaRPr lang="nl-NL" sz="1801" kern="0">
                  <a:solidFill>
                    <a:sysClr val="windowText" lastClr="000000"/>
                  </a:solidFill>
                  <a:latin typeface="Segoe UI Light"/>
                </a:endParaRPr>
              </a:p>
            </p:txBody>
          </p:sp>
        </p:grpSp>
      </p:grpSp>
      <p:pic>
        <p:nvPicPr>
          <p:cNvPr id="139" name="Picture 138">
            <a:extLst>
              <a:ext uri="{FF2B5EF4-FFF2-40B4-BE49-F238E27FC236}">
                <a16:creationId xmlns:a16="http://schemas.microsoft.com/office/drawing/2014/main" id="{029CB6EE-A1E3-45F6-90EF-3348033B0821}"/>
              </a:ext>
            </a:extLst>
          </p:cNvPr>
          <p:cNvPicPr>
            <a:picLocks noChangeAspect="1"/>
          </p:cNvPicPr>
          <p:nvPr/>
        </p:nvPicPr>
        <p:blipFill>
          <a:blip r:embed="rId7"/>
          <a:stretch>
            <a:fillRect/>
          </a:stretch>
        </p:blipFill>
        <p:spPr>
          <a:xfrm>
            <a:off x="244451" y="4260641"/>
            <a:ext cx="1316231" cy="268078"/>
          </a:xfrm>
          <a:prstGeom prst="rect">
            <a:avLst/>
          </a:prstGeom>
        </p:spPr>
      </p:pic>
      <p:pic>
        <p:nvPicPr>
          <p:cNvPr id="4" name="Graphic 3" descr="Bug">
            <a:extLst>
              <a:ext uri="{FF2B5EF4-FFF2-40B4-BE49-F238E27FC236}">
                <a16:creationId xmlns:a16="http://schemas.microsoft.com/office/drawing/2014/main" id="{70AD72F1-F8BB-4311-9661-458EA372FD6C}"/>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6647827" y="2647372"/>
            <a:ext cx="612808" cy="612808"/>
          </a:xfrm>
          <a:prstGeom prst="rect">
            <a:avLst/>
          </a:prstGeom>
        </p:spPr>
      </p:pic>
    </p:spTree>
    <p:extLst>
      <p:ext uri="{BB962C8B-B14F-4D97-AF65-F5344CB8AC3E}">
        <p14:creationId xmlns:p14="http://schemas.microsoft.com/office/powerpoint/2010/main" val="72281211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0009E802-64DB-4B77-A63C-3E87A2FE11B5}"/>
              </a:ext>
            </a:extLst>
          </p:cNvPr>
          <p:cNvSpPr>
            <a:spLocks noGrp="1"/>
          </p:cNvSpPr>
          <p:nvPr>
            <p:ph type="title"/>
          </p:nvPr>
        </p:nvSpPr>
        <p:spPr>
          <a:xfrm>
            <a:off x="434975" y="228573"/>
            <a:ext cx="5132705" cy="758825"/>
          </a:xfrm>
        </p:spPr>
        <p:txBody>
          <a:bodyPr/>
          <a:lstStyle/>
          <a:p>
            <a:r>
              <a:rPr lang="en-US"/>
              <a:t>One team responsible for the application</a:t>
            </a:r>
          </a:p>
        </p:txBody>
      </p:sp>
      <p:sp>
        <p:nvSpPr>
          <p:cNvPr id="16" name="Title 12">
            <a:extLst>
              <a:ext uri="{FF2B5EF4-FFF2-40B4-BE49-F238E27FC236}">
                <a16:creationId xmlns:a16="http://schemas.microsoft.com/office/drawing/2014/main" id="{AD6B695D-ABD7-40F0-8C09-8908711C3798}"/>
              </a:ext>
            </a:extLst>
          </p:cNvPr>
          <p:cNvSpPr txBox="1">
            <a:spLocks/>
          </p:cNvSpPr>
          <p:nvPr/>
        </p:nvSpPr>
        <p:spPr>
          <a:xfrm>
            <a:off x="6909756" y="228572"/>
            <a:ext cx="5132705" cy="758825"/>
          </a:xfrm>
          <a:prstGeom prst="rect">
            <a:avLst/>
          </a:prstGeom>
        </p:spPr>
        <p:txBody>
          <a:bodyPr vert="horz" wrap="square" lIns="0" tIns="164592" rIns="0" bIns="0" rtlCol="0" anchor="t">
            <a:noAutofit/>
          </a:bodyPr>
          <a:lstStyle>
            <a:lvl1pPr algn="l" defTabSz="932742" rtl="0" eaLnBrk="1" latinLnBrk="0" hangingPunct="1">
              <a:lnSpc>
                <a:spcPct val="90000"/>
              </a:lnSpc>
              <a:spcBef>
                <a:spcPct val="0"/>
              </a:spcBef>
              <a:buNone/>
              <a:defRPr lang="en-US" sz="3600" b="0" kern="1200" cap="none" spc="-150" baseline="0" dirty="0" smtClean="0">
                <a:ln w="3175">
                  <a:noFill/>
                </a:ln>
                <a:solidFill>
                  <a:schemeClr val="tx2"/>
                </a:solidFill>
                <a:effectLst/>
                <a:latin typeface="+mj-lt"/>
                <a:ea typeface="+mn-ea"/>
                <a:cs typeface="Segoe UI" pitchFamily="34" charset="0"/>
              </a:defRPr>
            </a:lvl1pPr>
          </a:lstStyle>
          <a:p>
            <a:r>
              <a:rPr lang="en-US"/>
              <a:t>And responsible for the complete lifecycle</a:t>
            </a:r>
          </a:p>
        </p:txBody>
      </p:sp>
      <p:sp>
        <p:nvSpPr>
          <p:cNvPr id="17" name="Rectangle 16">
            <a:extLst>
              <a:ext uri="{FF2B5EF4-FFF2-40B4-BE49-F238E27FC236}">
                <a16:creationId xmlns:a16="http://schemas.microsoft.com/office/drawing/2014/main" id="{E4889A07-CD88-44C6-B758-3E2F005CEC94}"/>
              </a:ext>
            </a:extLst>
          </p:cNvPr>
          <p:cNvSpPr/>
          <p:nvPr/>
        </p:nvSpPr>
        <p:spPr bwMode="auto">
          <a:xfrm>
            <a:off x="296076" y="1601052"/>
            <a:ext cx="5753846" cy="5177440"/>
          </a:xfrm>
          <a:prstGeom prst="rect">
            <a:avLst/>
          </a:prstGeom>
          <a:solidFill>
            <a:schemeClr val="accent1">
              <a:alpha val="2000"/>
            </a:schemeClr>
          </a:solidFill>
          <a:ln>
            <a:solidFill>
              <a:schemeClr val="bg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445" fontAlgn="base">
              <a:lnSpc>
                <a:spcPct val="90000"/>
              </a:lnSpc>
              <a:spcBef>
                <a:spcPct val="0"/>
              </a:spcBef>
              <a:spcAft>
                <a:spcPct val="0"/>
              </a:spcAft>
            </a:pPr>
            <a:endParaRPr lang="en-US" sz="240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18" name="Picture 17">
            <a:extLst>
              <a:ext uri="{FF2B5EF4-FFF2-40B4-BE49-F238E27FC236}">
                <a16:creationId xmlns:a16="http://schemas.microsoft.com/office/drawing/2014/main" id="{83A62A8B-E2FA-4C90-8848-DE0F3D369AD4}"/>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606172" y="4217737"/>
            <a:ext cx="2298979" cy="1511859"/>
          </a:xfrm>
          <a:prstGeom prst="rect">
            <a:avLst/>
          </a:prstGeom>
        </p:spPr>
      </p:pic>
      <p:pic>
        <p:nvPicPr>
          <p:cNvPr id="19" name="Picture 18">
            <a:extLst>
              <a:ext uri="{FF2B5EF4-FFF2-40B4-BE49-F238E27FC236}">
                <a16:creationId xmlns:a16="http://schemas.microsoft.com/office/drawing/2014/main" id="{881A275B-5856-43B7-8BB6-0709CED8BCCF}"/>
              </a:ext>
            </a:extLst>
          </p:cNvPr>
          <p:cNvPicPr>
            <a:picLocks noChangeAspect="1"/>
          </p:cNvPicPr>
          <p:nvPr/>
        </p:nvPicPr>
        <p:blipFill>
          <a:blip r:embed="rId4"/>
          <a:stretch>
            <a:fillRect/>
          </a:stretch>
        </p:blipFill>
        <p:spPr>
          <a:xfrm>
            <a:off x="803170" y="2746023"/>
            <a:ext cx="1904980" cy="1630741"/>
          </a:xfrm>
          <a:prstGeom prst="rect">
            <a:avLst/>
          </a:prstGeom>
        </p:spPr>
      </p:pic>
      <p:sp>
        <p:nvSpPr>
          <p:cNvPr id="20" name="Rectangle 19">
            <a:extLst>
              <a:ext uri="{FF2B5EF4-FFF2-40B4-BE49-F238E27FC236}">
                <a16:creationId xmlns:a16="http://schemas.microsoft.com/office/drawing/2014/main" id="{31C966F1-EB09-41AD-BD04-70B57D43DAFA}"/>
              </a:ext>
            </a:extLst>
          </p:cNvPr>
          <p:cNvSpPr/>
          <p:nvPr/>
        </p:nvSpPr>
        <p:spPr>
          <a:xfrm>
            <a:off x="3114015" y="3076838"/>
            <a:ext cx="2655393" cy="1111458"/>
          </a:xfrm>
          <a:prstGeom prst="rect">
            <a:avLst/>
          </a:prstGeom>
        </p:spPr>
        <p:txBody>
          <a:bodyPr wrap="square" lIns="182854" anchor="ctr" anchorCtr="0">
            <a:spAutoFit/>
          </a:bodyPr>
          <a:lstStyle/>
          <a:p>
            <a:pPr defTabSz="914374">
              <a:lnSpc>
                <a:spcPct val="90000"/>
              </a:lnSpc>
              <a:spcBef>
                <a:spcPts val="600"/>
              </a:spcBef>
              <a:defRPr/>
            </a:pPr>
            <a:r>
              <a:rPr lang="en-US" sz="2000" b="1" kern="0">
                <a:solidFill>
                  <a:srgbClr val="505050"/>
                </a:solidFill>
                <a:latin typeface="Segoe UI Light"/>
                <a:cs typeface="Segoe UI Light" panose="020B0502040204020203" pitchFamily="34" charset="0"/>
              </a:rPr>
              <a:t>Data</a:t>
            </a:r>
            <a:r>
              <a:rPr lang="en-US" sz="2000" kern="0">
                <a:solidFill>
                  <a:srgbClr val="505050"/>
                </a:solidFill>
                <a:latin typeface="Segoe UI Light"/>
                <a:cs typeface="Segoe UI Light" panose="020B0502040204020203" pitchFamily="34" charset="0"/>
              </a:rPr>
              <a:t> </a:t>
            </a:r>
          </a:p>
          <a:p>
            <a:pPr defTabSz="914374">
              <a:lnSpc>
                <a:spcPct val="90000"/>
              </a:lnSpc>
              <a:spcBef>
                <a:spcPts val="600"/>
              </a:spcBef>
              <a:defRPr/>
            </a:pPr>
            <a:r>
              <a:rPr lang="en-US" sz="1601" kern="0">
                <a:solidFill>
                  <a:srgbClr val="505050"/>
                </a:solidFill>
                <a:latin typeface="Segoe UI Light"/>
                <a:cs typeface="Segoe UI Light" panose="020B0502040204020203" pitchFamily="34" charset="0"/>
              </a:rPr>
              <a:t>Internal or external data including security and privacy</a:t>
            </a:r>
          </a:p>
        </p:txBody>
      </p:sp>
      <p:sp>
        <p:nvSpPr>
          <p:cNvPr id="21" name="Rectangle 20">
            <a:extLst>
              <a:ext uri="{FF2B5EF4-FFF2-40B4-BE49-F238E27FC236}">
                <a16:creationId xmlns:a16="http://schemas.microsoft.com/office/drawing/2014/main" id="{7389AE6A-5EBE-4202-A168-8219FE33CBE7}"/>
              </a:ext>
            </a:extLst>
          </p:cNvPr>
          <p:cNvSpPr/>
          <p:nvPr/>
        </p:nvSpPr>
        <p:spPr>
          <a:xfrm>
            <a:off x="3087664" y="1678373"/>
            <a:ext cx="2655393" cy="1111458"/>
          </a:xfrm>
          <a:prstGeom prst="rect">
            <a:avLst/>
          </a:prstGeom>
        </p:spPr>
        <p:txBody>
          <a:bodyPr wrap="square" lIns="182854" anchor="ctr" anchorCtr="0">
            <a:spAutoFit/>
          </a:bodyPr>
          <a:lstStyle/>
          <a:p>
            <a:pPr defTabSz="914374">
              <a:lnSpc>
                <a:spcPct val="90000"/>
              </a:lnSpc>
              <a:spcBef>
                <a:spcPts val="600"/>
              </a:spcBef>
              <a:defRPr/>
            </a:pPr>
            <a:r>
              <a:rPr lang="en-US" sz="2000" b="1" kern="0">
                <a:solidFill>
                  <a:srgbClr val="505050"/>
                </a:solidFill>
                <a:latin typeface="Segoe UI Light"/>
                <a:cs typeface="Segoe UI Light" panose="020B0502040204020203" pitchFamily="34" charset="0"/>
              </a:rPr>
              <a:t>Application</a:t>
            </a:r>
            <a:r>
              <a:rPr lang="en-US" sz="2000" kern="0">
                <a:solidFill>
                  <a:srgbClr val="505050"/>
                </a:solidFill>
                <a:latin typeface="Segoe UI Light"/>
                <a:cs typeface="Segoe UI Light" panose="020B0502040204020203" pitchFamily="34" charset="0"/>
              </a:rPr>
              <a:t> </a:t>
            </a:r>
          </a:p>
          <a:p>
            <a:pPr defTabSz="914374">
              <a:lnSpc>
                <a:spcPct val="90000"/>
              </a:lnSpc>
              <a:spcBef>
                <a:spcPts val="600"/>
              </a:spcBef>
              <a:defRPr/>
            </a:pPr>
            <a:r>
              <a:rPr lang="en-US" sz="1601" kern="0">
                <a:solidFill>
                  <a:srgbClr val="505050"/>
                </a:solidFill>
                <a:latin typeface="Segoe UI Light"/>
                <a:cs typeface="Segoe UI Light" panose="020B0502040204020203" pitchFamily="34" charset="0"/>
              </a:rPr>
              <a:t>Custom Application or Consumer Off the Shelf (COTS) Application </a:t>
            </a:r>
          </a:p>
        </p:txBody>
      </p:sp>
      <p:grpSp>
        <p:nvGrpSpPr>
          <p:cNvPr id="22" name="CODE 3">
            <a:extLst>
              <a:ext uri="{FF2B5EF4-FFF2-40B4-BE49-F238E27FC236}">
                <a16:creationId xmlns:a16="http://schemas.microsoft.com/office/drawing/2014/main" id="{D69F1889-F145-4A7C-87EF-FEA985BF7164}"/>
              </a:ext>
            </a:extLst>
          </p:cNvPr>
          <p:cNvGrpSpPr/>
          <p:nvPr/>
        </p:nvGrpSpPr>
        <p:grpSpPr>
          <a:xfrm>
            <a:off x="1365680" y="1850423"/>
            <a:ext cx="780936" cy="813964"/>
            <a:chOff x="2328300" y="3506767"/>
            <a:chExt cx="551703" cy="575034"/>
          </a:xfrm>
          <a:effectLst>
            <a:glow rad="127000">
              <a:schemeClr val="tx2">
                <a:lumMod val="20000"/>
                <a:lumOff val="80000"/>
              </a:schemeClr>
            </a:glow>
          </a:effectLst>
        </p:grpSpPr>
        <p:sp>
          <p:nvSpPr>
            <p:cNvPr id="23" name="AutoShape 3">
              <a:extLst>
                <a:ext uri="{FF2B5EF4-FFF2-40B4-BE49-F238E27FC236}">
                  <a16:creationId xmlns:a16="http://schemas.microsoft.com/office/drawing/2014/main" id="{C052AE2C-A751-4A96-B5FC-8EAAFEC1B8E0}"/>
                </a:ext>
              </a:extLst>
            </p:cNvPr>
            <p:cNvSpPr>
              <a:spLocks noChangeAspect="1" noChangeArrowheads="1" noTextEdit="1"/>
            </p:cNvSpPr>
            <p:nvPr/>
          </p:nvSpPr>
          <p:spPr bwMode="auto">
            <a:xfrm>
              <a:off x="2330370" y="3507272"/>
              <a:ext cx="543013" cy="555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4" tIns="45707" rIns="91414" bIns="45707" numCol="1" anchor="t" anchorCtr="0" compatLnSpc="1">
              <a:prstTxWarp prst="textNoShape">
                <a:avLst/>
              </a:prstTxWarp>
            </a:bodyPr>
            <a:lstStyle/>
            <a:p>
              <a:pPr defTabSz="914374">
                <a:defRPr/>
              </a:pPr>
              <a:endParaRPr lang="en-US" sz="1801" kern="0">
                <a:solidFill>
                  <a:srgbClr val="505050"/>
                </a:solidFill>
                <a:latin typeface="Segoe UI"/>
              </a:endParaRPr>
            </a:p>
          </p:txBody>
        </p:sp>
        <p:grpSp>
          <p:nvGrpSpPr>
            <p:cNvPr id="24" name="Group 23">
              <a:extLst>
                <a:ext uri="{FF2B5EF4-FFF2-40B4-BE49-F238E27FC236}">
                  <a16:creationId xmlns:a16="http://schemas.microsoft.com/office/drawing/2014/main" id="{34FF8762-89D8-4E58-A638-3AB82EB2623A}"/>
                </a:ext>
              </a:extLst>
            </p:cNvPr>
            <p:cNvGrpSpPr/>
            <p:nvPr/>
          </p:nvGrpSpPr>
          <p:grpSpPr>
            <a:xfrm>
              <a:off x="2328300" y="3506767"/>
              <a:ext cx="551703" cy="575034"/>
              <a:chOff x="3937001" y="4448175"/>
              <a:chExt cx="638175" cy="665163"/>
            </a:xfrm>
          </p:grpSpPr>
          <p:grpSp>
            <p:nvGrpSpPr>
              <p:cNvPr id="25" name="Group 10">
                <a:extLst>
                  <a:ext uri="{FF2B5EF4-FFF2-40B4-BE49-F238E27FC236}">
                    <a16:creationId xmlns:a16="http://schemas.microsoft.com/office/drawing/2014/main" id="{F8F0A070-D514-413E-B277-BB5AFB16364B}"/>
                  </a:ext>
                </a:extLst>
              </p:cNvPr>
              <p:cNvGrpSpPr>
                <a:grpSpLocks noChangeAspect="1"/>
              </p:cNvGrpSpPr>
              <p:nvPr/>
            </p:nvGrpSpPr>
            <p:grpSpPr bwMode="auto">
              <a:xfrm>
                <a:off x="3937001" y="4448175"/>
                <a:ext cx="638175" cy="665163"/>
                <a:chOff x="2480" y="2802"/>
                <a:chExt cx="402" cy="419"/>
              </a:xfrm>
            </p:grpSpPr>
            <p:sp>
              <p:nvSpPr>
                <p:cNvPr id="29" name="AutoShape 9">
                  <a:extLst>
                    <a:ext uri="{FF2B5EF4-FFF2-40B4-BE49-F238E27FC236}">
                      <a16:creationId xmlns:a16="http://schemas.microsoft.com/office/drawing/2014/main" id="{A10E13E2-2C44-470C-9F2A-7868D31E92DC}"/>
                    </a:ext>
                  </a:extLst>
                </p:cNvPr>
                <p:cNvSpPr>
                  <a:spLocks noChangeAspect="1" noChangeArrowheads="1" noTextEdit="1"/>
                </p:cNvSpPr>
                <p:nvPr/>
              </p:nvSpPr>
              <p:spPr bwMode="auto">
                <a:xfrm>
                  <a:off x="2481" y="2802"/>
                  <a:ext cx="400"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4" tIns="45707" rIns="91414" bIns="45707" numCol="1" anchor="t" anchorCtr="0" compatLnSpc="1">
                  <a:prstTxWarp prst="textNoShape">
                    <a:avLst/>
                  </a:prstTxWarp>
                </a:bodyPr>
                <a:lstStyle/>
                <a:p>
                  <a:pPr defTabSz="914374">
                    <a:defRPr/>
                  </a:pPr>
                  <a:endParaRPr lang="en-US" sz="1801" kern="0">
                    <a:solidFill>
                      <a:srgbClr val="505050"/>
                    </a:solidFill>
                    <a:latin typeface="Segoe UI"/>
                  </a:endParaRPr>
                </a:p>
              </p:txBody>
            </p:sp>
            <p:sp>
              <p:nvSpPr>
                <p:cNvPr id="30" name="Freeform 11">
                  <a:extLst>
                    <a:ext uri="{FF2B5EF4-FFF2-40B4-BE49-F238E27FC236}">
                      <a16:creationId xmlns:a16="http://schemas.microsoft.com/office/drawing/2014/main" id="{1D5EE4C7-6943-48B4-9EC8-EA209A01D295}"/>
                    </a:ext>
                  </a:extLst>
                </p:cNvPr>
                <p:cNvSpPr>
                  <a:spLocks/>
                </p:cNvSpPr>
                <p:nvPr/>
              </p:nvSpPr>
              <p:spPr bwMode="auto">
                <a:xfrm>
                  <a:off x="2480" y="2802"/>
                  <a:ext cx="402" cy="418"/>
                </a:xfrm>
                <a:custGeom>
                  <a:avLst/>
                  <a:gdLst>
                    <a:gd name="T0" fmla="*/ 67 w 644"/>
                    <a:gd name="T1" fmla="*/ 0 h 671"/>
                    <a:gd name="T2" fmla="*/ 0 w 644"/>
                    <a:gd name="T3" fmla="*/ 68 h 671"/>
                    <a:gd name="T4" fmla="*/ 0 w 644"/>
                    <a:gd name="T5" fmla="*/ 603 h 671"/>
                    <a:gd name="T6" fmla="*/ 67 w 644"/>
                    <a:gd name="T7" fmla="*/ 671 h 671"/>
                    <a:gd name="T8" fmla="*/ 576 w 644"/>
                    <a:gd name="T9" fmla="*/ 671 h 671"/>
                    <a:gd name="T10" fmla="*/ 644 w 644"/>
                    <a:gd name="T11" fmla="*/ 603 h 671"/>
                    <a:gd name="T12" fmla="*/ 644 w 644"/>
                    <a:gd name="T13" fmla="*/ 193 h 671"/>
                    <a:gd name="T14" fmla="*/ 644 w 644"/>
                    <a:gd name="T15" fmla="*/ 127 h 671"/>
                    <a:gd name="T16" fmla="*/ 515 w 644"/>
                    <a:gd name="T17" fmla="*/ 0 h 671"/>
                    <a:gd name="T18" fmla="*/ 445 w 644"/>
                    <a:gd name="T19" fmla="*/ 0 h 671"/>
                    <a:gd name="T20" fmla="*/ 67 w 644"/>
                    <a:gd name="T21"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4" h="671">
                      <a:moveTo>
                        <a:pt x="67" y="0"/>
                      </a:moveTo>
                      <a:cubicBezTo>
                        <a:pt x="30" y="0"/>
                        <a:pt x="0" y="30"/>
                        <a:pt x="0" y="68"/>
                      </a:cubicBezTo>
                      <a:cubicBezTo>
                        <a:pt x="0" y="603"/>
                        <a:pt x="0" y="603"/>
                        <a:pt x="0" y="603"/>
                      </a:cubicBezTo>
                      <a:cubicBezTo>
                        <a:pt x="0" y="641"/>
                        <a:pt x="30" y="671"/>
                        <a:pt x="67" y="671"/>
                      </a:cubicBezTo>
                      <a:cubicBezTo>
                        <a:pt x="576" y="671"/>
                        <a:pt x="576" y="671"/>
                        <a:pt x="576" y="671"/>
                      </a:cubicBezTo>
                      <a:cubicBezTo>
                        <a:pt x="613" y="671"/>
                        <a:pt x="644" y="641"/>
                        <a:pt x="644" y="603"/>
                      </a:cubicBezTo>
                      <a:cubicBezTo>
                        <a:pt x="644" y="193"/>
                        <a:pt x="644" y="193"/>
                        <a:pt x="644" y="193"/>
                      </a:cubicBezTo>
                      <a:cubicBezTo>
                        <a:pt x="644" y="156"/>
                        <a:pt x="644" y="127"/>
                        <a:pt x="644" y="127"/>
                      </a:cubicBezTo>
                      <a:cubicBezTo>
                        <a:pt x="515" y="0"/>
                        <a:pt x="515" y="0"/>
                        <a:pt x="515" y="0"/>
                      </a:cubicBezTo>
                      <a:cubicBezTo>
                        <a:pt x="515" y="0"/>
                        <a:pt x="482" y="0"/>
                        <a:pt x="445" y="0"/>
                      </a:cubicBezTo>
                      <a:lnTo>
                        <a:pt x="67" y="0"/>
                      </a:lnTo>
                      <a:close/>
                    </a:path>
                  </a:pathLst>
                </a:custGeom>
                <a:solidFill>
                  <a:schemeClr val="accent2">
                    <a:lumMod val="10000"/>
                    <a:lumOff val="9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7" rIns="91414" bIns="45707" numCol="1" anchor="t" anchorCtr="0" compatLnSpc="1">
                  <a:prstTxWarp prst="textNoShape">
                    <a:avLst/>
                  </a:prstTxWarp>
                </a:bodyPr>
                <a:lstStyle/>
                <a:p>
                  <a:pPr defTabSz="914374">
                    <a:defRPr/>
                  </a:pPr>
                  <a:endParaRPr lang="en-US" sz="1801" kern="0">
                    <a:solidFill>
                      <a:srgbClr val="505050"/>
                    </a:solidFill>
                    <a:latin typeface="Segoe UI"/>
                  </a:endParaRPr>
                </a:p>
              </p:txBody>
            </p:sp>
            <p:sp>
              <p:nvSpPr>
                <p:cNvPr id="31" name="Freeform 12">
                  <a:extLst>
                    <a:ext uri="{FF2B5EF4-FFF2-40B4-BE49-F238E27FC236}">
                      <a16:creationId xmlns:a16="http://schemas.microsoft.com/office/drawing/2014/main" id="{A6CE168E-50D6-4C3E-A787-AFCAEC1E11FF}"/>
                    </a:ext>
                  </a:extLst>
                </p:cNvPr>
                <p:cNvSpPr>
                  <a:spLocks/>
                </p:cNvSpPr>
                <p:nvPr/>
              </p:nvSpPr>
              <p:spPr bwMode="auto">
                <a:xfrm>
                  <a:off x="2801" y="2802"/>
                  <a:ext cx="81" cy="79"/>
                </a:xfrm>
                <a:custGeom>
                  <a:avLst/>
                  <a:gdLst>
                    <a:gd name="T0" fmla="*/ 81 w 81"/>
                    <a:gd name="T1" fmla="*/ 79 h 79"/>
                    <a:gd name="T2" fmla="*/ 0 w 81"/>
                    <a:gd name="T3" fmla="*/ 0 h 79"/>
                    <a:gd name="T4" fmla="*/ 0 w 81"/>
                    <a:gd name="T5" fmla="*/ 79 h 79"/>
                    <a:gd name="T6" fmla="*/ 81 w 81"/>
                    <a:gd name="T7" fmla="*/ 79 h 79"/>
                  </a:gdLst>
                  <a:ahLst/>
                  <a:cxnLst>
                    <a:cxn ang="0">
                      <a:pos x="T0" y="T1"/>
                    </a:cxn>
                    <a:cxn ang="0">
                      <a:pos x="T2" y="T3"/>
                    </a:cxn>
                    <a:cxn ang="0">
                      <a:pos x="T4" y="T5"/>
                    </a:cxn>
                    <a:cxn ang="0">
                      <a:pos x="T6" y="T7"/>
                    </a:cxn>
                  </a:cxnLst>
                  <a:rect l="0" t="0" r="r" b="b"/>
                  <a:pathLst>
                    <a:path w="81" h="79">
                      <a:moveTo>
                        <a:pt x="81" y="79"/>
                      </a:moveTo>
                      <a:lnTo>
                        <a:pt x="0" y="0"/>
                      </a:lnTo>
                      <a:lnTo>
                        <a:pt x="0" y="79"/>
                      </a:lnTo>
                      <a:lnTo>
                        <a:pt x="81" y="7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4" tIns="45707" rIns="91414" bIns="45707" numCol="1" anchor="t" anchorCtr="0" compatLnSpc="1">
                  <a:prstTxWarp prst="textNoShape">
                    <a:avLst/>
                  </a:prstTxWarp>
                </a:bodyPr>
                <a:lstStyle/>
                <a:p>
                  <a:pPr defTabSz="914374">
                    <a:defRPr/>
                  </a:pPr>
                  <a:endParaRPr lang="en-US" sz="1801" kern="0">
                    <a:solidFill>
                      <a:srgbClr val="505050"/>
                    </a:solidFill>
                    <a:latin typeface="Segoe UI"/>
                  </a:endParaRPr>
                </a:p>
              </p:txBody>
            </p:sp>
          </p:grpSp>
          <p:grpSp>
            <p:nvGrpSpPr>
              <p:cNvPr id="26" name="Group 25">
                <a:extLst>
                  <a:ext uri="{FF2B5EF4-FFF2-40B4-BE49-F238E27FC236}">
                    <a16:creationId xmlns:a16="http://schemas.microsoft.com/office/drawing/2014/main" id="{BDB48489-5FF0-42E0-B8E8-4C9C04D1374A}"/>
                  </a:ext>
                </a:extLst>
              </p:cNvPr>
              <p:cNvGrpSpPr/>
              <p:nvPr/>
            </p:nvGrpSpPr>
            <p:grpSpPr>
              <a:xfrm>
                <a:off x="4120302" y="4618868"/>
                <a:ext cx="293550" cy="349134"/>
                <a:chOff x="4662074" y="4335997"/>
                <a:chExt cx="234105" cy="278433"/>
              </a:xfrm>
            </p:grpSpPr>
            <p:sp>
              <p:nvSpPr>
                <p:cNvPr id="27" name="Freeform 6">
                  <a:extLst>
                    <a:ext uri="{FF2B5EF4-FFF2-40B4-BE49-F238E27FC236}">
                      <a16:creationId xmlns:a16="http://schemas.microsoft.com/office/drawing/2014/main" id="{A8D880B8-74D9-4CF1-B94E-CCEEAF98EE76}"/>
                    </a:ext>
                  </a:extLst>
                </p:cNvPr>
                <p:cNvSpPr>
                  <a:spLocks/>
                </p:cNvSpPr>
                <p:nvPr/>
              </p:nvSpPr>
              <p:spPr bwMode="auto">
                <a:xfrm>
                  <a:off x="4662074" y="4335997"/>
                  <a:ext cx="90040" cy="278433"/>
                </a:xfrm>
                <a:custGeom>
                  <a:avLst/>
                  <a:gdLst>
                    <a:gd name="T0" fmla="*/ 23 w 86"/>
                    <a:gd name="T1" fmla="*/ 56 h 265"/>
                    <a:gd name="T2" fmla="*/ 23 w 86"/>
                    <a:gd name="T3" fmla="*/ 90 h 265"/>
                    <a:gd name="T4" fmla="*/ 0 w 86"/>
                    <a:gd name="T5" fmla="*/ 119 h 265"/>
                    <a:gd name="T6" fmla="*/ 0 w 86"/>
                    <a:gd name="T7" fmla="*/ 146 h 265"/>
                    <a:gd name="T8" fmla="*/ 23 w 86"/>
                    <a:gd name="T9" fmla="*/ 174 h 265"/>
                    <a:gd name="T10" fmla="*/ 23 w 86"/>
                    <a:gd name="T11" fmla="*/ 210 h 265"/>
                    <a:gd name="T12" fmla="*/ 36 w 86"/>
                    <a:gd name="T13" fmla="*/ 251 h 265"/>
                    <a:gd name="T14" fmla="*/ 86 w 86"/>
                    <a:gd name="T15" fmla="*/ 265 h 265"/>
                    <a:gd name="T16" fmla="*/ 86 w 86"/>
                    <a:gd name="T17" fmla="*/ 237 h 265"/>
                    <a:gd name="T18" fmla="*/ 67 w 86"/>
                    <a:gd name="T19" fmla="*/ 231 h 265"/>
                    <a:gd name="T20" fmla="*/ 62 w 86"/>
                    <a:gd name="T21" fmla="*/ 210 h 265"/>
                    <a:gd name="T22" fmla="*/ 62 w 86"/>
                    <a:gd name="T23" fmla="*/ 179 h 265"/>
                    <a:gd name="T24" fmla="*/ 39 w 86"/>
                    <a:gd name="T25" fmla="*/ 133 h 265"/>
                    <a:gd name="T26" fmla="*/ 39 w 86"/>
                    <a:gd name="T27" fmla="*/ 132 h 265"/>
                    <a:gd name="T28" fmla="*/ 62 w 86"/>
                    <a:gd name="T29" fmla="*/ 87 h 265"/>
                    <a:gd name="T30" fmla="*/ 62 w 86"/>
                    <a:gd name="T31" fmla="*/ 55 h 265"/>
                    <a:gd name="T32" fmla="*/ 86 w 86"/>
                    <a:gd name="T33" fmla="*/ 28 h 265"/>
                    <a:gd name="T34" fmla="*/ 86 w 86"/>
                    <a:gd name="T35" fmla="*/ 0 h 265"/>
                    <a:gd name="T36" fmla="*/ 36 w 86"/>
                    <a:gd name="T37" fmla="*/ 14 h 265"/>
                    <a:gd name="T38" fmla="*/ 23 w 86"/>
                    <a:gd name="T39" fmla="*/ 56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265">
                      <a:moveTo>
                        <a:pt x="23" y="56"/>
                      </a:moveTo>
                      <a:lnTo>
                        <a:pt x="23" y="90"/>
                      </a:lnTo>
                      <a:cubicBezTo>
                        <a:pt x="23" y="109"/>
                        <a:pt x="16" y="119"/>
                        <a:pt x="0" y="119"/>
                      </a:cubicBezTo>
                      <a:lnTo>
                        <a:pt x="0" y="146"/>
                      </a:lnTo>
                      <a:cubicBezTo>
                        <a:pt x="16" y="146"/>
                        <a:pt x="23" y="156"/>
                        <a:pt x="23" y="174"/>
                      </a:cubicBezTo>
                      <a:lnTo>
                        <a:pt x="23" y="210"/>
                      </a:lnTo>
                      <a:cubicBezTo>
                        <a:pt x="23" y="229"/>
                        <a:pt x="27" y="243"/>
                        <a:pt x="36" y="251"/>
                      </a:cubicBezTo>
                      <a:cubicBezTo>
                        <a:pt x="45" y="260"/>
                        <a:pt x="62" y="265"/>
                        <a:pt x="86" y="265"/>
                      </a:cubicBezTo>
                      <a:lnTo>
                        <a:pt x="86" y="237"/>
                      </a:lnTo>
                      <a:cubicBezTo>
                        <a:pt x="77" y="237"/>
                        <a:pt x="71" y="235"/>
                        <a:pt x="67" y="231"/>
                      </a:cubicBezTo>
                      <a:cubicBezTo>
                        <a:pt x="64" y="227"/>
                        <a:pt x="62" y="220"/>
                        <a:pt x="62" y="210"/>
                      </a:cubicBezTo>
                      <a:lnTo>
                        <a:pt x="62" y="179"/>
                      </a:lnTo>
                      <a:cubicBezTo>
                        <a:pt x="62" y="154"/>
                        <a:pt x="54" y="139"/>
                        <a:pt x="39" y="133"/>
                      </a:cubicBezTo>
                      <a:lnTo>
                        <a:pt x="39" y="132"/>
                      </a:lnTo>
                      <a:cubicBezTo>
                        <a:pt x="54" y="126"/>
                        <a:pt x="62" y="111"/>
                        <a:pt x="62" y="87"/>
                      </a:cubicBezTo>
                      <a:lnTo>
                        <a:pt x="62" y="55"/>
                      </a:lnTo>
                      <a:cubicBezTo>
                        <a:pt x="62" y="37"/>
                        <a:pt x="70" y="28"/>
                        <a:pt x="86" y="28"/>
                      </a:cubicBezTo>
                      <a:lnTo>
                        <a:pt x="86" y="0"/>
                      </a:lnTo>
                      <a:cubicBezTo>
                        <a:pt x="62" y="0"/>
                        <a:pt x="46" y="5"/>
                        <a:pt x="36" y="14"/>
                      </a:cubicBezTo>
                      <a:cubicBezTo>
                        <a:pt x="28" y="23"/>
                        <a:pt x="23" y="37"/>
                        <a:pt x="23" y="56"/>
                      </a:cubicBezTo>
                      <a:close/>
                    </a:path>
                  </a:pathLst>
                </a:custGeom>
                <a:solidFill>
                  <a:srgbClr val="808080"/>
                </a:solidFill>
                <a:ln w="0">
                  <a:noFill/>
                  <a:prstDash val="solid"/>
                  <a:round/>
                  <a:headEnd/>
                  <a:tailEnd/>
                </a:ln>
              </p:spPr>
              <p:txBody>
                <a:bodyPr vert="horz" wrap="square" lIns="91414" tIns="45707" rIns="91414" bIns="45707" numCol="1" anchor="t" anchorCtr="0" compatLnSpc="1">
                  <a:prstTxWarp prst="textNoShape">
                    <a:avLst/>
                  </a:prstTxWarp>
                </a:bodyPr>
                <a:lstStyle/>
                <a:p>
                  <a:pPr defTabSz="914374">
                    <a:defRPr/>
                  </a:pPr>
                  <a:endParaRPr lang="en-US" sz="1801" kern="0">
                    <a:solidFill>
                      <a:srgbClr val="505050"/>
                    </a:solidFill>
                    <a:latin typeface="Segoe UI"/>
                  </a:endParaRPr>
                </a:p>
              </p:txBody>
            </p:sp>
            <p:sp>
              <p:nvSpPr>
                <p:cNvPr id="28" name="Freeform 7">
                  <a:extLst>
                    <a:ext uri="{FF2B5EF4-FFF2-40B4-BE49-F238E27FC236}">
                      <a16:creationId xmlns:a16="http://schemas.microsoft.com/office/drawing/2014/main" id="{00F5B860-949B-4B96-8DAB-5E3E712DCECE}"/>
                    </a:ext>
                  </a:extLst>
                </p:cNvPr>
                <p:cNvSpPr>
                  <a:spLocks/>
                </p:cNvSpPr>
                <p:nvPr/>
              </p:nvSpPr>
              <p:spPr bwMode="auto">
                <a:xfrm>
                  <a:off x="4806139" y="4335997"/>
                  <a:ext cx="90040" cy="278433"/>
                </a:xfrm>
                <a:custGeom>
                  <a:avLst/>
                  <a:gdLst>
                    <a:gd name="T0" fmla="*/ 62 w 85"/>
                    <a:gd name="T1" fmla="*/ 90 h 265"/>
                    <a:gd name="T2" fmla="*/ 62 w 85"/>
                    <a:gd name="T3" fmla="*/ 56 h 265"/>
                    <a:gd name="T4" fmla="*/ 50 w 85"/>
                    <a:gd name="T5" fmla="*/ 15 h 265"/>
                    <a:gd name="T6" fmla="*/ 0 w 85"/>
                    <a:gd name="T7" fmla="*/ 0 h 265"/>
                    <a:gd name="T8" fmla="*/ 0 w 85"/>
                    <a:gd name="T9" fmla="*/ 28 h 265"/>
                    <a:gd name="T10" fmla="*/ 24 w 85"/>
                    <a:gd name="T11" fmla="*/ 55 h 265"/>
                    <a:gd name="T12" fmla="*/ 24 w 85"/>
                    <a:gd name="T13" fmla="*/ 85 h 265"/>
                    <a:gd name="T14" fmla="*/ 47 w 85"/>
                    <a:gd name="T15" fmla="*/ 132 h 265"/>
                    <a:gd name="T16" fmla="*/ 47 w 85"/>
                    <a:gd name="T17" fmla="*/ 133 h 265"/>
                    <a:gd name="T18" fmla="*/ 24 w 85"/>
                    <a:gd name="T19" fmla="*/ 178 h 265"/>
                    <a:gd name="T20" fmla="*/ 24 w 85"/>
                    <a:gd name="T21" fmla="*/ 210 h 265"/>
                    <a:gd name="T22" fmla="*/ 19 w 85"/>
                    <a:gd name="T23" fmla="*/ 231 h 265"/>
                    <a:gd name="T24" fmla="*/ 0 w 85"/>
                    <a:gd name="T25" fmla="*/ 237 h 265"/>
                    <a:gd name="T26" fmla="*/ 0 w 85"/>
                    <a:gd name="T27" fmla="*/ 265 h 265"/>
                    <a:gd name="T28" fmla="*/ 50 w 85"/>
                    <a:gd name="T29" fmla="*/ 251 h 265"/>
                    <a:gd name="T30" fmla="*/ 62 w 85"/>
                    <a:gd name="T31" fmla="*/ 209 h 265"/>
                    <a:gd name="T32" fmla="*/ 62 w 85"/>
                    <a:gd name="T33" fmla="*/ 174 h 265"/>
                    <a:gd name="T34" fmla="*/ 85 w 85"/>
                    <a:gd name="T35" fmla="*/ 146 h 265"/>
                    <a:gd name="T36" fmla="*/ 85 w 85"/>
                    <a:gd name="T37" fmla="*/ 119 h 265"/>
                    <a:gd name="T38" fmla="*/ 62 w 85"/>
                    <a:gd name="T39" fmla="*/ 9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265">
                      <a:moveTo>
                        <a:pt x="62" y="90"/>
                      </a:moveTo>
                      <a:lnTo>
                        <a:pt x="62" y="56"/>
                      </a:lnTo>
                      <a:cubicBezTo>
                        <a:pt x="62" y="37"/>
                        <a:pt x="58" y="23"/>
                        <a:pt x="50" y="15"/>
                      </a:cubicBezTo>
                      <a:cubicBezTo>
                        <a:pt x="40" y="5"/>
                        <a:pt x="23" y="0"/>
                        <a:pt x="0" y="0"/>
                      </a:cubicBezTo>
                      <a:lnTo>
                        <a:pt x="0" y="28"/>
                      </a:lnTo>
                      <a:cubicBezTo>
                        <a:pt x="16" y="28"/>
                        <a:pt x="24" y="37"/>
                        <a:pt x="24" y="55"/>
                      </a:cubicBezTo>
                      <a:lnTo>
                        <a:pt x="24" y="85"/>
                      </a:lnTo>
                      <a:cubicBezTo>
                        <a:pt x="24" y="110"/>
                        <a:pt x="32" y="126"/>
                        <a:pt x="47" y="132"/>
                      </a:cubicBezTo>
                      <a:lnTo>
                        <a:pt x="47" y="133"/>
                      </a:lnTo>
                      <a:cubicBezTo>
                        <a:pt x="32" y="139"/>
                        <a:pt x="24" y="154"/>
                        <a:pt x="24" y="178"/>
                      </a:cubicBezTo>
                      <a:lnTo>
                        <a:pt x="24" y="210"/>
                      </a:lnTo>
                      <a:cubicBezTo>
                        <a:pt x="24" y="219"/>
                        <a:pt x="22" y="226"/>
                        <a:pt x="19" y="231"/>
                      </a:cubicBezTo>
                      <a:cubicBezTo>
                        <a:pt x="15" y="235"/>
                        <a:pt x="9" y="237"/>
                        <a:pt x="0" y="237"/>
                      </a:cubicBezTo>
                      <a:lnTo>
                        <a:pt x="0" y="265"/>
                      </a:lnTo>
                      <a:cubicBezTo>
                        <a:pt x="24" y="265"/>
                        <a:pt x="41" y="260"/>
                        <a:pt x="50" y="251"/>
                      </a:cubicBezTo>
                      <a:cubicBezTo>
                        <a:pt x="58" y="242"/>
                        <a:pt x="62" y="229"/>
                        <a:pt x="62" y="209"/>
                      </a:cubicBezTo>
                      <a:lnTo>
                        <a:pt x="62" y="174"/>
                      </a:lnTo>
                      <a:cubicBezTo>
                        <a:pt x="62" y="156"/>
                        <a:pt x="70" y="146"/>
                        <a:pt x="85" y="146"/>
                      </a:cubicBezTo>
                      <a:lnTo>
                        <a:pt x="85" y="119"/>
                      </a:lnTo>
                      <a:cubicBezTo>
                        <a:pt x="70" y="119"/>
                        <a:pt x="62" y="109"/>
                        <a:pt x="62" y="90"/>
                      </a:cubicBezTo>
                      <a:close/>
                    </a:path>
                  </a:pathLst>
                </a:custGeom>
                <a:solidFill>
                  <a:srgbClr val="808080"/>
                </a:solidFill>
                <a:ln w="0">
                  <a:noFill/>
                  <a:prstDash val="solid"/>
                  <a:round/>
                  <a:headEnd/>
                  <a:tailEnd/>
                </a:ln>
              </p:spPr>
              <p:txBody>
                <a:bodyPr vert="horz" wrap="square" lIns="91414" tIns="45707" rIns="91414" bIns="45707" numCol="1" anchor="t" anchorCtr="0" compatLnSpc="1">
                  <a:prstTxWarp prst="textNoShape">
                    <a:avLst/>
                  </a:prstTxWarp>
                </a:bodyPr>
                <a:lstStyle/>
                <a:p>
                  <a:pPr defTabSz="914374">
                    <a:defRPr/>
                  </a:pPr>
                  <a:endParaRPr lang="en-US" sz="1801" kern="0">
                    <a:solidFill>
                      <a:srgbClr val="505050"/>
                    </a:solidFill>
                    <a:latin typeface="Segoe UI"/>
                  </a:endParaRPr>
                </a:p>
              </p:txBody>
            </p:sp>
          </p:grpSp>
        </p:grpSp>
      </p:grpSp>
      <p:sp>
        <p:nvSpPr>
          <p:cNvPr id="32" name="Rectangle 31">
            <a:extLst>
              <a:ext uri="{FF2B5EF4-FFF2-40B4-BE49-F238E27FC236}">
                <a16:creationId xmlns:a16="http://schemas.microsoft.com/office/drawing/2014/main" id="{137A3DC5-C593-41C3-A6A5-D37727EE3713}"/>
              </a:ext>
            </a:extLst>
          </p:cNvPr>
          <p:cNvSpPr/>
          <p:nvPr/>
        </p:nvSpPr>
        <p:spPr>
          <a:xfrm>
            <a:off x="3172999" y="4501388"/>
            <a:ext cx="2469800" cy="1111458"/>
          </a:xfrm>
          <a:prstGeom prst="rect">
            <a:avLst/>
          </a:prstGeom>
        </p:spPr>
        <p:txBody>
          <a:bodyPr wrap="square" lIns="182854" anchor="ctr" anchorCtr="0">
            <a:spAutoFit/>
          </a:bodyPr>
          <a:lstStyle/>
          <a:p>
            <a:pPr defTabSz="914374">
              <a:lnSpc>
                <a:spcPct val="90000"/>
              </a:lnSpc>
              <a:spcBef>
                <a:spcPts val="600"/>
              </a:spcBef>
              <a:defRPr/>
            </a:pPr>
            <a:r>
              <a:rPr lang="en-US" sz="2000" b="1" kern="0">
                <a:solidFill>
                  <a:srgbClr val="505050"/>
                </a:solidFill>
                <a:latin typeface="Segoe UI Light"/>
                <a:cs typeface="Segoe UI Light" panose="020B0502040204020203" pitchFamily="34" charset="0"/>
              </a:rPr>
              <a:t>Infrastructure</a:t>
            </a:r>
            <a:r>
              <a:rPr lang="en-US" sz="2000" kern="0">
                <a:solidFill>
                  <a:srgbClr val="505050"/>
                </a:solidFill>
                <a:latin typeface="Segoe UI Light"/>
                <a:cs typeface="Segoe UI Light" panose="020B0502040204020203" pitchFamily="34" charset="0"/>
              </a:rPr>
              <a:t> </a:t>
            </a:r>
          </a:p>
          <a:p>
            <a:pPr defTabSz="914374">
              <a:lnSpc>
                <a:spcPct val="90000"/>
              </a:lnSpc>
              <a:spcBef>
                <a:spcPts val="600"/>
              </a:spcBef>
              <a:defRPr/>
            </a:pPr>
            <a:r>
              <a:rPr lang="en-US" sz="1601" kern="0">
                <a:solidFill>
                  <a:srgbClr val="505050"/>
                </a:solidFill>
                <a:latin typeface="Segoe UI Light"/>
                <a:cs typeface="Segoe UI Light" panose="020B0502040204020203" pitchFamily="34" charset="0"/>
              </a:rPr>
              <a:t>From the marketplace or a deployment template managed by central IT</a:t>
            </a:r>
          </a:p>
        </p:txBody>
      </p:sp>
      <p:grpSp>
        <p:nvGrpSpPr>
          <p:cNvPr id="33" name="Group 32">
            <a:extLst>
              <a:ext uri="{FF2B5EF4-FFF2-40B4-BE49-F238E27FC236}">
                <a16:creationId xmlns:a16="http://schemas.microsoft.com/office/drawing/2014/main" id="{8D826D0D-2E78-42BF-84C9-1EC66F331D51}"/>
              </a:ext>
            </a:extLst>
          </p:cNvPr>
          <p:cNvGrpSpPr/>
          <p:nvPr/>
        </p:nvGrpSpPr>
        <p:grpSpPr>
          <a:xfrm>
            <a:off x="6626016" y="2373520"/>
            <a:ext cx="5281164" cy="2632429"/>
            <a:chOff x="3200050" y="1937124"/>
            <a:chExt cx="5807321" cy="2882155"/>
          </a:xfrm>
        </p:grpSpPr>
        <p:sp>
          <p:nvSpPr>
            <p:cNvPr id="34" name="AutoShape 63">
              <a:extLst>
                <a:ext uri="{FF2B5EF4-FFF2-40B4-BE49-F238E27FC236}">
                  <a16:creationId xmlns:a16="http://schemas.microsoft.com/office/drawing/2014/main" id="{DFADAAE2-0D48-45B3-9E5D-3FAECE5BA91B}"/>
                </a:ext>
              </a:extLst>
            </p:cNvPr>
            <p:cNvSpPr>
              <a:spLocks noChangeAspect="1" noChangeArrowheads="1" noTextEdit="1"/>
            </p:cNvSpPr>
            <p:nvPr/>
          </p:nvSpPr>
          <p:spPr bwMode="auto">
            <a:xfrm>
              <a:off x="3200050" y="1937124"/>
              <a:ext cx="5807321" cy="2882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4" rIns="91427" bIns="45714" numCol="1" anchor="t" anchorCtr="0" compatLnSpc="1">
              <a:prstTxWarp prst="textNoShape">
                <a:avLst/>
              </a:prstTxWarp>
            </a:bodyPr>
            <a:lstStyle/>
            <a:p>
              <a:pPr defTabSz="914201">
                <a:defRPr/>
              </a:pPr>
              <a:endParaRPr lang="en-US" sz="1801">
                <a:solidFill>
                  <a:srgbClr val="EC5038"/>
                </a:solidFill>
                <a:latin typeface="Segoe UI"/>
              </a:endParaRPr>
            </a:p>
          </p:txBody>
        </p:sp>
        <p:sp>
          <p:nvSpPr>
            <p:cNvPr id="35" name="Freeform 67">
              <a:extLst>
                <a:ext uri="{FF2B5EF4-FFF2-40B4-BE49-F238E27FC236}">
                  <a16:creationId xmlns:a16="http://schemas.microsoft.com/office/drawing/2014/main" id="{4CF76CC2-D3C8-4A68-B4B9-0D42F5E05C1D}"/>
                </a:ext>
              </a:extLst>
            </p:cNvPr>
            <p:cNvSpPr>
              <a:spLocks/>
            </p:cNvSpPr>
            <p:nvPr/>
          </p:nvSpPr>
          <p:spPr bwMode="auto">
            <a:xfrm>
              <a:off x="3200050" y="3158335"/>
              <a:ext cx="3039881" cy="1660944"/>
            </a:xfrm>
            <a:custGeom>
              <a:avLst/>
              <a:gdLst>
                <a:gd name="T0" fmla="*/ 2545 w 2545"/>
                <a:gd name="T1" fmla="*/ 365 h 1391"/>
                <a:gd name="T2" fmla="*/ 2464 w 2545"/>
                <a:gd name="T3" fmla="*/ 486 h 1391"/>
                <a:gd name="T4" fmla="*/ 2395 w 2545"/>
                <a:gd name="T5" fmla="*/ 587 h 1391"/>
                <a:gd name="T6" fmla="*/ 2333 w 2545"/>
                <a:gd name="T7" fmla="*/ 679 h 1391"/>
                <a:gd name="T8" fmla="*/ 2271 w 2545"/>
                <a:gd name="T9" fmla="*/ 767 h 1391"/>
                <a:gd name="T10" fmla="*/ 2203 w 2545"/>
                <a:gd name="T11" fmla="*/ 861 h 1391"/>
                <a:gd name="T12" fmla="*/ 2134 w 2545"/>
                <a:gd name="T13" fmla="*/ 951 h 1391"/>
                <a:gd name="T14" fmla="*/ 2059 w 2545"/>
                <a:gd name="T15" fmla="*/ 1033 h 1391"/>
                <a:gd name="T16" fmla="*/ 1968 w 2545"/>
                <a:gd name="T17" fmla="*/ 1114 h 1391"/>
                <a:gd name="T18" fmla="*/ 1859 w 2545"/>
                <a:gd name="T19" fmla="*/ 1192 h 1391"/>
                <a:gd name="T20" fmla="*/ 1733 w 2545"/>
                <a:gd name="T21" fmla="*/ 1263 h 1391"/>
                <a:gd name="T22" fmla="*/ 1591 w 2545"/>
                <a:gd name="T23" fmla="*/ 1322 h 1391"/>
                <a:gd name="T24" fmla="*/ 1430 w 2545"/>
                <a:gd name="T25" fmla="*/ 1366 h 1391"/>
                <a:gd name="T26" fmla="*/ 1250 w 2545"/>
                <a:gd name="T27" fmla="*/ 1390 h 1391"/>
                <a:gd name="T28" fmla="*/ 1250 w 2545"/>
                <a:gd name="T29" fmla="*/ 1390 h 1391"/>
                <a:gd name="T30" fmla="*/ 1100 w 2545"/>
                <a:gd name="T31" fmla="*/ 1387 h 1391"/>
                <a:gd name="T32" fmla="*/ 900 w 2545"/>
                <a:gd name="T33" fmla="*/ 1351 h 1391"/>
                <a:gd name="T34" fmla="*/ 713 w 2545"/>
                <a:gd name="T35" fmla="*/ 1287 h 1391"/>
                <a:gd name="T36" fmla="*/ 540 w 2545"/>
                <a:gd name="T37" fmla="*/ 1192 h 1391"/>
                <a:gd name="T38" fmla="*/ 387 w 2545"/>
                <a:gd name="T39" fmla="*/ 1072 h 1391"/>
                <a:gd name="T40" fmla="*/ 256 w 2545"/>
                <a:gd name="T41" fmla="*/ 929 h 1391"/>
                <a:gd name="T42" fmla="*/ 149 w 2545"/>
                <a:gd name="T43" fmla="*/ 766 h 1391"/>
                <a:gd name="T44" fmla="*/ 68 w 2545"/>
                <a:gd name="T45" fmla="*/ 586 h 1391"/>
                <a:gd name="T46" fmla="*/ 18 w 2545"/>
                <a:gd name="T47" fmla="*/ 392 h 1391"/>
                <a:gd name="T48" fmla="*/ 0 w 2545"/>
                <a:gd name="T49" fmla="*/ 187 h 1391"/>
                <a:gd name="T50" fmla="*/ 4 w 2545"/>
                <a:gd name="T51" fmla="*/ 125 h 1391"/>
                <a:gd name="T52" fmla="*/ 402 w 2545"/>
                <a:gd name="T53" fmla="*/ 187 h 1391"/>
                <a:gd name="T54" fmla="*/ 418 w 2545"/>
                <a:gd name="T55" fmla="*/ 349 h 1391"/>
                <a:gd name="T56" fmla="*/ 464 w 2545"/>
                <a:gd name="T57" fmla="*/ 499 h 1391"/>
                <a:gd name="T58" fmla="*/ 539 w 2545"/>
                <a:gd name="T59" fmla="*/ 636 h 1391"/>
                <a:gd name="T60" fmla="*/ 636 w 2545"/>
                <a:gd name="T61" fmla="*/ 754 h 1391"/>
                <a:gd name="T62" fmla="*/ 756 w 2545"/>
                <a:gd name="T63" fmla="*/ 852 h 1391"/>
                <a:gd name="T64" fmla="*/ 891 w 2545"/>
                <a:gd name="T65" fmla="*/ 926 h 1391"/>
                <a:gd name="T66" fmla="*/ 1043 w 2545"/>
                <a:gd name="T67" fmla="*/ 973 h 1391"/>
                <a:gd name="T68" fmla="*/ 1205 w 2545"/>
                <a:gd name="T69" fmla="*/ 989 h 1391"/>
                <a:gd name="T70" fmla="*/ 1250 w 2545"/>
                <a:gd name="T71" fmla="*/ 988 h 1391"/>
                <a:gd name="T72" fmla="*/ 1409 w 2545"/>
                <a:gd name="T73" fmla="*/ 963 h 1391"/>
                <a:gd name="T74" fmla="*/ 1558 w 2545"/>
                <a:gd name="T75" fmla="*/ 908 h 1391"/>
                <a:gd name="T76" fmla="*/ 1689 w 2545"/>
                <a:gd name="T77" fmla="*/ 829 h 1391"/>
                <a:gd name="T78" fmla="*/ 1801 w 2545"/>
                <a:gd name="T79" fmla="*/ 724 h 1391"/>
                <a:gd name="T80" fmla="*/ 1906 w 2545"/>
                <a:gd name="T81" fmla="*/ 583 h 1391"/>
                <a:gd name="T82" fmla="*/ 2031 w 2545"/>
                <a:gd name="T83" fmla="*/ 399 h 1391"/>
                <a:gd name="T84" fmla="*/ 2166 w 2545"/>
                <a:gd name="T85" fmla="*/ 202 h 1391"/>
                <a:gd name="T86" fmla="*/ 2306 w 2545"/>
                <a:gd name="T87" fmla="*/ 0 h 1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545" h="1391">
                  <a:moveTo>
                    <a:pt x="2306" y="0"/>
                  </a:moveTo>
                  <a:lnTo>
                    <a:pt x="2545" y="365"/>
                  </a:lnTo>
                  <a:lnTo>
                    <a:pt x="2502" y="429"/>
                  </a:lnTo>
                  <a:lnTo>
                    <a:pt x="2464" y="486"/>
                  </a:lnTo>
                  <a:lnTo>
                    <a:pt x="2429" y="539"/>
                  </a:lnTo>
                  <a:lnTo>
                    <a:pt x="2395" y="587"/>
                  </a:lnTo>
                  <a:lnTo>
                    <a:pt x="2364" y="635"/>
                  </a:lnTo>
                  <a:lnTo>
                    <a:pt x="2333" y="679"/>
                  </a:lnTo>
                  <a:lnTo>
                    <a:pt x="2302" y="723"/>
                  </a:lnTo>
                  <a:lnTo>
                    <a:pt x="2271" y="767"/>
                  </a:lnTo>
                  <a:lnTo>
                    <a:pt x="2239" y="813"/>
                  </a:lnTo>
                  <a:lnTo>
                    <a:pt x="2203" y="861"/>
                  </a:lnTo>
                  <a:lnTo>
                    <a:pt x="2165" y="913"/>
                  </a:lnTo>
                  <a:lnTo>
                    <a:pt x="2134" y="951"/>
                  </a:lnTo>
                  <a:lnTo>
                    <a:pt x="2099" y="992"/>
                  </a:lnTo>
                  <a:lnTo>
                    <a:pt x="2059" y="1033"/>
                  </a:lnTo>
                  <a:lnTo>
                    <a:pt x="2015" y="1075"/>
                  </a:lnTo>
                  <a:lnTo>
                    <a:pt x="1968" y="1114"/>
                  </a:lnTo>
                  <a:lnTo>
                    <a:pt x="1915" y="1154"/>
                  </a:lnTo>
                  <a:lnTo>
                    <a:pt x="1859" y="1192"/>
                  </a:lnTo>
                  <a:lnTo>
                    <a:pt x="1798" y="1229"/>
                  </a:lnTo>
                  <a:lnTo>
                    <a:pt x="1733" y="1263"/>
                  </a:lnTo>
                  <a:lnTo>
                    <a:pt x="1664" y="1294"/>
                  </a:lnTo>
                  <a:lnTo>
                    <a:pt x="1591" y="1322"/>
                  </a:lnTo>
                  <a:lnTo>
                    <a:pt x="1512" y="1345"/>
                  </a:lnTo>
                  <a:lnTo>
                    <a:pt x="1430" y="1366"/>
                  </a:lnTo>
                  <a:lnTo>
                    <a:pt x="1342" y="1381"/>
                  </a:lnTo>
                  <a:lnTo>
                    <a:pt x="1250" y="1390"/>
                  </a:lnTo>
                  <a:lnTo>
                    <a:pt x="1250" y="1390"/>
                  </a:lnTo>
                  <a:lnTo>
                    <a:pt x="1250" y="1390"/>
                  </a:lnTo>
                  <a:lnTo>
                    <a:pt x="1205" y="1391"/>
                  </a:lnTo>
                  <a:lnTo>
                    <a:pt x="1100" y="1387"/>
                  </a:lnTo>
                  <a:lnTo>
                    <a:pt x="999" y="1373"/>
                  </a:lnTo>
                  <a:lnTo>
                    <a:pt x="900" y="1351"/>
                  </a:lnTo>
                  <a:lnTo>
                    <a:pt x="804" y="1323"/>
                  </a:lnTo>
                  <a:lnTo>
                    <a:pt x="713" y="1287"/>
                  </a:lnTo>
                  <a:lnTo>
                    <a:pt x="624" y="1242"/>
                  </a:lnTo>
                  <a:lnTo>
                    <a:pt x="540" y="1192"/>
                  </a:lnTo>
                  <a:lnTo>
                    <a:pt x="462" y="1135"/>
                  </a:lnTo>
                  <a:lnTo>
                    <a:pt x="387" y="1072"/>
                  </a:lnTo>
                  <a:lnTo>
                    <a:pt x="320" y="1002"/>
                  </a:lnTo>
                  <a:lnTo>
                    <a:pt x="256" y="929"/>
                  </a:lnTo>
                  <a:lnTo>
                    <a:pt x="199" y="849"/>
                  </a:lnTo>
                  <a:lnTo>
                    <a:pt x="149" y="766"/>
                  </a:lnTo>
                  <a:lnTo>
                    <a:pt x="105" y="679"/>
                  </a:lnTo>
                  <a:lnTo>
                    <a:pt x="68" y="586"/>
                  </a:lnTo>
                  <a:lnTo>
                    <a:pt x="38" y="490"/>
                  </a:lnTo>
                  <a:lnTo>
                    <a:pt x="18" y="392"/>
                  </a:lnTo>
                  <a:lnTo>
                    <a:pt x="4" y="292"/>
                  </a:lnTo>
                  <a:lnTo>
                    <a:pt x="0" y="187"/>
                  </a:lnTo>
                  <a:lnTo>
                    <a:pt x="1" y="156"/>
                  </a:lnTo>
                  <a:lnTo>
                    <a:pt x="4" y="125"/>
                  </a:lnTo>
                  <a:lnTo>
                    <a:pt x="404" y="125"/>
                  </a:lnTo>
                  <a:lnTo>
                    <a:pt x="402" y="187"/>
                  </a:lnTo>
                  <a:lnTo>
                    <a:pt x="405" y="270"/>
                  </a:lnTo>
                  <a:lnTo>
                    <a:pt x="418" y="349"/>
                  </a:lnTo>
                  <a:lnTo>
                    <a:pt x="437" y="426"/>
                  </a:lnTo>
                  <a:lnTo>
                    <a:pt x="464" y="499"/>
                  </a:lnTo>
                  <a:lnTo>
                    <a:pt x="498" y="570"/>
                  </a:lnTo>
                  <a:lnTo>
                    <a:pt x="539" y="636"/>
                  </a:lnTo>
                  <a:lnTo>
                    <a:pt x="585" y="698"/>
                  </a:lnTo>
                  <a:lnTo>
                    <a:pt x="636" y="754"/>
                  </a:lnTo>
                  <a:lnTo>
                    <a:pt x="694" y="807"/>
                  </a:lnTo>
                  <a:lnTo>
                    <a:pt x="756" y="852"/>
                  </a:lnTo>
                  <a:lnTo>
                    <a:pt x="822" y="892"/>
                  </a:lnTo>
                  <a:lnTo>
                    <a:pt x="891" y="926"/>
                  </a:lnTo>
                  <a:lnTo>
                    <a:pt x="965" y="954"/>
                  </a:lnTo>
                  <a:lnTo>
                    <a:pt x="1043" y="973"/>
                  </a:lnTo>
                  <a:lnTo>
                    <a:pt x="1122" y="985"/>
                  </a:lnTo>
                  <a:lnTo>
                    <a:pt x="1205" y="989"/>
                  </a:lnTo>
                  <a:lnTo>
                    <a:pt x="1250" y="988"/>
                  </a:lnTo>
                  <a:lnTo>
                    <a:pt x="1250" y="988"/>
                  </a:lnTo>
                  <a:lnTo>
                    <a:pt x="1331" y="979"/>
                  </a:lnTo>
                  <a:lnTo>
                    <a:pt x="1409" y="963"/>
                  </a:lnTo>
                  <a:lnTo>
                    <a:pt x="1486" y="939"/>
                  </a:lnTo>
                  <a:lnTo>
                    <a:pt x="1558" y="908"/>
                  </a:lnTo>
                  <a:lnTo>
                    <a:pt x="1626" y="872"/>
                  </a:lnTo>
                  <a:lnTo>
                    <a:pt x="1689" y="829"/>
                  </a:lnTo>
                  <a:lnTo>
                    <a:pt x="1748" y="779"/>
                  </a:lnTo>
                  <a:lnTo>
                    <a:pt x="1801" y="724"/>
                  </a:lnTo>
                  <a:lnTo>
                    <a:pt x="1848" y="665"/>
                  </a:lnTo>
                  <a:lnTo>
                    <a:pt x="1906" y="583"/>
                  </a:lnTo>
                  <a:lnTo>
                    <a:pt x="1966" y="493"/>
                  </a:lnTo>
                  <a:lnTo>
                    <a:pt x="2031" y="399"/>
                  </a:lnTo>
                  <a:lnTo>
                    <a:pt x="2097" y="302"/>
                  </a:lnTo>
                  <a:lnTo>
                    <a:pt x="2166" y="202"/>
                  </a:lnTo>
                  <a:lnTo>
                    <a:pt x="2236" y="102"/>
                  </a:lnTo>
                  <a:lnTo>
                    <a:pt x="2306" y="0"/>
                  </a:lnTo>
                  <a:close/>
                </a:path>
              </a:pathLst>
            </a:custGeom>
            <a:solidFill>
              <a:schemeClr val="tx1">
                <a:lumMod val="40000"/>
                <a:lumOff val="60000"/>
              </a:schemeClr>
            </a:solidFill>
            <a:ln w="0">
              <a:solidFill>
                <a:schemeClr val="tx1">
                  <a:lumMod val="40000"/>
                  <a:lumOff val="60000"/>
                </a:schemeClr>
              </a:solidFill>
              <a:prstDash val="solid"/>
              <a:round/>
              <a:headEnd/>
              <a:tailEnd/>
            </a:ln>
          </p:spPr>
          <p:txBody>
            <a:bodyPr vert="horz" wrap="square" lIns="91427" tIns="45714" rIns="91427" bIns="45714" numCol="1" anchor="t" anchorCtr="0" compatLnSpc="1">
              <a:prstTxWarp prst="textNoShape">
                <a:avLst/>
              </a:prstTxWarp>
            </a:bodyPr>
            <a:lstStyle/>
            <a:p>
              <a:pPr defTabSz="914201">
                <a:defRPr/>
              </a:pPr>
              <a:endParaRPr lang="en-US" sz="1801">
                <a:solidFill>
                  <a:srgbClr val="EC5038"/>
                </a:solidFill>
                <a:latin typeface="Segoe UI"/>
              </a:endParaRPr>
            </a:p>
          </p:txBody>
        </p:sp>
        <p:sp>
          <p:nvSpPr>
            <p:cNvPr id="36" name="Freeform 68">
              <a:extLst>
                <a:ext uri="{FF2B5EF4-FFF2-40B4-BE49-F238E27FC236}">
                  <a16:creationId xmlns:a16="http://schemas.microsoft.com/office/drawing/2014/main" id="{A264C69D-C90C-4AE4-8D31-859C9300012C}"/>
                </a:ext>
              </a:extLst>
            </p:cNvPr>
            <p:cNvSpPr>
              <a:spLocks/>
            </p:cNvSpPr>
            <p:nvPr/>
          </p:nvSpPr>
          <p:spPr bwMode="auto">
            <a:xfrm>
              <a:off x="3577645" y="2591942"/>
              <a:ext cx="1687230" cy="1065871"/>
            </a:xfrm>
            <a:custGeom>
              <a:avLst/>
              <a:gdLst>
                <a:gd name="T0" fmla="*/ 161 w 1413"/>
                <a:gd name="T1" fmla="*/ 0 h 892"/>
                <a:gd name="T2" fmla="*/ 1413 w 1413"/>
                <a:gd name="T3" fmla="*/ 389 h 892"/>
                <a:gd name="T4" fmla="*/ 1252 w 1413"/>
                <a:gd name="T5" fmla="*/ 892 h 892"/>
                <a:gd name="T6" fmla="*/ 0 w 1413"/>
                <a:gd name="T7" fmla="*/ 504 h 892"/>
                <a:gd name="T8" fmla="*/ 161 w 1413"/>
                <a:gd name="T9" fmla="*/ 0 h 892"/>
              </a:gdLst>
              <a:ahLst/>
              <a:cxnLst>
                <a:cxn ang="0">
                  <a:pos x="T0" y="T1"/>
                </a:cxn>
                <a:cxn ang="0">
                  <a:pos x="T2" y="T3"/>
                </a:cxn>
                <a:cxn ang="0">
                  <a:pos x="T4" y="T5"/>
                </a:cxn>
                <a:cxn ang="0">
                  <a:pos x="T6" y="T7"/>
                </a:cxn>
                <a:cxn ang="0">
                  <a:pos x="T8" y="T9"/>
                </a:cxn>
              </a:cxnLst>
              <a:rect l="0" t="0" r="r" b="b"/>
              <a:pathLst>
                <a:path w="1413" h="892">
                  <a:moveTo>
                    <a:pt x="161" y="0"/>
                  </a:moveTo>
                  <a:lnTo>
                    <a:pt x="1413" y="389"/>
                  </a:lnTo>
                  <a:lnTo>
                    <a:pt x="1252" y="892"/>
                  </a:lnTo>
                  <a:lnTo>
                    <a:pt x="0" y="504"/>
                  </a:lnTo>
                  <a:lnTo>
                    <a:pt x="161" y="0"/>
                  </a:lnTo>
                  <a:close/>
                </a:path>
              </a:pathLst>
            </a:custGeom>
            <a:solidFill>
              <a:srgbClr val="000000"/>
            </a:solidFill>
            <a:ln w="0">
              <a:solidFill>
                <a:srgbClr val="000000"/>
              </a:solidFill>
              <a:prstDash val="solid"/>
              <a:round/>
              <a:headEnd/>
              <a:tailEnd/>
            </a:ln>
          </p:spPr>
          <p:txBody>
            <a:bodyPr vert="horz" wrap="square" lIns="91427" tIns="45714" rIns="91427" bIns="45714" numCol="1" anchor="t" anchorCtr="0" compatLnSpc="1">
              <a:prstTxWarp prst="textNoShape">
                <a:avLst/>
              </a:prstTxWarp>
            </a:bodyPr>
            <a:lstStyle/>
            <a:p>
              <a:pPr defTabSz="914201">
                <a:defRPr/>
              </a:pPr>
              <a:endParaRPr lang="en-US" sz="1801">
                <a:solidFill>
                  <a:srgbClr val="EC5038"/>
                </a:solidFill>
                <a:latin typeface="Segoe UI"/>
              </a:endParaRPr>
            </a:p>
          </p:txBody>
        </p:sp>
        <p:sp>
          <p:nvSpPr>
            <p:cNvPr id="37" name="Freeform 69">
              <a:extLst>
                <a:ext uri="{FF2B5EF4-FFF2-40B4-BE49-F238E27FC236}">
                  <a16:creationId xmlns:a16="http://schemas.microsoft.com/office/drawing/2014/main" id="{06F3E597-747B-43BF-ACA6-62FE40EFAC90}"/>
                </a:ext>
              </a:extLst>
            </p:cNvPr>
            <p:cNvSpPr>
              <a:spLocks/>
            </p:cNvSpPr>
            <p:nvPr/>
          </p:nvSpPr>
          <p:spPr bwMode="auto">
            <a:xfrm>
              <a:off x="3200050" y="1944294"/>
              <a:ext cx="3015983" cy="1646605"/>
            </a:xfrm>
            <a:custGeom>
              <a:avLst/>
              <a:gdLst>
                <a:gd name="T0" fmla="*/ 1404 w 2524"/>
                <a:gd name="T1" fmla="*/ 16 h 1377"/>
                <a:gd name="T2" fmla="*/ 1683 w 2524"/>
                <a:gd name="T3" fmla="*/ 103 h 1377"/>
                <a:gd name="T4" fmla="*/ 1931 w 2524"/>
                <a:gd name="T5" fmla="*/ 249 h 1377"/>
                <a:gd name="T6" fmla="*/ 2134 w 2524"/>
                <a:gd name="T7" fmla="*/ 441 h 1377"/>
                <a:gd name="T8" fmla="*/ 2216 w 2524"/>
                <a:gd name="T9" fmla="*/ 549 h 1377"/>
                <a:gd name="T10" fmla="*/ 2247 w 2524"/>
                <a:gd name="T11" fmla="*/ 591 h 1377"/>
                <a:gd name="T12" fmla="*/ 2268 w 2524"/>
                <a:gd name="T13" fmla="*/ 619 h 1377"/>
                <a:gd name="T14" fmla="*/ 2281 w 2524"/>
                <a:gd name="T15" fmla="*/ 637 h 1377"/>
                <a:gd name="T16" fmla="*/ 2287 w 2524"/>
                <a:gd name="T17" fmla="*/ 646 h 1377"/>
                <a:gd name="T18" fmla="*/ 2286 w 2524"/>
                <a:gd name="T19" fmla="*/ 644 h 1377"/>
                <a:gd name="T20" fmla="*/ 2281 w 2524"/>
                <a:gd name="T21" fmla="*/ 639 h 1377"/>
                <a:gd name="T22" fmla="*/ 2272 w 2524"/>
                <a:gd name="T23" fmla="*/ 625 h 1377"/>
                <a:gd name="T24" fmla="*/ 2261 w 2524"/>
                <a:gd name="T25" fmla="*/ 609 h 1377"/>
                <a:gd name="T26" fmla="*/ 2247 w 2524"/>
                <a:gd name="T27" fmla="*/ 591 h 1377"/>
                <a:gd name="T28" fmla="*/ 2233 w 2524"/>
                <a:gd name="T29" fmla="*/ 572 h 1377"/>
                <a:gd name="T30" fmla="*/ 2219 w 2524"/>
                <a:gd name="T31" fmla="*/ 553 h 1377"/>
                <a:gd name="T32" fmla="*/ 2208 w 2524"/>
                <a:gd name="T33" fmla="*/ 537 h 1377"/>
                <a:gd name="T34" fmla="*/ 2199 w 2524"/>
                <a:gd name="T35" fmla="*/ 524 h 1377"/>
                <a:gd name="T36" fmla="*/ 2193 w 2524"/>
                <a:gd name="T37" fmla="*/ 516 h 1377"/>
                <a:gd name="T38" fmla="*/ 2209 w 2524"/>
                <a:gd name="T39" fmla="*/ 536 h 1377"/>
                <a:gd name="T40" fmla="*/ 2278 w 2524"/>
                <a:gd name="T41" fmla="*/ 630 h 1377"/>
                <a:gd name="T42" fmla="*/ 2371 w 2524"/>
                <a:gd name="T43" fmla="*/ 765 h 1377"/>
                <a:gd name="T44" fmla="*/ 2483 w 2524"/>
                <a:gd name="T45" fmla="*/ 928 h 1377"/>
                <a:gd name="T46" fmla="*/ 2206 w 2524"/>
                <a:gd name="T47" fmla="*/ 1251 h 1377"/>
                <a:gd name="T48" fmla="*/ 1966 w 2524"/>
                <a:gd name="T49" fmla="*/ 902 h 1377"/>
                <a:gd name="T50" fmla="*/ 1804 w 2524"/>
                <a:gd name="T51" fmla="*/ 678 h 1377"/>
                <a:gd name="T52" fmla="*/ 1635 w 2524"/>
                <a:gd name="T53" fmla="*/ 533 h 1377"/>
                <a:gd name="T54" fmla="*/ 1433 w 2524"/>
                <a:gd name="T55" fmla="*/ 435 h 1377"/>
                <a:gd name="T56" fmla="*/ 1205 w 2524"/>
                <a:gd name="T57" fmla="*/ 400 h 1377"/>
                <a:gd name="T58" fmla="*/ 1118 w 2524"/>
                <a:gd name="T59" fmla="*/ 405 h 1377"/>
                <a:gd name="T60" fmla="*/ 950 w 2524"/>
                <a:gd name="T61" fmla="*/ 441 h 1377"/>
                <a:gd name="T62" fmla="*/ 745 w 2524"/>
                <a:gd name="T63" fmla="*/ 544 h 1377"/>
                <a:gd name="T64" fmla="*/ 580 w 2524"/>
                <a:gd name="T65" fmla="*/ 699 h 1377"/>
                <a:gd name="T66" fmla="*/ 465 w 2524"/>
                <a:gd name="T67" fmla="*/ 895 h 1377"/>
                <a:gd name="T68" fmla="*/ 408 w 2524"/>
                <a:gd name="T69" fmla="*/ 1118 h 1377"/>
                <a:gd name="T70" fmla="*/ 6 w 2524"/>
                <a:gd name="T71" fmla="*/ 1095 h 1377"/>
                <a:gd name="T72" fmla="*/ 71 w 2524"/>
                <a:gd name="T73" fmla="*/ 803 h 1377"/>
                <a:gd name="T74" fmla="*/ 202 w 2524"/>
                <a:gd name="T75" fmla="*/ 541 h 1377"/>
                <a:gd name="T76" fmla="*/ 387 w 2524"/>
                <a:gd name="T77" fmla="*/ 321 h 1377"/>
                <a:gd name="T78" fmla="*/ 623 w 2524"/>
                <a:gd name="T79" fmla="*/ 150 h 1377"/>
                <a:gd name="T80" fmla="*/ 898 w 2524"/>
                <a:gd name="T81" fmla="*/ 40 h 1377"/>
                <a:gd name="T82" fmla="*/ 1102 w 2524"/>
                <a:gd name="T83" fmla="*/ 4 h 1377"/>
                <a:gd name="T84" fmla="*/ 1158 w 2524"/>
                <a:gd name="T85" fmla="*/ 0 h 1377"/>
                <a:gd name="T86" fmla="*/ 1205 w 2524"/>
                <a:gd name="T87" fmla="*/ 0 h 1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524" h="1377">
                  <a:moveTo>
                    <a:pt x="1205" y="0"/>
                  </a:moveTo>
                  <a:lnTo>
                    <a:pt x="1305" y="4"/>
                  </a:lnTo>
                  <a:lnTo>
                    <a:pt x="1404" y="16"/>
                  </a:lnTo>
                  <a:lnTo>
                    <a:pt x="1501" y="38"/>
                  </a:lnTo>
                  <a:lnTo>
                    <a:pt x="1593" y="66"/>
                  </a:lnTo>
                  <a:lnTo>
                    <a:pt x="1683" y="103"/>
                  </a:lnTo>
                  <a:lnTo>
                    <a:pt x="1770" y="144"/>
                  </a:lnTo>
                  <a:lnTo>
                    <a:pt x="1853" y="194"/>
                  </a:lnTo>
                  <a:lnTo>
                    <a:pt x="1931" y="249"/>
                  </a:lnTo>
                  <a:lnTo>
                    <a:pt x="2003" y="307"/>
                  </a:lnTo>
                  <a:lnTo>
                    <a:pt x="2072" y="372"/>
                  </a:lnTo>
                  <a:lnTo>
                    <a:pt x="2134" y="441"/>
                  </a:lnTo>
                  <a:lnTo>
                    <a:pt x="2191" y="513"/>
                  </a:lnTo>
                  <a:lnTo>
                    <a:pt x="2205" y="533"/>
                  </a:lnTo>
                  <a:lnTo>
                    <a:pt x="2216" y="549"/>
                  </a:lnTo>
                  <a:lnTo>
                    <a:pt x="2228" y="565"/>
                  </a:lnTo>
                  <a:lnTo>
                    <a:pt x="2239" y="578"/>
                  </a:lnTo>
                  <a:lnTo>
                    <a:pt x="2247" y="591"/>
                  </a:lnTo>
                  <a:lnTo>
                    <a:pt x="2255" y="602"/>
                  </a:lnTo>
                  <a:lnTo>
                    <a:pt x="2262" y="612"/>
                  </a:lnTo>
                  <a:lnTo>
                    <a:pt x="2268" y="619"/>
                  </a:lnTo>
                  <a:lnTo>
                    <a:pt x="2272" y="627"/>
                  </a:lnTo>
                  <a:lnTo>
                    <a:pt x="2277" y="633"/>
                  </a:lnTo>
                  <a:lnTo>
                    <a:pt x="2281" y="637"/>
                  </a:lnTo>
                  <a:lnTo>
                    <a:pt x="2283" y="642"/>
                  </a:lnTo>
                  <a:lnTo>
                    <a:pt x="2286" y="643"/>
                  </a:lnTo>
                  <a:lnTo>
                    <a:pt x="2287" y="646"/>
                  </a:lnTo>
                  <a:lnTo>
                    <a:pt x="2287" y="646"/>
                  </a:lnTo>
                  <a:lnTo>
                    <a:pt x="2287" y="646"/>
                  </a:lnTo>
                  <a:lnTo>
                    <a:pt x="2286" y="644"/>
                  </a:lnTo>
                  <a:lnTo>
                    <a:pt x="2286" y="643"/>
                  </a:lnTo>
                  <a:lnTo>
                    <a:pt x="2283" y="642"/>
                  </a:lnTo>
                  <a:lnTo>
                    <a:pt x="2281" y="639"/>
                  </a:lnTo>
                  <a:lnTo>
                    <a:pt x="2278" y="634"/>
                  </a:lnTo>
                  <a:lnTo>
                    <a:pt x="2275" y="630"/>
                  </a:lnTo>
                  <a:lnTo>
                    <a:pt x="2272" y="625"/>
                  </a:lnTo>
                  <a:lnTo>
                    <a:pt x="2268" y="621"/>
                  </a:lnTo>
                  <a:lnTo>
                    <a:pt x="2265" y="615"/>
                  </a:lnTo>
                  <a:lnTo>
                    <a:pt x="2261" y="609"/>
                  </a:lnTo>
                  <a:lnTo>
                    <a:pt x="2256" y="603"/>
                  </a:lnTo>
                  <a:lnTo>
                    <a:pt x="2252" y="597"/>
                  </a:lnTo>
                  <a:lnTo>
                    <a:pt x="2247" y="591"/>
                  </a:lnTo>
                  <a:lnTo>
                    <a:pt x="2243" y="584"/>
                  </a:lnTo>
                  <a:lnTo>
                    <a:pt x="2239" y="578"/>
                  </a:lnTo>
                  <a:lnTo>
                    <a:pt x="2233" y="572"/>
                  </a:lnTo>
                  <a:lnTo>
                    <a:pt x="2228" y="565"/>
                  </a:lnTo>
                  <a:lnTo>
                    <a:pt x="2224" y="559"/>
                  </a:lnTo>
                  <a:lnTo>
                    <a:pt x="2219" y="553"/>
                  </a:lnTo>
                  <a:lnTo>
                    <a:pt x="2215" y="547"/>
                  </a:lnTo>
                  <a:lnTo>
                    <a:pt x="2212" y="541"/>
                  </a:lnTo>
                  <a:lnTo>
                    <a:pt x="2208" y="537"/>
                  </a:lnTo>
                  <a:lnTo>
                    <a:pt x="2205" y="531"/>
                  </a:lnTo>
                  <a:lnTo>
                    <a:pt x="2202" y="528"/>
                  </a:lnTo>
                  <a:lnTo>
                    <a:pt x="2199" y="524"/>
                  </a:lnTo>
                  <a:lnTo>
                    <a:pt x="2196" y="521"/>
                  </a:lnTo>
                  <a:lnTo>
                    <a:pt x="2194" y="518"/>
                  </a:lnTo>
                  <a:lnTo>
                    <a:pt x="2193" y="516"/>
                  </a:lnTo>
                  <a:lnTo>
                    <a:pt x="2193" y="515"/>
                  </a:lnTo>
                  <a:lnTo>
                    <a:pt x="2191" y="515"/>
                  </a:lnTo>
                  <a:lnTo>
                    <a:pt x="2209" y="536"/>
                  </a:lnTo>
                  <a:lnTo>
                    <a:pt x="2228" y="562"/>
                  </a:lnTo>
                  <a:lnTo>
                    <a:pt x="2252" y="594"/>
                  </a:lnTo>
                  <a:lnTo>
                    <a:pt x="2278" y="630"/>
                  </a:lnTo>
                  <a:lnTo>
                    <a:pt x="2306" y="671"/>
                  </a:lnTo>
                  <a:lnTo>
                    <a:pt x="2339" y="717"/>
                  </a:lnTo>
                  <a:lnTo>
                    <a:pt x="2371" y="765"/>
                  </a:lnTo>
                  <a:lnTo>
                    <a:pt x="2408" y="817"/>
                  </a:lnTo>
                  <a:lnTo>
                    <a:pt x="2445" y="873"/>
                  </a:lnTo>
                  <a:lnTo>
                    <a:pt x="2483" y="928"/>
                  </a:lnTo>
                  <a:lnTo>
                    <a:pt x="2524" y="987"/>
                  </a:lnTo>
                  <a:lnTo>
                    <a:pt x="2295" y="1377"/>
                  </a:lnTo>
                  <a:lnTo>
                    <a:pt x="2206" y="1251"/>
                  </a:lnTo>
                  <a:lnTo>
                    <a:pt x="2121" y="1130"/>
                  </a:lnTo>
                  <a:lnTo>
                    <a:pt x="2041" y="1014"/>
                  </a:lnTo>
                  <a:lnTo>
                    <a:pt x="1966" y="902"/>
                  </a:lnTo>
                  <a:lnTo>
                    <a:pt x="1895" y="796"/>
                  </a:lnTo>
                  <a:lnTo>
                    <a:pt x="1851" y="734"/>
                  </a:lnTo>
                  <a:lnTo>
                    <a:pt x="1804" y="678"/>
                  </a:lnTo>
                  <a:lnTo>
                    <a:pt x="1751" y="624"/>
                  </a:lnTo>
                  <a:lnTo>
                    <a:pt x="1695" y="575"/>
                  </a:lnTo>
                  <a:lnTo>
                    <a:pt x="1635" y="533"/>
                  </a:lnTo>
                  <a:lnTo>
                    <a:pt x="1571" y="494"/>
                  </a:lnTo>
                  <a:lnTo>
                    <a:pt x="1504" y="462"/>
                  </a:lnTo>
                  <a:lnTo>
                    <a:pt x="1433" y="435"/>
                  </a:lnTo>
                  <a:lnTo>
                    <a:pt x="1359" y="416"/>
                  </a:lnTo>
                  <a:lnTo>
                    <a:pt x="1283" y="405"/>
                  </a:lnTo>
                  <a:lnTo>
                    <a:pt x="1205" y="400"/>
                  </a:lnTo>
                  <a:lnTo>
                    <a:pt x="1194" y="400"/>
                  </a:lnTo>
                  <a:lnTo>
                    <a:pt x="1194" y="400"/>
                  </a:lnTo>
                  <a:lnTo>
                    <a:pt x="1118" y="405"/>
                  </a:lnTo>
                  <a:lnTo>
                    <a:pt x="1107" y="406"/>
                  </a:lnTo>
                  <a:lnTo>
                    <a:pt x="1026" y="419"/>
                  </a:lnTo>
                  <a:lnTo>
                    <a:pt x="950" y="441"/>
                  </a:lnTo>
                  <a:lnTo>
                    <a:pt x="878" y="469"/>
                  </a:lnTo>
                  <a:lnTo>
                    <a:pt x="810" y="503"/>
                  </a:lnTo>
                  <a:lnTo>
                    <a:pt x="745" y="544"/>
                  </a:lnTo>
                  <a:lnTo>
                    <a:pt x="685" y="590"/>
                  </a:lnTo>
                  <a:lnTo>
                    <a:pt x="630" y="643"/>
                  </a:lnTo>
                  <a:lnTo>
                    <a:pt x="580" y="699"/>
                  </a:lnTo>
                  <a:lnTo>
                    <a:pt x="536" y="759"/>
                  </a:lnTo>
                  <a:lnTo>
                    <a:pt x="498" y="825"/>
                  </a:lnTo>
                  <a:lnTo>
                    <a:pt x="465" y="895"/>
                  </a:lnTo>
                  <a:lnTo>
                    <a:pt x="440" y="967"/>
                  </a:lnTo>
                  <a:lnTo>
                    <a:pt x="420" y="1040"/>
                  </a:lnTo>
                  <a:lnTo>
                    <a:pt x="408" y="1118"/>
                  </a:lnTo>
                  <a:lnTo>
                    <a:pt x="402" y="1198"/>
                  </a:lnTo>
                  <a:lnTo>
                    <a:pt x="0" y="1198"/>
                  </a:lnTo>
                  <a:lnTo>
                    <a:pt x="6" y="1095"/>
                  </a:lnTo>
                  <a:lnTo>
                    <a:pt x="21" y="995"/>
                  </a:lnTo>
                  <a:lnTo>
                    <a:pt x="41" y="898"/>
                  </a:lnTo>
                  <a:lnTo>
                    <a:pt x="71" y="803"/>
                  </a:lnTo>
                  <a:lnTo>
                    <a:pt x="108" y="712"/>
                  </a:lnTo>
                  <a:lnTo>
                    <a:pt x="152" y="625"/>
                  </a:lnTo>
                  <a:lnTo>
                    <a:pt x="202" y="541"/>
                  </a:lnTo>
                  <a:lnTo>
                    <a:pt x="258" y="463"/>
                  </a:lnTo>
                  <a:lnTo>
                    <a:pt x="320" y="390"/>
                  </a:lnTo>
                  <a:lnTo>
                    <a:pt x="387" y="321"/>
                  </a:lnTo>
                  <a:lnTo>
                    <a:pt x="461" y="257"/>
                  </a:lnTo>
                  <a:lnTo>
                    <a:pt x="539" y="201"/>
                  </a:lnTo>
                  <a:lnTo>
                    <a:pt x="623" y="150"/>
                  </a:lnTo>
                  <a:lnTo>
                    <a:pt x="711" y="106"/>
                  </a:lnTo>
                  <a:lnTo>
                    <a:pt x="803" y="69"/>
                  </a:lnTo>
                  <a:lnTo>
                    <a:pt x="898" y="40"/>
                  </a:lnTo>
                  <a:lnTo>
                    <a:pt x="999" y="18"/>
                  </a:lnTo>
                  <a:lnTo>
                    <a:pt x="1102" y="4"/>
                  </a:lnTo>
                  <a:lnTo>
                    <a:pt x="1102" y="4"/>
                  </a:lnTo>
                  <a:lnTo>
                    <a:pt x="1102" y="3"/>
                  </a:lnTo>
                  <a:lnTo>
                    <a:pt x="1144" y="1"/>
                  </a:lnTo>
                  <a:lnTo>
                    <a:pt x="1158" y="0"/>
                  </a:lnTo>
                  <a:lnTo>
                    <a:pt x="1194" y="0"/>
                  </a:lnTo>
                  <a:lnTo>
                    <a:pt x="1194" y="0"/>
                  </a:lnTo>
                  <a:lnTo>
                    <a:pt x="1205" y="0"/>
                  </a:lnTo>
                  <a:close/>
                </a:path>
              </a:pathLst>
            </a:custGeom>
            <a:solidFill>
              <a:schemeClr val="tx1">
                <a:lumMod val="40000"/>
                <a:lumOff val="60000"/>
              </a:schemeClr>
            </a:solidFill>
            <a:ln w="0">
              <a:solidFill>
                <a:schemeClr val="tx1">
                  <a:lumMod val="60000"/>
                  <a:lumOff val="40000"/>
                </a:schemeClr>
              </a:solidFill>
              <a:prstDash val="solid"/>
              <a:round/>
              <a:headEnd/>
              <a:tailEnd/>
            </a:ln>
          </p:spPr>
          <p:txBody>
            <a:bodyPr vert="horz" wrap="square" lIns="91427" tIns="45714" rIns="91427" bIns="45714" numCol="1" anchor="t" anchorCtr="0" compatLnSpc="1">
              <a:prstTxWarp prst="textNoShape">
                <a:avLst/>
              </a:prstTxWarp>
            </a:bodyPr>
            <a:lstStyle/>
            <a:p>
              <a:pPr defTabSz="914201">
                <a:defRPr/>
              </a:pPr>
              <a:endParaRPr lang="en-US" sz="1801">
                <a:solidFill>
                  <a:srgbClr val="EC5038"/>
                </a:solidFill>
                <a:latin typeface="Segoe UI"/>
              </a:endParaRPr>
            </a:p>
          </p:txBody>
        </p:sp>
        <p:sp>
          <p:nvSpPr>
            <p:cNvPr id="38" name="Freeform 71">
              <a:extLst>
                <a:ext uri="{FF2B5EF4-FFF2-40B4-BE49-F238E27FC236}">
                  <a16:creationId xmlns:a16="http://schemas.microsoft.com/office/drawing/2014/main" id="{88619BE4-9644-4F4E-8658-B113C47E11CD}"/>
                </a:ext>
              </a:extLst>
            </p:cNvPr>
            <p:cNvSpPr>
              <a:spLocks/>
            </p:cNvSpPr>
            <p:nvPr/>
          </p:nvSpPr>
          <p:spPr bwMode="auto">
            <a:xfrm>
              <a:off x="6968834" y="2584772"/>
              <a:ext cx="1634653" cy="1073041"/>
            </a:xfrm>
            <a:custGeom>
              <a:avLst/>
              <a:gdLst>
                <a:gd name="T0" fmla="*/ 1206 w 1366"/>
                <a:gd name="T1" fmla="*/ 0 h 897"/>
                <a:gd name="T2" fmla="*/ 1366 w 1366"/>
                <a:gd name="T3" fmla="*/ 503 h 897"/>
                <a:gd name="T4" fmla="*/ 160 w 1366"/>
                <a:gd name="T5" fmla="*/ 897 h 897"/>
                <a:gd name="T6" fmla="*/ 0 w 1366"/>
                <a:gd name="T7" fmla="*/ 394 h 897"/>
                <a:gd name="T8" fmla="*/ 1206 w 1366"/>
                <a:gd name="T9" fmla="*/ 0 h 897"/>
              </a:gdLst>
              <a:ahLst/>
              <a:cxnLst>
                <a:cxn ang="0">
                  <a:pos x="T0" y="T1"/>
                </a:cxn>
                <a:cxn ang="0">
                  <a:pos x="T2" y="T3"/>
                </a:cxn>
                <a:cxn ang="0">
                  <a:pos x="T4" y="T5"/>
                </a:cxn>
                <a:cxn ang="0">
                  <a:pos x="T6" y="T7"/>
                </a:cxn>
                <a:cxn ang="0">
                  <a:pos x="T8" y="T9"/>
                </a:cxn>
              </a:cxnLst>
              <a:rect l="0" t="0" r="r" b="b"/>
              <a:pathLst>
                <a:path w="1366" h="897">
                  <a:moveTo>
                    <a:pt x="1206" y="0"/>
                  </a:moveTo>
                  <a:lnTo>
                    <a:pt x="1366" y="503"/>
                  </a:lnTo>
                  <a:lnTo>
                    <a:pt x="160" y="897"/>
                  </a:lnTo>
                  <a:lnTo>
                    <a:pt x="0" y="394"/>
                  </a:lnTo>
                  <a:lnTo>
                    <a:pt x="1206" y="0"/>
                  </a:lnTo>
                  <a:close/>
                </a:path>
              </a:pathLst>
            </a:custGeom>
            <a:solidFill>
              <a:srgbClr val="000000"/>
            </a:solidFill>
            <a:ln w="0">
              <a:solidFill>
                <a:srgbClr val="000000"/>
              </a:solidFill>
              <a:prstDash val="solid"/>
              <a:round/>
              <a:headEnd/>
              <a:tailEnd/>
            </a:ln>
          </p:spPr>
          <p:txBody>
            <a:bodyPr vert="horz" wrap="square" lIns="91427" tIns="45714" rIns="91427" bIns="45714" numCol="1" anchor="t" anchorCtr="0" compatLnSpc="1">
              <a:prstTxWarp prst="textNoShape">
                <a:avLst/>
              </a:prstTxWarp>
            </a:bodyPr>
            <a:lstStyle/>
            <a:p>
              <a:pPr defTabSz="914201">
                <a:defRPr/>
              </a:pPr>
              <a:endParaRPr lang="en-US" sz="1801">
                <a:solidFill>
                  <a:srgbClr val="EC5038"/>
                </a:solidFill>
                <a:latin typeface="Segoe UI"/>
              </a:endParaRPr>
            </a:p>
          </p:txBody>
        </p:sp>
        <p:sp>
          <p:nvSpPr>
            <p:cNvPr id="39" name="Freeform 72">
              <a:extLst>
                <a:ext uri="{FF2B5EF4-FFF2-40B4-BE49-F238E27FC236}">
                  <a16:creationId xmlns:a16="http://schemas.microsoft.com/office/drawing/2014/main" id="{F3F7639C-2E86-4553-AF36-311888FD6AF9}"/>
                </a:ext>
              </a:extLst>
            </p:cNvPr>
            <p:cNvSpPr>
              <a:spLocks/>
            </p:cNvSpPr>
            <p:nvPr/>
          </p:nvSpPr>
          <p:spPr bwMode="auto">
            <a:xfrm>
              <a:off x="5929252" y="1944294"/>
              <a:ext cx="3068560" cy="1701570"/>
            </a:xfrm>
            <a:custGeom>
              <a:avLst/>
              <a:gdLst>
                <a:gd name="T0" fmla="*/ 1469 w 2569"/>
                <a:gd name="T1" fmla="*/ 4 h 1424"/>
                <a:gd name="T2" fmla="*/ 1667 w 2569"/>
                <a:gd name="T3" fmla="*/ 38 h 1424"/>
                <a:gd name="T4" fmla="*/ 1856 w 2569"/>
                <a:gd name="T5" fmla="*/ 103 h 1424"/>
                <a:gd name="T6" fmla="*/ 2027 w 2569"/>
                <a:gd name="T7" fmla="*/ 199 h 1424"/>
                <a:gd name="T8" fmla="*/ 2180 w 2569"/>
                <a:gd name="T9" fmla="*/ 318 h 1424"/>
                <a:gd name="T10" fmla="*/ 2312 w 2569"/>
                <a:gd name="T11" fmla="*/ 461 h 1424"/>
                <a:gd name="T12" fmla="*/ 2420 w 2569"/>
                <a:gd name="T13" fmla="*/ 624 h 1424"/>
                <a:gd name="T14" fmla="*/ 2501 w 2569"/>
                <a:gd name="T15" fmla="*/ 803 h 1424"/>
                <a:gd name="T16" fmla="*/ 2551 w 2569"/>
                <a:gd name="T17" fmla="*/ 998 h 1424"/>
                <a:gd name="T18" fmla="*/ 2569 w 2569"/>
                <a:gd name="T19" fmla="*/ 1202 h 1424"/>
                <a:gd name="T20" fmla="*/ 2162 w 2569"/>
                <a:gd name="T21" fmla="*/ 1285 h 1424"/>
                <a:gd name="T22" fmla="*/ 2162 w 2569"/>
                <a:gd name="T23" fmla="*/ 1120 h 1424"/>
                <a:gd name="T24" fmla="*/ 2131 w 2569"/>
                <a:gd name="T25" fmla="*/ 964 h 1424"/>
                <a:gd name="T26" fmla="*/ 2069 w 2569"/>
                <a:gd name="T27" fmla="*/ 820 h 1424"/>
                <a:gd name="T28" fmla="*/ 1984 w 2569"/>
                <a:gd name="T29" fmla="*/ 692 h 1424"/>
                <a:gd name="T30" fmla="*/ 1875 w 2569"/>
                <a:gd name="T31" fmla="*/ 583 h 1424"/>
                <a:gd name="T32" fmla="*/ 1747 w 2569"/>
                <a:gd name="T33" fmla="*/ 497 h 1424"/>
                <a:gd name="T34" fmla="*/ 1603 w 2569"/>
                <a:gd name="T35" fmla="*/ 437 h 1424"/>
                <a:gd name="T36" fmla="*/ 1446 w 2569"/>
                <a:gd name="T37" fmla="*/ 405 h 1424"/>
                <a:gd name="T38" fmla="*/ 1354 w 2569"/>
                <a:gd name="T39" fmla="*/ 400 h 1424"/>
                <a:gd name="T40" fmla="*/ 1305 w 2569"/>
                <a:gd name="T41" fmla="*/ 403 h 1424"/>
                <a:gd name="T42" fmla="*/ 1283 w 2569"/>
                <a:gd name="T43" fmla="*/ 405 h 1424"/>
                <a:gd name="T44" fmla="*/ 1187 w 2569"/>
                <a:gd name="T45" fmla="*/ 419 h 1424"/>
                <a:gd name="T46" fmla="*/ 1043 w 2569"/>
                <a:gd name="T47" fmla="*/ 468 h 1424"/>
                <a:gd name="T48" fmla="*/ 913 w 2569"/>
                <a:gd name="T49" fmla="*/ 540 h 1424"/>
                <a:gd name="T50" fmla="*/ 797 w 2569"/>
                <a:gd name="T51" fmla="*/ 637 h 1424"/>
                <a:gd name="T52" fmla="*/ 697 w 2569"/>
                <a:gd name="T53" fmla="*/ 756 h 1424"/>
                <a:gd name="T54" fmla="*/ 588 w 2569"/>
                <a:gd name="T55" fmla="*/ 911 h 1424"/>
                <a:gd name="T56" fmla="*/ 469 w 2569"/>
                <a:gd name="T57" fmla="*/ 1080 h 1424"/>
                <a:gd name="T58" fmla="*/ 348 w 2569"/>
                <a:gd name="T59" fmla="*/ 1254 h 1424"/>
                <a:gd name="T60" fmla="*/ 233 w 2569"/>
                <a:gd name="T61" fmla="*/ 1424 h 1424"/>
                <a:gd name="T62" fmla="*/ 30 w 2569"/>
                <a:gd name="T63" fmla="*/ 1004 h 1424"/>
                <a:gd name="T64" fmla="*/ 80 w 2569"/>
                <a:gd name="T65" fmla="*/ 934 h 1424"/>
                <a:gd name="T66" fmla="*/ 121 w 2569"/>
                <a:gd name="T67" fmla="*/ 874 h 1424"/>
                <a:gd name="T68" fmla="*/ 159 w 2569"/>
                <a:gd name="T69" fmla="*/ 820 h 1424"/>
                <a:gd name="T70" fmla="*/ 200 w 2569"/>
                <a:gd name="T71" fmla="*/ 761 h 1424"/>
                <a:gd name="T72" fmla="*/ 249 w 2569"/>
                <a:gd name="T73" fmla="*/ 694 h 1424"/>
                <a:gd name="T74" fmla="*/ 308 w 2569"/>
                <a:gd name="T75" fmla="*/ 612 h 1424"/>
                <a:gd name="T76" fmla="*/ 382 w 2569"/>
                <a:gd name="T77" fmla="*/ 513 h 1424"/>
                <a:gd name="T78" fmla="*/ 464 w 2569"/>
                <a:gd name="T79" fmla="*/ 415 h 1424"/>
                <a:gd name="T80" fmla="*/ 561 w 2569"/>
                <a:gd name="T81" fmla="*/ 318 h 1424"/>
                <a:gd name="T82" fmla="*/ 670 w 2569"/>
                <a:gd name="T83" fmla="*/ 228 h 1424"/>
                <a:gd name="T84" fmla="*/ 794 w 2569"/>
                <a:gd name="T85" fmla="*/ 149 h 1424"/>
                <a:gd name="T86" fmla="*/ 934 w 2569"/>
                <a:gd name="T87" fmla="*/ 82 h 1424"/>
                <a:gd name="T88" fmla="*/ 1089 w 2569"/>
                <a:gd name="T89" fmla="*/ 32 h 1424"/>
                <a:gd name="T90" fmla="*/ 1261 w 2569"/>
                <a:gd name="T91" fmla="*/ 4 h 1424"/>
                <a:gd name="T92" fmla="*/ 1267 w 2569"/>
                <a:gd name="T93" fmla="*/ 3 h 1424"/>
                <a:gd name="T94" fmla="*/ 1320 w 2569"/>
                <a:gd name="T95" fmla="*/ 0 h 1424"/>
                <a:gd name="T96" fmla="*/ 1354 w 2569"/>
                <a:gd name="T97" fmla="*/ 0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69" h="1424">
                  <a:moveTo>
                    <a:pt x="1364" y="0"/>
                  </a:moveTo>
                  <a:lnTo>
                    <a:pt x="1469" y="4"/>
                  </a:lnTo>
                  <a:lnTo>
                    <a:pt x="1569" y="16"/>
                  </a:lnTo>
                  <a:lnTo>
                    <a:pt x="1667" y="38"/>
                  </a:lnTo>
                  <a:lnTo>
                    <a:pt x="1763" y="68"/>
                  </a:lnTo>
                  <a:lnTo>
                    <a:pt x="1856" y="103"/>
                  </a:lnTo>
                  <a:lnTo>
                    <a:pt x="1943" y="147"/>
                  </a:lnTo>
                  <a:lnTo>
                    <a:pt x="2027" y="199"/>
                  </a:lnTo>
                  <a:lnTo>
                    <a:pt x="2106" y="254"/>
                  </a:lnTo>
                  <a:lnTo>
                    <a:pt x="2180" y="318"/>
                  </a:lnTo>
                  <a:lnTo>
                    <a:pt x="2249" y="387"/>
                  </a:lnTo>
                  <a:lnTo>
                    <a:pt x="2312" y="461"/>
                  </a:lnTo>
                  <a:lnTo>
                    <a:pt x="2370" y="540"/>
                  </a:lnTo>
                  <a:lnTo>
                    <a:pt x="2420" y="624"/>
                  </a:lnTo>
                  <a:lnTo>
                    <a:pt x="2464" y="711"/>
                  </a:lnTo>
                  <a:lnTo>
                    <a:pt x="2501" y="803"/>
                  </a:lnTo>
                  <a:lnTo>
                    <a:pt x="2529" y="899"/>
                  </a:lnTo>
                  <a:lnTo>
                    <a:pt x="2551" y="998"/>
                  </a:lnTo>
                  <a:lnTo>
                    <a:pt x="2564" y="1098"/>
                  </a:lnTo>
                  <a:lnTo>
                    <a:pt x="2569" y="1202"/>
                  </a:lnTo>
                  <a:lnTo>
                    <a:pt x="2566" y="1285"/>
                  </a:lnTo>
                  <a:lnTo>
                    <a:pt x="2162" y="1285"/>
                  </a:lnTo>
                  <a:lnTo>
                    <a:pt x="2167" y="1202"/>
                  </a:lnTo>
                  <a:lnTo>
                    <a:pt x="2162" y="1120"/>
                  </a:lnTo>
                  <a:lnTo>
                    <a:pt x="2150" y="1040"/>
                  </a:lnTo>
                  <a:lnTo>
                    <a:pt x="2131" y="964"/>
                  </a:lnTo>
                  <a:lnTo>
                    <a:pt x="2103" y="890"/>
                  </a:lnTo>
                  <a:lnTo>
                    <a:pt x="2069" y="820"/>
                  </a:lnTo>
                  <a:lnTo>
                    <a:pt x="2030" y="753"/>
                  </a:lnTo>
                  <a:lnTo>
                    <a:pt x="1984" y="692"/>
                  </a:lnTo>
                  <a:lnTo>
                    <a:pt x="1931" y="636"/>
                  </a:lnTo>
                  <a:lnTo>
                    <a:pt x="1875" y="583"/>
                  </a:lnTo>
                  <a:lnTo>
                    <a:pt x="1813" y="537"/>
                  </a:lnTo>
                  <a:lnTo>
                    <a:pt x="1747" y="497"/>
                  </a:lnTo>
                  <a:lnTo>
                    <a:pt x="1676" y="463"/>
                  </a:lnTo>
                  <a:lnTo>
                    <a:pt x="1603" y="437"/>
                  </a:lnTo>
                  <a:lnTo>
                    <a:pt x="1526" y="416"/>
                  </a:lnTo>
                  <a:lnTo>
                    <a:pt x="1446" y="405"/>
                  </a:lnTo>
                  <a:lnTo>
                    <a:pt x="1364" y="400"/>
                  </a:lnTo>
                  <a:lnTo>
                    <a:pt x="1354" y="400"/>
                  </a:lnTo>
                  <a:lnTo>
                    <a:pt x="1354" y="400"/>
                  </a:lnTo>
                  <a:lnTo>
                    <a:pt x="1305" y="403"/>
                  </a:lnTo>
                  <a:lnTo>
                    <a:pt x="1296" y="403"/>
                  </a:lnTo>
                  <a:lnTo>
                    <a:pt x="1283" y="405"/>
                  </a:lnTo>
                  <a:lnTo>
                    <a:pt x="1265" y="406"/>
                  </a:lnTo>
                  <a:lnTo>
                    <a:pt x="1187" y="419"/>
                  </a:lnTo>
                  <a:lnTo>
                    <a:pt x="1114" y="440"/>
                  </a:lnTo>
                  <a:lnTo>
                    <a:pt x="1043" y="468"/>
                  </a:lnTo>
                  <a:lnTo>
                    <a:pt x="977" y="500"/>
                  </a:lnTo>
                  <a:lnTo>
                    <a:pt x="913" y="540"/>
                  </a:lnTo>
                  <a:lnTo>
                    <a:pt x="853" y="586"/>
                  </a:lnTo>
                  <a:lnTo>
                    <a:pt x="797" y="637"/>
                  </a:lnTo>
                  <a:lnTo>
                    <a:pt x="745" y="694"/>
                  </a:lnTo>
                  <a:lnTo>
                    <a:pt x="697" y="756"/>
                  </a:lnTo>
                  <a:lnTo>
                    <a:pt x="644" y="831"/>
                  </a:lnTo>
                  <a:lnTo>
                    <a:pt x="588" y="911"/>
                  </a:lnTo>
                  <a:lnTo>
                    <a:pt x="529" y="995"/>
                  </a:lnTo>
                  <a:lnTo>
                    <a:pt x="469" y="1080"/>
                  </a:lnTo>
                  <a:lnTo>
                    <a:pt x="408" y="1167"/>
                  </a:lnTo>
                  <a:lnTo>
                    <a:pt x="348" y="1254"/>
                  </a:lnTo>
                  <a:lnTo>
                    <a:pt x="289" y="1341"/>
                  </a:lnTo>
                  <a:lnTo>
                    <a:pt x="233" y="1424"/>
                  </a:lnTo>
                  <a:lnTo>
                    <a:pt x="0" y="1046"/>
                  </a:lnTo>
                  <a:lnTo>
                    <a:pt x="30" y="1004"/>
                  </a:lnTo>
                  <a:lnTo>
                    <a:pt x="56" y="967"/>
                  </a:lnTo>
                  <a:lnTo>
                    <a:pt x="80" y="934"/>
                  </a:lnTo>
                  <a:lnTo>
                    <a:pt x="100" y="903"/>
                  </a:lnTo>
                  <a:lnTo>
                    <a:pt x="121" y="874"/>
                  </a:lnTo>
                  <a:lnTo>
                    <a:pt x="140" y="846"/>
                  </a:lnTo>
                  <a:lnTo>
                    <a:pt x="159" y="820"/>
                  </a:lnTo>
                  <a:lnTo>
                    <a:pt x="180" y="790"/>
                  </a:lnTo>
                  <a:lnTo>
                    <a:pt x="200" y="761"/>
                  </a:lnTo>
                  <a:lnTo>
                    <a:pt x="224" y="730"/>
                  </a:lnTo>
                  <a:lnTo>
                    <a:pt x="249" y="694"/>
                  </a:lnTo>
                  <a:lnTo>
                    <a:pt x="277" y="655"/>
                  </a:lnTo>
                  <a:lnTo>
                    <a:pt x="308" y="612"/>
                  </a:lnTo>
                  <a:lnTo>
                    <a:pt x="345" y="562"/>
                  </a:lnTo>
                  <a:lnTo>
                    <a:pt x="382" y="513"/>
                  </a:lnTo>
                  <a:lnTo>
                    <a:pt x="421" y="463"/>
                  </a:lnTo>
                  <a:lnTo>
                    <a:pt x="464" y="415"/>
                  </a:lnTo>
                  <a:lnTo>
                    <a:pt x="511" y="366"/>
                  </a:lnTo>
                  <a:lnTo>
                    <a:pt x="561" y="318"/>
                  </a:lnTo>
                  <a:lnTo>
                    <a:pt x="614" y="272"/>
                  </a:lnTo>
                  <a:lnTo>
                    <a:pt x="670" y="228"/>
                  </a:lnTo>
                  <a:lnTo>
                    <a:pt x="731" y="187"/>
                  </a:lnTo>
                  <a:lnTo>
                    <a:pt x="794" y="149"/>
                  </a:lnTo>
                  <a:lnTo>
                    <a:pt x="862" y="113"/>
                  </a:lnTo>
                  <a:lnTo>
                    <a:pt x="934" y="82"/>
                  </a:lnTo>
                  <a:lnTo>
                    <a:pt x="1009" y="54"/>
                  </a:lnTo>
                  <a:lnTo>
                    <a:pt x="1089" y="32"/>
                  </a:lnTo>
                  <a:lnTo>
                    <a:pt x="1172" y="15"/>
                  </a:lnTo>
                  <a:lnTo>
                    <a:pt x="1261" y="4"/>
                  </a:lnTo>
                  <a:lnTo>
                    <a:pt x="1261" y="4"/>
                  </a:lnTo>
                  <a:lnTo>
                    <a:pt x="1267" y="3"/>
                  </a:lnTo>
                  <a:lnTo>
                    <a:pt x="1302" y="1"/>
                  </a:lnTo>
                  <a:lnTo>
                    <a:pt x="1320" y="0"/>
                  </a:lnTo>
                  <a:lnTo>
                    <a:pt x="1354" y="0"/>
                  </a:lnTo>
                  <a:lnTo>
                    <a:pt x="1354" y="0"/>
                  </a:lnTo>
                  <a:lnTo>
                    <a:pt x="1364" y="0"/>
                  </a:lnTo>
                  <a:close/>
                </a:path>
              </a:pathLst>
            </a:custGeom>
            <a:solidFill>
              <a:schemeClr val="tx1">
                <a:lumMod val="40000"/>
                <a:lumOff val="60000"/>
              </a:schemeClr>
            </a:solidFill>
            <a:ln w="0">
              <a:solidFill>
                <a:schemeClr val="tx1">
                  <a:lumMod val="60000"/>
                  <a:lumOff val="40000"/>
                </a:schemeClr>
              </a:solidFill>
              <a:prstDash val="solid"/>
              <a:round/>
              <a:headEnd/>
              <a:tailEnd/>
            </a:ln>
          </p:spPr>
          <p:txBody>
            <a:bodyPr vert="horz" wrap="square" lIns="91427" tIns="45714" rIns="91427" bIns="45714" numCol="1" anchor="t" anchorCtr="0" compatLnSpc="1">
              <a:prstTxWarp prst="textNoShape">
                <a:avLst/>
              </a:prstTxWarp>
            </a:bodyPr>
            <a:lstStyle/>
            <a:p>
              <a:pPr defTabSz="914201">
                <a:defRPr/>
              </a:pPr>
              <a:endParaRPr lang="en-US" sz="1801">
                <a:solidFill>
                  <a:srgbClr val="EC5038"/>
                </a:solidFill>
                <a:latin typeface="Segoe UI"/>
              </a:endParaRPr>
            </a:p>
          </p:txBody>
        </p:sp>
        <p:sp>
          <p:nvSpPr>
            <p:cNvPr id="40" name="Freeform 73">
              <a:extLst>
                <a:ext uri="{FF2B5EF4-FFF2-40B4-BE49-F238E27FC236}">
                  <a16:creationId xmlns:a16="http://schemas.microsoft.com/office/drawing/2014/main" id="{CA490B00-7D60-4D18-B3DE-2279E3DF125F}"/>
                </a:ext>
              </a:extLst>
            </p:cNvPr>
            <p:cNvSpPr>
              <a:spLocks/>
            </p:cNvSpPr>
            <p:nvPr/>
          </p:nvSpPr>
          <p:spPr bwMode="auto">
            <a:xfrm>
              <a:off x="5972269" y="3194184"/>
              <a:ext cx="3025542" cy="1625095"/>
            </a:xfrm>
            <a:custGeom>
              <a:avLst/>
              <a:gdLst>
                <a:gd name="T0" fmla="*/ 337 w 2533"/>
                <a:gd name="T1" fmla="*/ 139 h 1360"/>
                <a:gd name="T2" fmla="*/ 524 w 2533"/>
                <a:gd name="T3" fmla="*/ 415 h 1360"/>
                <a:gd name="T4" fmla="*/ 714 w 2533"/>
                <a:gd name="T5" fmla="*/ 673 h 1360"/>
                <a:gd name="T6" fmla="*/ 764 w 2533"/>
                <a:gd name="T7" fmla="*/ 727 h 1360"/>
                <a:gd name="T8" fmla="*/ 880 w 2533"/>
                <a:gd name="T9" fmla="*/ 823 h 1360"/>
                <a:gd name="T10" fmla="*/ 1014 w 2533"/>
                <a:gd name="T11" fmla="*/ 895 h 1360"/>
                <a:gd name="T12" fmla="*/ 1160 w 2533"/>
                <a:gd name="T13" fmla="*/ 941 h 1360"/>
                <a:gd name="T14" fmla="*/ 1318 w 2533"/>
                <a:gd name="T15" fmla="*/ 958 h 1360"/>
                <a:gd name="T16" fmla="*/ 1328 w 2533"/>
                <a:gd name="T17" fmla="*/ 958 h 1360"/>
                <a:gd name="T18" fmla="*/ 1374 w 2533"/>
                <a:gd name="T19" fmla="*/ 957 h 1360"/>
                <a:gd name="T20" fmla="*/ 1537 w 2533"/>
                <a:gd name="T21" fmla="*/ 930 h 1360"/>
                <a:gd name="T22" fmla="*/ 1689 w 2533"/>
                <a:gd name="T23" fmla="*/ 873 h 1360"/>
                <a:gd name="T24" fmla="*/ 1823 w 2533"/>
                <a:gd name="T25" fmla="*/ 786 h 1360"/>
                <a:gd name="T26" fmla="*/ 1938 w 2533"/>
                <a:gd name="T27" fmla="*/ 676 h 1360"/>
                <a:gd name="T28" fmla="*/ 2029 w 2533"/>
                <a:gd name="T29" fmla="*/ 545 h 1360"/>
                <a:gd name="T30" fmla="*/ 2092 w 2533"/>
                <a:gd name="T31" fmla="*/ 398 h 1360"/>
                <a:gd name="T32" fmla="*/ 2126 w 2533"/>
                <a:gd name="T33" fmla="*/ 236 h 1360"/>
                <a:gd name="T34" fmla="*/ 2533 w 2533"/>
                <a:gd name="T35" fmla="*/ 152 h 1360"/>
                <a:gd name="T36" fmla="*/ 2515 w 2533"/>
                <a:gd name="T37" fmla="*/ 356 h 1360"/>
                <a:gd name="T38" fmla="*/ 2463 w 2533"/>
                <a:gd name="T39" fmla="*/ 551 h 1360"/>
                <a:gd name="T40" fmla="*/ 2384 w 2533"/>
                <a:gd name="T41" fmla="*/ 732 h 1360"/>
                <a:gd name="T42" fmla="*/ 2276 w 2533"/>
                <a:gd name="T43" fmla="*/ 895 h 1360"/>
                <a:gd name="T44" fmla="*/ 2144 w 2533"/>
                <a:gd name="T45" fmla="*/ 1039 h 1360"/>
                <a:gd name="T46" fmla="*/ 1991 w 2533"/>
                <a:gd name="T47" fmla="*/ 1160 h 1360"/>
                <a:gd name="T48" fmla="*/ 1820 w 2533"/>
                <a:gd name="T49" fmla="*/ 1254 h 1360"/>
                <a:gd name="T50" fmla="*/ 1631 w 2533"/>
                <a:gd name="T51" fmla="*/ 1320 h 1360"/>
                <a:gd name="T52" fmla="*/ 1433 w 2533"/>
                <a:gd name="T53" fmla="*/ 1356 h 1360"/>
                <a:gd name="T54" fmla="*/ 1318 w 2533"/>
                <a:gd name="T55" fmla="*/ 1359 h 1360"/>
                <a:gd name="T56" fmla="*/ 1220 w 2533"/>
                <a:gd name="T57" fmla="*/ 1354 h 1360"/>
                <a:gd name="T58" fmla="*/ 1032 w 2533"/>
                <a:gd name="T59" fmla="*/ 1322 h 1360"/>
                <a:gd name="T60" fmla="*/ 854 w 2533"/>
                <a:gd name="T61" fmla="*/ 1261 h 1360"/>
                <a:gd name="T62" fmla="*/ 690 w 2533"/>
                <a:gd name="T63" fmla="*/ 1178 h 1360"/>
                <a:gd name="T64" fmla="*/ 543 w 2533"/>
                <a:gd name="T65" fmla="*/ 1070 h 1360"/>
                <a:gd name="T66" fmla="*/ 418 w 2533"/>
                <a:gd name="T67" fmla="*/ 945 h 1360"/>
                <a:gd name="T68" fmla="*/ 237 w 2533"/>
                <a:gd name="T69" fmla="*/ 717 h 1360"/>
                <a:gd name="T70" fmla="*/ 72 w 2533"/>
                <a:gd name="T71" fmla="*/ 484 h 1360"/>
                <a:gd name="T72" fmla="*/ 244 w 2533"/>
                <a:gd name="T73" fmla="*/ 0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33" h="1360">
                  <a:moveTo>
                    <a:pt x="244" y="0"/>
                  </a:moveTo>
                  <a:lnTo>
                    <a:pt x="337" y="139"/>
                  </a:lnTo>
                  <a:lnTo>
                    <a:pt x="430" y="278"/>
                  </a:lnTo>
                  <a:lnTo>
                    <a:pt x="524" y="415"/>
                  </a:lnTo>
                  <a:lnTo>
                    <a:pt x="618" y="548"/>
                  </a:lnTo>
                  <a:lnTo>
                    <a:pt x="714" y="673"/>
                  </a:lnTo>
                  <a:lnTo>
                    <a:pt x="714" y="673"/>
                  </a:lnTo>
                  <a:lnTo>
                    <a:pt x="764" y="727"/>
                  </a:lnTo>
                  <a:lnTo>
                    <a:pt x="820" y="777"/>
                  </a:lnTo>
                  <a:lnTo>
                    <a:pt x="880" y="823"/>
                  </a:lnTo>
                  <a:lnTo>
                    <a:pt x="945" y="861"/>
                  </a:lnTo>
                  <a:lnTo>
                    <a:pt x="1014" y="895"/>
                  </a:lnTo>
                  <a:lnTo>
                    <a:pt x="1085" y="921"/>
                  </a:lnTo>
                  <a:lnTo>
                    <a:pt x="1160" y="941"/>
                  </a:lnTo>
                  <a:lnTo>
                    <a:pt x="1238" y="954"/>
                  </a:lnTo>
                  <a:lnTo>
                    <a:pt x="1318" y="958"/>
                  </a:lnTo>
                  <a:lnTo>
                    <a:pt x="1318" y="958"/>
                  </a:lnTo>
                  <a:lnTo>
                    <a:pt x="1328" y="958"/>
                  </a:lnTo>
                  <a:lnTo>
                    <a:pt x="1362" y="957"/>
                  </a:lnTo>
                  <a:lnTo>
                    <a:pt x="1374" y="957"/>
                  </a:lnTo>
                  <a:lnTo>
                    <a:pt x="1458" y="948"/>
                  </a:lnTo>
                  <a:lnTo>
                    <a:pt x="1537" y="930"/>
                  </a:lnTo>
                  <a:lnTo>
                    <a:pt x="1615" y="905"/>
                  </a:lnTo>
                  <a:lnTo>
                    <a:pt x="1689" y="873"/>
                  </a:lnTo>
                  <a:lnTo>
                    <a:pt x="1758" y="833"/>
                  </a:lnTo>
                  <a:lnTo>
                    <a:pt x="1823" y="786"/>
                  </a:lnTo>
                  <a:lnTo>
                    <a:pt x="1883" y="733"/>
                  </a:lnTo>
                  <a:lnTo>
                    <a:pt x="1938" y="676"/>
                  </a:lnTo>
                  <a:lnTo>
                    <a:pt x="1986" y="612"/>
                  </a:lnTo>
                  <a:lnTo>
                    <a:pt x="2029" y="545"/>
                  </a:lnTo>
                  <a:lnTo>
                    <a:pt x="2064" y="473"/>
                  </a:lnTo>
                  <a:lnTo>
                    <a:pt x="2092" y="398"/>
                  </a:lnTo>
                  <a:lnTo>
                    <a:pt x="2113" y="318"/>
                  </a:lnTo>
                  <a:lnTo>
                    <a:pt x="2126" y="236"/>
                  </a:lnTo>
                  <a:lnTo>
                    <a:pt x="2131" y="152"/>
                  </a:lnTo>
                  <a:lnTo>
                    <a:pt x="2533" y="152"/>
                  </a:lnTo>
                  <a:lnTo>
                    <a:pt x="2528" y="255"/>
                  </a:lnTo>
                  <a:lnTo>
                    <a:pt x="2515" y="356"/>
                  </a:lnTo>
                  <a:lnTo>
                    <a:pt x="2493" y="455"/>
                  </a:lnTo>
                  <a:lnTo>
                    <a:pt x="2463" y="551"/>
                  </a:lnTo>
                  <a:lnTo>
                    <a:pt x="2428" y="643"/>
                  </a:lnTo>
                  <a:lnTo>
                    <a:pt x="2384" y="732"/>
                  </a:lnTo>
                  <a:lnTo>
                    <a:pt x="2334" y="815"/>
                  </a:lnTo>
                  <a:lnTo>
                    <a:pt x="2276" y="895"/>
                  </a:lnTo>
                  <a:lnTo>
                    <a:pt x="2213" y="970"/>
                  </a:lnTo>
                  <a:lnTo>
                    <a:pt x="2144" y="1039"/>
                  </a:lnTo>
                  <a:lnTo>
                    <a:pt x="2070" y="1102"/>
                  </a:lnTo>
                  <a:lnTo>
                    <a:pt x="1991" y="1160"/>
                  </a:lnTo>
                  <a:lnTo>
                    <a:pt x="1907" y="1210"/>
                  </a:lnTo>
                  <a:lnTo>
                    <a:pt x="1820" y="1254"/>
                  </a:lnTo>
                  <a:lnTo>
                    <a:pt x="1727" y="1291"/>
                  </a:lnTo>
                  <a:lnTo>
                    <a:pt x="1631" y="1320"/>
                  </a:lnTo>
                  <a:lnTo>
                    <a:pt x="1533" y="1342"/>
                  </a:lnTo>
                  <a:lnTo>
                    <a:pt x="1433" y="1356"/>
                  </a:lnTo>
                  <a:lnTo>
                    <a:pt x="1328" y="1360"/>
                  </a:lnTo>
                  <a:lnTo>
                    <a:pt x="1318" y="1359"/>
                  </a:lnTo>
                  <a:lnTo>
                    <a:pt x="1318" y="1359"/>
                  </a:lnTo>
                  <a:lnTo>
                    <a:pt x="1220" y="1354"/>
                  </a:lnTo>
                  <a:lnTo>
                    <a:pt x="1125" y="1342"/>
                  </a:lnTo>
                  <a:lnTo>
                    <a:pt x="1032" y="1322"/>
                  </a:lnTo>
                  <a:lnTo>
                    <a:pt x="941" y="1295"/>
                  </a:lnTo>
                  <a:lnTo>
                    <a:pt x="854" y="1261"/>
                  </a:lnTo>
                  <a:lnTo>
                    <a:pt x="770" y="1223"/>
                  </a:lnTo>
                  <a:lnTo>
                    <a:pt x="690" y="1178"/>
                  </a:lnTo>
                  <a:lnTo>
                    <a:pt x="614" y="1126"/>
                  </a:lnTo>
                  <a:lnTo>
                    <a:pt x="543" y="1070"/>
                  </a:lnTo>
                  <a:lnTo>
                    <a:pt x="478" y="1010"/>
                  </a:lnTo>
                  <a:lnTo>
                    <a:pt x="418" y="945"/>
                  </a:lnTo>
                  <a:lnTo>
                    <a:pt x="326" y="832"/>
                  </a:lnTo>
                  <a:lnTo>
                    <a:pt x="237" y="717"/>
                  </a:lnTo>
                  <a:lnTo>
                    <a:pt x="151" y="601"/>
                  </a:lnTo>
                  <a:lnTo>
                    <a:pt x="72" y="484"/>
                  </a:lnTo>
                  <a:lnTo>
                    <a:pt x="0" y="367"/>
                  </a:lnTo>
                  <a:lnTo>
                    <a:pt x="244" y="0"/>
                  </a:lnTo>
                  <a:close/>
                </a:path>
              </a:pathLst>
            </a:custGeom>
            <a:solidFill>
              <a:schemeClr val="tx1">
                <a:lumMod val="40000"/>
                <a:lumOff val="60000"/>
              </a:schemeClr>
            </a:solidFill>
            <a:ln w="0">
              <a:solidFill>
                <a:schemeClr val="tx1">
                  <a:lumMod val="60000"/>
                  <a:lumOff val="40000"/>
                </a:schemeClr>
              </a:solidFill>
              <a:prstDash val="solid"/>
              <a:round/>
              <a:headEnd/>
              <a:tailEnd/>
            </a:ln>
          </p:spPr>
          <p:txBody>
            <a:bodyPr vert="horz" wrap="square" lIns="91427" tIns="45714" rIns="91427" bIns="45714" numCol="1" anchor="t" anchorCtr="0" compatLnSpc="1">
              <a:prstTxWarp prst="textNoShape">
                <a:avLst/>
              </a:prstTxWarp>
            </a:bodyPr>
            <a:lstStyle/>
            <a:p>
              <a:pPr defTabSz="914201">
                <a:defRPr/>
              </a:pPr>
              <a:endParaRPr lang="en-US" sz="1801">
                <a:solidFill>
                  <a:srgbClr val="EC5038"/>
                </a:solidFill>
                <a:latin typeface="Segoe UI"/>
              </a:endParaRPr>
            </a:p>
          </p:txBody>
        </p:sp>
        <p:sp>
          <p:nvSpPr>
            <p:cNvPr id="41" name="Freeform 74">
              <a:extLst>
                <a:ext uri="{FF2B5EF4-FFF2-40B4-BE49-F238E27FC236}">
                  <a16:creationId xmlns:a16="http://schemas.microsoft.com/office/drawing/2014/main" id="{77092B70-B382-42ED-AD62-180276EA0C95}"/>
                </a:ext>
              </a:extLst>
            </p:cNvPr>
            <p:cNvSpPr>
              <a:spLocks noEditPoints="1"/>
            </p:cNvSpPr>
            <p:nvPr/>
          </p:nvSpPr>
          <p:spPr bwMode="auto">
            <a:xfrm>
              <a:off x="5826488" y="3380591"/>
              <a:ext cx="86034" cy="344137"/>
            </a:xfrm>
            <a:custGeom>
              <a:avLst/>
              <a:gdLst>
                <a:gd name="T0" fmla="*/ 9 w 70"/>
                <a:gd name="T1" fmla="*/ 249 h 289"/>
                <a:gd name="T2" fmla="*/ 38 w 70"/>
                <a:gd name="T3" fmla="*/ 259 h 289"/>
                <a:gd name="T4" fmla="*/ 29 w 70"/>
                <a:gd name="T5" fmla="*/ 289 h 289"/>
                <a:gd name="T6" fmla="*/ 0 w 70"/>
                <a:gd name="T7" fmla="*/ 278 h 289"/>
                <a:gd name="T8" fmla="*/ 9 w 70"/>
                <a:gd name="T9" fmla="*/ 249 h 289"/>
                <a:gd name="T10" fmla="*/ 22 w 70"/>
                <a:gd name="T11" fmla="*/ 189 h 289"/>
                <a:gd name="T12" fmla="*/ 53 w 70"/>
                <a:gd name="T13" fmla="*/ 194 h 289"/>
                <a:gd name="T14" fmla="*/ 45 w 70"/>
                <a:gd name="T15" fmla="*/ 225 h 289"/>
                <a:gd name="T16" fmla="*/ 15 w 70"/>
                <a:gd name="T17" fmla="*/ 219 h 289"/>
                <a:gd name="T18" fmla="*/ 22 w 70"/>
                <a:gd name="T19" fmla="*/ 189 h 289"/>
                <a:gd name="T20" fmla="*/ 31 w 70"/>
                <a:gd name="T21" fmla="*/ 125 h 289"/>
                <a:gd name="T22" fmla="*/ 62 w 70"/>
                <a:gd name="T23" fmla="*/ 130 h 289"/>
                <a:gd name="T24" fmla="*/ 59 w 70"/>
                <a:gd name="T25" fmla="*/ 162 h 289"/>
                <a:gd name="T26" fmla="*/ 28 w 70"/>
                <a:gd name="T27" fmla="*/ 158 h 289"/>
                <a:gd name="T28" fmla="*/ 31 w 70"/>
                <a:gd name="T29" fmla="*/ 125 h 289"/>
                <a:gd name="T30" fmla="*/ 37 w 70"/>
                <a:gd name="T31" fmla="*/ 63 h 289"/>
                <a:gd name="T32" fmla="*/ 68 w 70"/>
                <a:gd name="T33" fmla="*/ 65 h 289"/>
                <a:gd name="T34" fmla="*/ 68 w 70"/>
                <a:gd name="T35" fmla="*/ 81 h 289"/>
                <a:gd name="T36" fmla="*/ 66 w 70"/>
                <a:gd name="T37" fmla="*/ 97 h 289"/>
                <a:gd name="T38" fmla="*/ 35 w 70"/>
                <a:gd name="T39" fmla="*/ 94 h 289"/>
                <a:gd name="T40" fmla="*/ 35 w 70"/>
                <a:gd name="T41" fmla="*/ 81 h 289"/>
                <a:gd name="T42" fmla="*/ 37 w 70"/>
                <a:gd name="T43" fmla="*/ 63 h 289"/>
                <a:gd name="T44" fmla="*/ 38 w 70"/>
                <a:gd name="T45" fmla="*/ 0 h 289"/>
                <a:gd name="T46" fmla="*/ 70 w 70"/>
                <a:gd name="T47" fmla="*/ 0 h 289"/>
                <a:gd name="T48" fmla="*/ 70 w 70"/>
                <a:gd name="T49" fmla="*/ 33 h 289"/>
                <a:gd name="T50" fmla="*/ 38 w 70"/>
                <a:gd name="T51" fmla="*/ 33 h 289"/>
                <a:gd name="T52" fmla="*/ 38 w 70"/>
                <a:gd name="T53"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0" h="289">
                  <a:moveTo>
                    <a:pt x="9" y="249"/>
                  </a:moveTo>
                  <a:lnTo>
                    <a:pt x="38" y="259"/>
                  </a:lnTo>
                  <a:lnTo>
                    <a:pt x="29" y="289"/>
                  </a:lnTo>
                  <a:lnTo>
                    <a:pt x="0" y="278"/>
                  </a:lnTo>
                  <a:lnTo>
                    <a:pt x="9" y="249"/>
                  </a:lnTo>
                  <a:close/>
                  <a:moveTo>
                    <a:pt x="22" y="189"/>
                  </a:moveTo>
                  <a:lnTo>
                    <a:pt x="53" y="194"/>
                  </a:lnTo>
                  <a:lnTo>
                    <a:pt x="45" y="225"/>
                  </a:lnTo>
                  <a:lnTo>
                    <a:pt x="15" y="219"/>
                  </a:lnTo>
                  <a:lnTo>
                    <a:pt x="22" y="189"/>
                  </a:lnTo>
                  <a:close/>
                  <a:moveTo>
                    <a:pt x="31" y="125"/>
                  </a:moveTo>
                  <a:lnTo>
                    <a:pt x="62" y="130"/>
                  </a:lnTo>
                  <a:lnTo>
                    <a:pt x="59" y="162"/>
                  </a:lnTo>
                  <a:lnTo>
                    <a:pt x="28" y="158"/>
                  </a:lnTo>
                  <a:lnTo>
                    <a:pt x="31" y="125"/>
                  </a:lnTo>
                  <a:close/>
                  <a:moveTo>
                    <a:pt x="37" y="63"/>
                  </a:moveTo>
                  <a:lnTo>
                    <a:pt x="68" y="65"/>
                  </a:lnTo>
                  <a:lnTo>
                    <a:pt x="68" y="81"/>
                  </a:lnTo>
                  <a:lnTo>
                    <a:pt x="66" y="97"/>
                  </a:lnTo>
                  <a:lnTo>
                    <a:pt x="35" y="94"/>
                  </a:lnTo>
                  <a:lnTo>
                    <a:pt x="35" y="81"/>
                  </a:lnTo>
                  <a:lnTo>
                    <a:pt x="37" y="63"/>
                  </a:lnTo>
                  <a:close/>
                  <a:moveTo>
                    <a:pt x="38" y="0"/>
                  </a:moveTo>
                  <a:lnTo>
                    <a:pt x="70" y="0"/>
                  </a:lnTo>
                  <a:lnTo>
                    <a:pt x="70" y="33"/>
                  </a:lnTo>
                  <a:lnTo>
                    <a:pt x="38" y="33"/>
                  </a:lnTo>
                  <a:lnTo>
                    <a:pt x="38" y="0"/>
                  </a:lnTo>
                  <a:close/>
                </a:path>
              </a:pathLst>
            </a:custGeom>
            <a:solidFill>
              <a:srgbClr val="4206F8"/>
            </a:solidFill>
            <a:ln w="0">
              <a:solidFill>
                <a:srgbClr val="4206F8"/>
              </a:solidFill>
              <a:prstDash val="solid"/>
              <a:round/>
              <a:headEnd/>
              <a:tailEnd/>
            </a:ln>
          </p:spPr>
          <p:txBody>
            <a:bodyPr vert="horz" wrap="square" lIns="91427" tIns="45714" rIns="91427" bIns="45714" numCol="1" anchor="t" anchorCtr="0" compatLnSpc="1">
              <a:prstTxWarp prst="textNoShape">
                <a:avLst/>
              </a:prstTxWarp>
            </a:bodyPr>
            <a:lstStyle/>
            <a:p>
              <a:pPr defTabSz="914201">
                <a:defRPr/>
              </a:pPr>
              <a:endParaRPr lang="en-US" sz="1801">
                <a:solidFill>
                  <a:srgbClr val="EC5038"/>
                </a:solidFill>
                <a:latin typeface="Segoe UI"/>
              </a:endParaRPr>
            </a:p>
          </p:txBody>
        </p:sp>
        <p:sp>
          <p:nvSpPr>
            <p:cNvPr id="42" name="Freeform 75">
              <a:extLst>
                <a:ext uri="{FF2B5EF4-FFF2-40B4-BE49-F238E27FC236}">
                  <a16:creationId xmlns:a16="http://schemas.microsoft.com/office/drawing/2014/main" id="{2C69BDED-20B8-4877-B477-58FC72DF66AD}"/>
                </a:ext>
              </a:extLst>
            </p:cNvPr>
            <p:cNvSpPr>
              <a:spLocks/>
            </p:cNvSpPr>
            <p:nvPr/>
          </p:nvSpPr>
          <p:spPr bwMode="auto">
            <a:xfrm>
              <a:off x="5334181" y="3038843"/>
              <a:ext cx="860344" cy="795820"/>
            </a:xfrm>
            <a:custGeom>
              <a:avLst/>
              <a:gdLst>
                <a:gd name="T0" fmla="*/ 626 w 721"/>
                <a:gd name="T1" fmla="*/ 0 h 667"/>
                <a:gd name="T2" fmla="*/ 651 w 721"/>
                <a:gd name="T3" fmla="*/ 2 h 667"/>
                <a:gd name="T4" fmla="*/ 679 w 721"/>
                <a:gd name="T5" fmla="*/ 9 h 667"/>
                <a:gd name="T6" fmla="*/ 709 w 721"/>
                <a:gd name="T7" fmla="*/ 24 h 667"/>
                <a:gd name="T8" fmla="*/ 715 w 721"/>
                <a:gd name="T9" fmla="*/ 31 h 667"/>
                <a:gd name="T10" fmla="*/ 719 w 721"/>
                <a:gd name="T11" fmla="*/ 44 h 667"/>
                <a:gd name="T12" fmla="*/ 721 w 721"/>
                <a:gd name="T13" fmla="*/ 61 h 667"/>
                <a:gd name="T14" fmla="*/ 721 w 721"/>
                <a:gd name="T15" fmla="*/ 77 h 667"/>
                <a:gd name="T16" fmla="*/ 719 w 721"/>
                <a:gd name="T17" fmla="*/ 93 h 667"/>
                <a:gd name="T18" fmla="*/ 718 w 721"/>
                <a:gd name="T19" fmla="*/ 108 h 667"/>
                <a:gd name="T20" fmla="*/ 716 w 721"/>
                <a:gd name="T21" fmla="*/ 116 h 667"/>
                <a:gd name="T22" fmla="*/ 716 w 721"/>
                <a:gd name="T23" fmla="*/ 121 h 667"/>
                <a:gd name="T24" fmla="*/ 563 w 721"/>
                <a:gd name="T25" fmla="*/ 667 h 667"/>
                <a:gd name="T26" fmla="*/ 559 w 721"/>
                <a:gd name="T27" fmla="*/ 665 h 667"/>
                <a:gd name="T28" fmla="*/ 545 w 721"/>
                <a:gd name="T29" fmla="*/ 664 h 667"/>
                <a:gd name="T30" fmla="*/ 525 w 721"/>
                <a:gd name="T31" fmla="*/ 661 h 667"/>
                <a:gd name="T32" fmla="*/ 498 w 721"/>
                <a:gd name="T33" fmla="*/ 657 h 667"/>
                <a:gd name="T34" fmla="*/ 466 w 721"/>
                <a:gd name="T35" fmla="*/ 651 h 667"/>
                <a:gd name="T36" fmla="*/ 430 w 721"/>
                <a:gd name="T37" fmla="*/ 645 h 667"/>
                <a:gd name="T38" fmla="*/ 392 w 721"/>
                <a:gd name="T39" fmla="*/ 637 h 667"/>
                <a:gd name="T40" fmla="*/ 352 w 721"/>
                <a:gd name="T41" fmla="*/ 630 h 667"/>
                <a:gd name="T42" fmla="*/ 314 w 721"/>
                <a:gd name="T43" fmla="*/ 621 h 667"/>
                <a:gd name="T44" fmla="*/ 276 w 721"/>
                <a:gd name="T45" fmla="*/ 612 h 667"/>
                <a:gd name="T46" fmla="*/ 239 w 721"/>
                <a:gd name="T47" fmla="*/ 604 h 667"/>
                <a:gd name="T48" fmla="*/ 208 w 721"/>
                <a:gd name="T49" fmla="*/ 595 h 667"/>
                <a:gd name="T50" fmla="*/ 180 w 721"/>
                <a:gd name="T51" fmla="*/ 584 h 667"/>
                <a:gd name="T52" fmla="*/ 159 w 721"/>
                <a:gd name="T53" fmla="*/ 574 h 667"/>
                <a:gd name="T54" fmla="*/ 115 w 721"/>
                <a:gd name="T55" fmla="*/ 548 h 667"/>
                <a:gd name="T56" fmla="*/ 81 w 721"/>
                <a:gd name="T57" fmla="*/ 523 h 667"/>
                <a:gd name="T58" fmla="*/ 53 w 721"/>
                <a:gd name="T59" fmla="*/ 501 h 667"/>
                <a:gd name="T60" fmla="*/ 33 w 721"/>
                <a:gd name="T61" fmla="*/ 480 h 667"/>
                <a:gd name="T62" fmla="*/ 20 w 721"/>
                <a:gd name="T63" fmla="*/ 462 h 667"/>
                <a:gd name="T64" fmla="*/ 9 w 721"/>
                <a:gd name="T65" fmla="*/ 448 h 667"/>
                <a:gd name="T66" fmla="*/ 3 w 721"/>
                <a:gd name="T67" fmla="*/ 436 h 667"/>
                <a:gd name="T68" fmla="*/ 0 w 721"/>
                <a:gd name="T69" fmla="*/ 430 h 667"/>
                <a:gd name="T70" fmla="*/ 0 w 721"/>
                <a:gd name="T71" fmla="*/ 427 h 667"/>
                <a:gd name="T72" fmla="*/ 59 w 721"/>
                <a:gd name="T73" fmla="*/ 75 h 667"/>
                <a:gd name="T74" fmla="*/ 64 w 721"/>
                <a:gd name="T75" fmla="*/ 77 h 667"/>
                <a:gd name="T76" fmla="*/ 76 w 721"/>
                <a:gd name="T77" fmla="*/ 80 h 667"/>
                <a:gd name="T78" fmla="*/ 95 w 721"/>
                <a:gd name="T79" fmla="*/ 86 h 667"/>
                <a:gd name="T80" fmla="*/ 121 w 721"/>
                <a:gd name="T81" fmla="*/ 91 h 667"/>
                <a:gd name="T82" fmla="*/ 152 w 721"/>
                <a:gd name="T83" fmla="*/ 100 h 667"/>
                <a:gd name="T84" fmla="*/ 187 w 721"/>
                <a:gd name="T85" fmla="*/ 109 h 667"/>
                <a:gd name="T86" fmla="*/ 226 w 721"/>
                <a:gd name="T87" fmla="*/ 118 h 667"/>
                <a:gd name="T88" fmla="*/ 267 w 721"/>
                <a:gd name="T89" fmla="*/ 128 h 667"/>
                <a:gd name="T90" fmla="*/ 289 w 721"/>
                <a:gd name="T91" fmla="*/ 130 h 667"/>
                <a:gd name="T92" fmla="*/ 310 w 721"/>
                <a:gd name="T93" fmla="*/ 128 h 667"/>
                <a:gd name="T94" fmla="*/ 327 w 721"/>
                <a:gd name="T95" fmla="*/ 124 h 667"/>
                <a:gd name="T96" fmla="*/ 342 w 721"/>
                <a:gd name="T97" fmla="*/ 118 h 667"/>
                <a:gd name="T98" fmla="*/ 386 w 721"/>
                <a:gd name="T99" fmla="*/ 100 h 667"/>
                <a:gd name="T100" fmla="*/ 430 w 721"/>
                <a:gd name="T101" fmla="*/ 83 h 667"/>
                <a:gd name="T102" fmla="*/ 472 w 721"/>
                <a:gd name="T103" fmla="*/ 64 h 667"/>
                <a:gd name="T104" fmla="*/ 511 w 721"/>
                <a:gd name="T105" fmla="*/ 44 h 667"/>
                <a:gd name="T106" fmla="*/ 547 w 721"/>
                <a:gd name="T107" fmla="*/ 27 h 667"/>
                <a:gd name="T108" fmla="*/ 576 w 721"/>
                <a:gd name="T109" fmla="*/ 13 h 667"/>
                <a:gd name="T110" fmla="*/ 601 w 721"/>
                <a:gd name="T111" fmla="*/ 5 h 667"/>
                <a:gd name="T112" fmla="*/ 626 w 721"/>
                <a:gd name="T113" fmla="*/ 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21" h="667">
                  <a:moveTo>
                    <a:pt x="626" y="0"/>
                  </a:moveTo>
                  <a:lnTo>
                    <a:pt x="651" y="2"/>
                  </a:lnTo>
                  <a:lnTo>
                    <a:pt x="679" y="9"/>
                  </a:lnTo>
                  <a:lnTo>
                    <a:pt x="709" y="24"/>
                  </a:lnTo>
                  <a:lnTo>
                    <a:pt x="715" y="31"/>
                  </a:lnTo>
                  <a:lnTo>
                    <a:pt x="719" y="44"/>
                  </a:lnTo>
                  <a:lnTo>
                    <a:pt x="721" y="61"/>
                  </a:lnTo>
                  <a:lnTo>
                    <a:pt x="721" y="77"/>
                  </a:lnTo>
                  <a:lnTo>
                    <a:pt x="719" y="93"/>
                  </a:lnTo>
                  <a:lnTo>
                    <a:pt x="718" y="108"/>
                  </a:lnTo>
                  <a:lnTo>
                    <a:pt x="716" y="116"/>
                  </a:lnTo>
                  <a:lnTo>
                    <a:pt x="716" y="121"/>
                  </a:lnTo>
                  <a:lnTo>
                    <a:pt x="563" y="667"/>
                  </a:lnTo>
                  <a:lnTo>
                    <a:pt x="559" y="665"/>
                  </a:lnTo>
                  <a:lnTo>
                    <a:pt x="545" y="664"/>
                  </a:lnTo>
                  <a:lnTo>
                    <a:pt x="525" y="661"/>
                  </a:lnTo>
                  <a:lnTo>
                    <a:pt x="498" y="657"/>
                  </a:lnTo>
                  <a:lnTo>
                    <a:pt x="466" y="651"/>
                  </a:lnTo>
                  <a:lnTo>
                    <a:pt x="430" y="645"/>
                  </a:lnTo>
                  <a:lnTo>
                    <a:pt x="392" y="637"/>
                  </a:lnTo>
                  <a:lnTo>
                    <a:pt x="352" y="630"/>
                  </a:lnTo>
                  <a:lnTo>
                    <a:pt x="314" y="621"/>
                  </a:lnTo>
                  <a:lnTo>
                    <a:pt x="276" y="612"/>
                  </a:lnTo>
                  <a:lnTo>
                    <a:pt x="239" y="604"/>
                  </a:lnTo>
                  <a:lnTo>
                    <a:pt x="208" y="595"/>
                  </a:lnTo>
                  <a:lnTo>
                    <a:pt x="180" y="584"/>
                  </a:lnTo>
                  <a:lnTo>
                    <a:pt x="159" y="574"/>
                  </a:lnTo>
                  <a:lnTo>
                    <a:pt x="115" y="548"/>
                  </a:lnTo>
                  <a:lnTo>
                    <a:pt x="81" y="523"/>
                  </a:lnTo>
                  <a:lnTo>
                    <a:pt x="53" y="501"/>
                  </a:lnTo>
                  <a:lnTo>
                    <a:pt x="33" y="480"/>
                  </a:lnTo>
                  <a:lnTo>
                    <a:pt x="20" y="462"/>
                  </a:lnTo>
                  <a:lnTo>
                    <a:pt x="9" y="448"/>
                  </a:lnTo>
                  <a:lnTo>
                    <a:pt x="3" y="436"/>
                  </a:lnTo>
                  <a:lnTo>
                    <a:pt x="0" y="430"/>
                  </a:lnTo>
                  <a:lnTo>
                    <a:pt x="0" y="427"/>
                  </a:lnTo>
                  <a:lnTo>
                    <a:pt x="59" y="75"/>
                  </a:lnTo>
                  <a:lnTo>
                    <a:pt x="64" y="77"/>
                  </a:lnTo>
                  <a:lnTo>
                    <a:pt x="76" y="80"/>
                  </a:lnTo>
                  <a:lnTo>
                    <a:pt x="95" y="86"/>
                  </a:lnTo>
                  <a:lnTo>
                    <a:pt x="121" y="91"/>
                  </a:lnTo>
                  <a:lnTo>
                    <a:pt x="152" y="100"/>
                  </a:lnTo>
                  <a:lnTo>
                    <a:pt x="187" y="109"/>
                  </a:lnTo>
                  <a:lnTo>
                    <a:pt x="226" y="118"/>
                  </a:lnTo>
                  <a:lnTo>
                    <a:pt x="267" y="128"/>
                  </a:lnTo>
                  <a:lnTo>
                    <a:pt x="289" y="130"/>
                  </a:lnTo>
                  <a:lnTo>
                    <a:pt x="310" y="128"/>
                  </a:lnTo>
                  <a:lnTo>
                    <a:pt x="327" y="124"/>
                  </a:lnTo>
                  <a:lnTo>
                    <a:pt x="342" y="118"/>
                  </a:lnTo>
                  <a:lnTo>
                    <a:pt x="386" y="100"/>
                  </a:lnTo>
                  <a:lnTo>
                    <a:pt x="430" y="83"/>
                  </a:lnTo>
                  <a:lnTo>
                    <a:pt x="472" y="64"/>
                  </a:lnTo>
                  <a:lnTo>
                    <a:pt x="511" y="44"/>
                  </a:lnTo>
                  <a:lnTo>
                    <a:pt x="547" y="27"/>
                  </a:lnTo>
                  <a:lnTo>
                    <a:pt x="576" y="13"/>
                  </a:lnTo>
                  <a:lnTo>
                    <a:pt x="601" y="5"/>
                  </a:lnTo>
                  <a:lnTo>
                    <a:pt x="626" y="0"/>
                  </a:lnTo>
                  <a:close/>
                </a:path>
              </a:pathLst>
            </a:custGeom>
            <a:solidFill>
              <a:srgbClr val="CD9F5E"/>
            </a:solidFill>
            <a:ln w="0">
              <a:solidFill>
                <a:srgbClr val="CD9F5E"/>
              </a:solidFill>
              <a:prstDash val="solid"/>
              <a:round/>
              <a:headEnd/>
              <a:tailEnd/>
            </a:ln>
          </p:spPr>
          <p:txBody>
            <a:bodyPr vert="horz" wrap="square" lIns="91427" tIns="45714" rIns="91427" bIns="45714" numCol="1" anchor="t" anchorCtr="0" compatLnSpc="1">
              <a:prstTxWarp prst="textNoShape">
                <a:avLst/>
              </a:prstTxWarp>
            </a:bodyPr>
            <a:lstStyle/>
            <a:p>
              <a:pPr defTabSz="914201">
                <a:defRPr/>
              </a:pPr>
              <a:endParaRPr lang="en-US" sz="1801">
                <a:solidFill>
                  <a:srgbClr val="EC5038"/>
                </a:solidFill>
                <a:latin typeface="Segoe UI"/>
              </a:endParaRPr>
            </a:p>
          </p:txBody>
        </p:sp>
        <p:sp>
          <p:nvSpPr>
            <p:cNvPr id="43" name="Freeform 76">
              <a:extLst>
                <a:ext uri="{FF2B5EF4-FFF2-40B4-BE49-F238E27FC236}">
                  <a16:creationId xmlns:a16="http://schemas.microsoft.com/office/drawing/2014/main" id="{62CE2198-F28A-4F7A-B1F0-5A01EEFB8A46}"/>
                </a:ext>
              </a:extLst>
            </p:cNvPr>
            <p:cNvSpPr>
              <a:spLocks/>
            </p:cNvSpPr>
            <p:nvPr/>
          </p:nvSpPr>
          <p:spPr bwMode="auto">
            <a:xfrm>
              <a:off x="5068908" y="3055573"/>
              <a:ext cx="451681" cy="683496"/>
            </a:xfrm>
            <a:custGeom>
              <a:avLst/>
              <a:gdLst>
                <a:gd name="T0" fmla="*/ 161 w 379"/>
                <a:gd name="T1" fmla="*/ 0 h 572"/>
                <a:gd name="T2" fmla="*/ 379 w 379"/>
                <a:gd name="T3" fmla="*/ 69 h 572"/>
                <a:gd name="T4" fmla="*/ 217 w 379"/>
                <a:gd name="T5" fmla="*/ 572 h 572"/>
                <a:gd name="T6" fmla="*/ 0 w 379"/>
                <a:gd name="T7" fmla="*/ 503 h 572"/>
                <a:gd name="T8" fmla="*/ 161 w 379"/>
                <a:gd name="T9" fmla="*/ 0 h 572"/>
              </a:gdLst>
              <a:ahLst/>
              <a:cxnLst>
                <a:cxn ang="0">
                  <a:pos x="T0" y="T1"/>
                </a:cxn>
                <a:cxn ang="0">
                  <a:pos x="T2" y="T3"/>
                </a:cxn>
                <a:cxn ang="0">
                  <a:pos x="T4" y="T5"/>
                </a:cxn>
                <a:cxn ang="0">
                  <a:pos x="T6" y="T7"/>
                </a:cxn>
                <a:cxn ang="0">
                  <a:pos x="T8" y="T9"/>
                </a:cxn>
              </a:cxnLst>
              <a:rect l="0" t="0" r="r" b="b"/>
              <a:pathLst>
                <a:path w="379" h="572">
                  <a:moveTo>
                    <a:pt x="161" y="0"/>
                  </a:moveTo>
                  <a:lnTo>
                    <a:pt x="379" y="69"/>
                  </a:lnTo>
                  <a:lnTo>
                    <a:pt x="217" y="572"/>
                  </a:lnTo>
                  <a:lnTo>
                    <a:pt x="0" y="503"/>
                  </a:lnTo>
                  <a:lnTo>
                    <a:pt x="161" y="0"/>
                  </a:lnTo>
                  <a:close/>
                </a:path>
              </a:pathLst>
            </a:custGeom>
            <a:solidFill>
              <a:srgbClr val="D2C8BE"/>
            </a:solidFill>
            <a:ln w="0">
              <a:solidFill>
                <a:srgbClr val="D2C8BE"/>
              </a:solidFill>
              <a:prstDash val="solid"/>
              <a:round/>
              <a:headEnd/>
              <a:tailEnd/>
            </a:ln>
          </p:spPr>
          <p:txBody>
            <a:bodyPr vert="horz" wrap="square" lIns="91427" tIns="45714" rIns="91427" bIns="45714" numCol="1" anchor="t" anchorCtr="0" compatLnSpc="1">
              <a:prstTxWarp prst="textNoShape">
                <a:avLst/>
              </a:prstTxWarp>
            </a:bodyPr>
            <a:lstStyle/>
            <a:p>
              <a:pPr defTabSz="914201">
                <a:defRPr/>
              </a:pPr>
              <a:endParaRPr lang="en-US" sz="1801">
                <a:solidFill>
                  <a:srgbClr val="EC5038"/>
                </a:solidFill>
                <a:latin typeface="Segoe UI"/>
              </a:endParaRPr>
            </a:p>
          </p:txBody>
        </p:sp>
        <p:sp>
          <p:nvSpPr>
            <p:cNvPr id="44" name="Freeform 77">
              <a:extLst>
                <a:ext uri="{FF2B5EF4-FFF2-40B4-BE49-F238E27FC236}">
                  <a16:creationId xmlns:a16="http://schemas.microsoft.com/office/drawing/2014/main" id="{5EBA0812-2114-45E5-BC23-B52A41CA22D7}"/>
                </a:ext>
              </a:extLst>
            </p:cNvPr>
            <p:cNvSpPr>
              <a:spLocks/>
            </p:cNvSpPr>
            <p:nvPr/>
          </p:nvSpPr>
          <p:spPr bwMode="auto">
            <a:xfrm>
              <a:off x="5190790" y="3490524"/>
              <a:ext cx="102764" cy="105153"/>
            </a:xfrm>
            <a:custGeom>
              <a:avLst/>
              <a:gdLst>
                <a:gd name="T0" fmla="*/ 39 w 87"/>
                <a:gd name="T1" fmla="*/ 0 h 87"/>
                <a:gd name="T2" fmla="*/ 57 w 87"/>
                <a:gd name="T3" fmla="*/ 3 h 87"/>
                <a:gd name="T4" fmla="*/ 72 w 87"/>
                <a:gd name="T5" fmla="*/ 10 h 87"/>
                <a:gd name="T6" fmla="*/ 82 w 87"/>
                <a:gd name="T7" fmla="*/ 23 h 87"/>
                <a:gd name="T8" fmla="*/ 87 w 87"/>
                <a:gd name="T9" fmla="*/ 40 h 87"/>
                <a:gd name="T10" fmla="*/ 85 w 87"/>
                <a:gd name="T11" fmla="*/ 57 h 87"/>
                <a:gd name="T12" fmla="*/ 76 w 87"/>
                <a:gd name="T13" fmla="*/ 72 h 87"/>
                <a:gd name="T14" fmla="*/ 63 w 87"/>
                <a:gd name="T15" fmla="*/ 82 h 87"/>
                <a:gd name="T16" fmla="*/ 47 w 87"/>
                <a:gd name="T17" fmla="*/ 87 h 87"/>
                <a:gd name="T18" fmla="*/ 31 w 87"/>
                <a:gd name="T19" fmla="*/ 85 h 87"/>
                <a:gd name="T20" fmla="*/ 14 w 87"/>
                <a:gd name="T21" fmla="*/ 76 h 87"/>
                <a:gd name="T22" fmla="*/ 4 w 87"/>
                <a:gd name="T23" fmla="*/ 63 h 87"/>
                <a:gd name="T24" fmla="*/ 0 w 87"/>
                <a:gd name="T25" fmla="*/ 47 h 87"/>
                <a:gd name="T26" fmla="*/ 3 w 87"/>
                <a:gd name="T27" fmla="*/ 31 h 87"/>
                <a:gd name="T28" fmla="*/ 10 w 87"/>
                <a:gd name="T29" fmla="*/ 15 h 87"/>
                <a:gd name="T30" fmla="*/ 23 w 87"/>
                <a:gd name="T31" fmla="*/ 4 h 87"/>
                <a:gd name="T32" fmla="*/ 39 w 87"/>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 h="87">
                  <a:moveTo>
                    <a:pt x="39" y="0"/>
                  </a:moveTo>
                  <a:lnTo>
                    <a:pt x="57" y="3"/>
                  </a:lnTo>
                  <a:lnTo>
                    <a:pt x="72" y="10"/>
                  </a:lnTo>
                  <a:lnTo>
                    <a:pt x="82" y="23"/>
                  </a:lnTo>
                  <a:lnTo>
                    <a:pt x="87" y="40"/>
                  </a:lnTo>
                  <a:lnTo>
                    <a:pt x="85" y="57"/>
                  </a:lnTo>
                  <a:lnTo>
                    <a:pt x="76" y="72"/>
                  </a:lnTo>
                  <a:lnTo>
                    <a:pt x="63" y="82"/>
                  </a:lnTo>
                  <a:lnTo>
                    <a:pt x="47" y="87"/>
                  </a:lnTo>
                  <a:lnTo>
                    <a:pt x="31" y="85"/>
                  </a:lnTo>
                  <a:lnTo>
                    <a:pt x="14" y="76"/>
                  </a:lnTo>
                  <a:lnTo>
                    <a:pt x="4" y="63"/>
                  </a:lnTo>
                  <a:lnTo>
                    <a:pt x="0" y="47"/>
                  </a:lnTo>
                  <a:lnTo>
                    <a:pt x="3" y="31"/>
                  </a:lnTo>
                  <a:lnTo>
                    <a:pt x="10" y="15"/>
                  </a:lnTo>
                  <a:lnTo>
                    <a:pt x="23" y="4"/>
                  </a:lnTo>
                  <a:lnTo>
                    <a:pt x="39" y="0"/>
                  </a:lnTo>
                  <a:close/>
                </a:path>
              </a:pathLst>
            </a:custGeom>
            <a:solidFill>
              <a:srgbClr val="FFFFFF"/>
            </a:solidFill>
            <a:ln w="0">
              <a:solidFill>
                <a:srgbClr val="FFFFFF"/>
              </a:solidFill>
              <a:prstDash val="solid"/>
              <a:round/>
              <a:headEnd/>
              <a:tailEnd/>
            </a:ln>
          </p:spPr>
          <p:txBody>
            <a:bodyPr vert="horz" wrap="square" lIns="91427" tIns="45714" rIns="91427" bIns="45714" numCol="1" anchor="t" anchorCtr="0" compatLnSpc="1">
              <a:prstTxWarp prst="textNoShape">
                <a:avLst/>
              </a:prstTxWarp>
            </a:bodyPr>
            <a:lstStyle/>
            <a:p>
              <a:pPr defTabSz="914201">
                <a:defRPr/>
              </a:pPr>
              <a:endParaRPr lang="en-US" sz="1801">
                <a:solidFill>
                  <a:srgbClr val="EC5038"/>
                </a:solidFill>
                <a:latin typeface="Segoe UI"/>
              </a:endParaRPr>
            </a:p>
          </p:txBody>
        </p:sp>
        <p:sp>
          <p:nvSpPr>
            <p:cNvPr id="45" name="Freeform 78">
              <a:extLst>
                <a:ext uri="{FF2B5EF4-FFF2-40B4-BE49-F238E27FC236}">
                  <a16:creationId xmlns:a16="http://schemas.microsoft.com/office/drawing/2014/main" id="{9A560F38-2087-4409-8AE9-F86CE090DA86}"/>
                </a:ext>
              </a:extLst>
            </p:cNvPr>
            <p:cNvSpPr>
              <a:spLocks/>
            </p:cNvSpPr>
            <p:nvPr/>
          </p:nvSpPr>
          <p:spPr bwMode="auto">
            <a:xfrm>
              <a:off x="5714166" y="3038843"/>
              <a:ext cx="1168633" cy="795820"/>
            </a:xfrm>
            <a:custGeom>
              <a:avLst/>
              <a:gdLst>
                <a:gd name="T0" fmla="*/ 377 w 979"/>
                <a:gd name="T1" fmla="*/ 5 h 667"/>
                <a:gd name="T2" fmla="*/ 432 w 979"/>
                <a:gd name="T3" fmla="*/ 27 h 667"/>
                <a:gd name="T4" fmla="*/ 507 w 979"/>
                <a:gd name="T5" fmla="*/ 64 h 667"/>
                <a:gd name="T6" fmla="*/ 592 w 979"/>
                <a:gd name="T7" fmla="*/ 100 h 667"/>
                <a:gd name="T8" fmla="*/ 652 w 979"/>
                <a:gd name="T9" fmla="*/ 124 h 667"/>
                <a:gd name="T10" fmla="*/ 689 w 979"/>
                <a:gd name="T11" fmla="*/ 130 h 667"/>
                <a:gd name="T12" fmla="*/ 753 w 979"/>
                <a:gd name="T13" fmla="*/ 118 h 667"/>
                <a:gd name="T14" fmla="*/ 826 w 979"/>
                <a:gd name="T15" fmla="*/ 100 h 667"/>
                <a:gd name="T16" fmla="*/ 884 w 979"/>
                <a:gd name="T17" fmla="*/ 86 h 667"/>
                <a:gd name="T18" fmla="*/ 915 w 979"/>
                <a:gd name="T19" fmla="*/ 77 h 667"/>
                <a:gd name="T20" fmla="*/ 979 w 979"/>
                <a:gd name="T21" fmla="*/ 427 h 667"/>
                <a:gd name="T22" fmla="*/ 971 w 979"/>
                <a:gd name="T23" fmla="*/ 437 h 667"/>
                <a:gd name="T24" fmla="*/ 947 w 979"/>
                <a:gd name="T25" fmla="*/ 465 h 667"/>
                <a:gd name="T26" fmla="*/ 912 w 979"/>
                <a:gd name="T27" fmla="*/ 502 h 667"/>
                <a:gd name="T28" fmla="*/ 862 w 979"/>
                <a:gd name="T29" fmla="*/ 540 h 667"/>
                <a:gd name="T30" fmla="*/ 803 w 979"/>
                <a:gd name="T31" fmla="*/ 571 h 667"/>
                <a:gd name="T32" fmla="*/ 745 w 979"/>
                <a:gd name="T33" fmla="*/ 590 h 667"/>
                <a:gd name="T34" fmla="*/ 683 w 979"/>
                <a:gd name="T35" fmla="*/ 605 h 667"/>
                <a:gd name="T36" fmla="*/ 611 w 979"/>
                <a:gd name="T37" fmla="*/ 623 h 667"/>
                <a:gd name="T38" fmla="*/ 541 w 979"/>
                <a:gd name="T39" fmla="*/ 639 h 667"/>
                <a:gd name="T40" fmla="*/ 477 w 979"/>
                <a:gd name="T41" fmla="*/ 654 h 667"/>
                <a:gd name="T42" fmla="*/ 433 w 979"/>
                <a:gd name="T43" fmla="*/ 662 h 667"/>
                <a:gd name="T44" fmla="*/ 415 w 979"/>
                <a:gd name="T45" fmla="*/ 667 h 667"/>
                <a:gd name="T46" fmla="*/ 321 w 979"/>
                <a:gd name="T47" fmla="*/ 161 h 667"/>
                <a:gd name="T48" fmla="*/ 296 w 979"/>
                <a:gd name="T49" fmla="*/ 174 h 667"/>
                <a:gd name="T50" fmla="*/ 250 w 979"/>
                <a:gd name="T51" fmla="*/ 194 h 667"/>
                <a:gd name="T52" fmla="*/ 194 w 979"/>
                <a:gd name="T53" fmla="*/ 221 h 667"/>
                <a:gd name="T54" fmla="*/ 133 w 979"/>
                <a:gd name="T55" fmla="*/ 247 h 667"/>
                <a:gd name="T56" fmla="*/ 87 w 979"/>
                <a:gd name="T57" fmla="*/ 255 h 667"/>
                <a:gd name="T58" fmla="*/ 50 w 979"/>
                <a:gd name="T59" fmla="*/ 242 h 667"/>
                <a:gd name="T60" fmla="*/ 25 w 979"/>
                <a:gd name="T61" fmla="*/ 218 h 667"/>
                <a:gd name="T62" fmla="*/ 9 w 979"/>
                <a:gd name="T63" fmla="*/ 192 h 667"/>
                <a:gd name="T64" fmla="*/ 2 w 979"/>
                <a:gd name="T65" fmla="*/ 174 h 667"/>
                <a:gd name="T66" fmla="*/ 3 w 979"/>
                <a:gd name="T67" fmla="*/ 169 h 667"/>
                <a:gd name="T68" fmla="*/ 27 w 979"/>
                <a:gd name="T69" fmla="*/ 156 h 667"/>
                <a:gd name="T70" fmla="*/ 68 w 979"/>
                <a:gd name="T71" fmla="*/ 134 h 667"/>
                <a:gd name="T72" fmla="*/ 121 w 979"/>
                <a:gd name="T73" fmla="*/ 106 h 667"/>
                <a:gd name="T74" fmla="*/ 175 w 979"/>
                <a:gd name="T75" fmla="*/ 77 h 667"/>
                <a:gd name="T76" fmla="*/ 227 w 979"/>
                <a:gd name="T77" fmla="*/ 47 h 667"/>
                <a:gd name="T78" fmla="*/ 270 w 979"/>
                <a:gd name="T79" fmla="*/ 24 h 667"/>
                <a:gd name="T80" fmla="*/ 327 w 979"/>
                <a:gd name="T81" fmla="*/ 2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79" h="667">
                  <a:moveTo>
                    <a:pt x="354" y="0"/>
                  </a:moveTo>
                  <a:lnTo>
                    <a:pt x="377" y="5"/>
                  </a:lnTo>
                  <a:lnTo>
                    <a:pt x="402" y="13"/>
                  </a:lnTo>
                  <a:lnTo>
                    <a:pt x="432" y="27"/>
                  </a:lnTo>
                  <a:lnTo>
                    <a:pt x="467" y="44"/>
                  </a:lnTo>
                  <a:lnTo>
                    <a:pt x="507" y="64"/>
                  </a:lnTo>
                  <a:lnTo>
                    <a:pt x="549" y="83"/>
                  </a:lnTo>
                  <a:lnTo>
                    <a:pt x="592" y="100"/>
                  </a:lnTo>
                  <a:lnTo>
                    <a:pt x="636" y="118"/>
                  </a:lnTo>
                  <a:lnTo>
                    <a:pt x="652" y="124"/>
                  </a:lnTo>
                  <a:lnTo>
                    <a:pt x="669" y="128"/>
                  </a:lnTo>
                  <a:lnTo>
                    <a:pt x="689" y="130"/>
                  </a:lnTo>
                  <a:lnTo>
                    <a:pt x="711" y="128"/>
                  </a:lnTo>
                  <a:lnTo>
                    <a:pt x="753" y="118"/>
                  </a:lnTo>
                  <a:lnTo>
                    <a:pt x="791" y="109"/>
                  </a:lnTo>
                  <a:lnTo>
                    <a:pt x="826" y="100"/>
                  </a:lnTo>
                  <a:lnTo>
                    <a:pt x="857" y="91"/>
                  </a:lnTo>
                  <a:lnTo>
                    <a:pt x="884" y="86"/>
                  </a:lnTo>
                  <a:lnTo>
                    <a:pt x="903" y="80"/>
                  </a:lnTo>
                  <a:lnTo>
                    <a:pt x="915" y="77"/>
                  </a:lnTo>
                  <a:lnTo>
                    <a:pt x="919" y="75"/>
                  </a:lnTo>
                  <a:lnTo>
                    <a:pt x="979" y="427"/>
                  </a:lnTo>
                  <a:lnTo>
                    <a:pt x="976" y="430"/>
                  </a:lnTo>
                  <a:lnTo>
                    <a:pt x="971" y="437"/>
                  </a:lnTo>
                  <a:lnTo>
                    <a:pt x="960" y="449"/>
                  </a:lnTo>
                  <a:lnTo>
                    <a:pt x="947" y="465"/>
                  </a:lnTo>
                  <a:lnTo>
                    <a:pt x="931" y="483"/>
                  </a:lnTo>
                  <a:lnTo>
                    <a:pt x="912" y="502"/>
                  </a:lnTo>
                  <a:lnTo>
                    <a:pt x="888" y="521"/>
                  </a:lnTo>
                  <a:lnTo>
                    <a:pt x="862" y="540"/>
                  </a:lnTo>
                  <a:lnTo>
                    <a:pt x="834" y="557"/>
                  </a:lnTo>
                  <a:lnTo>
                    <a:pt x="803" y="571"/>
                  </a:lnTo>
                  <a:lnTo>
                    <a:pt x="770" y="583"/>
                  </a:lnTo>
                  <a:lnTo>
                    <a:pt x="745" y="590"/>
                  </a:lnTo>
                  <a:lnTo>
                    <a:pt x="716" y="598"/>
                  </a:lnTo>
                  <a:lnTo>
                    <a:pt x="683" y="605"/>
                  </a:lnTo>
                  <a:lnTo>
                    <a:pt x="648" y="614"/>
                  </a:lnTo>
                  <a:lnTo>
                    <a:pt x="611" y="623"/>
                  </a:lnTo>
                  <a:lnTo>
                    <a:pt x="576" y="630"/>
                  </a:lnTo>
                  <a:lnTo>
                    <a:pt x="541" y="639"/>
                  </a:lnTo>
                  <a:lnTo>
                    <a:pt x="507" y="646"/>
                  </a:lnTo>
                  <a:lnTo>
                    <a:pt x="477" y="654"/>
                  </a:lnTo>
                  <a:lnTo>
                    <a:pt x="452" y="658"/>
                  </a:lnTo>
                  <a:lnTo>
                    <a:pt x="433" y="662"/>
                  </a:lnTo>
                  <a:lnTo>
                    <a:pt x="420" y="665"/>
                  </a:lnTo>
                  <a:lnTo>
                    <a:pt x="415" y="667"/>
                  </a:lnTo>
                  <a:lnTo>
                    <a:pt x="324" y="159"/>
                  </a:lnTo>
                  <a:lnTo>
                    <a:pt x="321" y="161"/>
                  </a:lnTo>
                  <a:lnTo>
                    <a:pt x="311" y="165"/>
                  </a:lnTo>
                  <a:lnTo>
                    <a:pt x="296" y="174"/>
                  </a:lnTo>
                  <a:lnTo>
                    <a:pt x="275" y="184"/>
                  </a:lnTo>
                  <a:lnTo>
                    <a:pt x="250" y="194"/>
                  </a:lnTo>
                  <a:lnTo>
                    <a:pt x="224" y="208"/>
                  </a:lnTo>
                  <a:lnTo>
                    <a:pt x="194" y="221"/>
                  </a:lnTo>
                  <a:lnTo>
                    <a:pt x="164" y="234"/>
                  </a:lnTo>
                  <a:lnTo>
                    <a:pt x="133" y="247"/>
                  </a:lnTo>
                  <a:lnTo>
                    <a:pt x="108" y="255"/>
                  </a:lnTo>
                  <a:lnTo>
                    <a:pt x="87" y="255"/>
                  </a:lnTo>
                  <a:lnTo>
                    <a:pt x="68" y="250"/>
                  </a:lnTo>
                  <a:lnTo>
                    <a:pt x="50" y="242"/>
                  </a:lnTo>
                  <a:lnTo>
                    <a:pt x="37" y="230"/>
                  </a:lnTo>
                  <a:lnTo>
                    <a:pt x="25" y="218"/>
                  </a:lnTo>
                  <a:lnTo>
                    <a:pt x="16" y="205"/>
                  </a:lnTo>
                  <a:lnTo>
                    <a:pt x="9" y="192"/>
                  </a:lnTo>
                  <a:lnTo>
                    <a:pt x="4" y="181"/>
                  </a:lnTo>
                  <a:lnTo>
                    <a:pt x="2" y="174"/>
                  </a:lnTo>
                  <a:lnTo>
                    <a:pt x="0" y="171"/>
                  </a:lnTo>
                  <a:lnTo>
                    <a:pt x="3" y="169"/>
                  </a:lnTo>
                  <a:lnTo>
                    <a:pt x="13" y="165"/>
                  </a:lnTo>
                  <a:lnTo>
                    <a:pt x="27" y="156"/>
                  </a:lnTo>
                  <a:lnTo>
                    <a:pt x="46" y="147"/>
                  </a:lnTo>
                  <a:lnTo>
                    <a:pt x="68" y="134"/>
                  </a:lnTo>
                  <a:lnTo>
                    <a:pt x="93" y="121"/>
                  </a:lnTo>
                  <a:lnTo>
                    <a:pt x="121" y="106"/>
                  </a:lnTo>
                  <a:lnTo>
                    <a:pt x="147" y="91"/>
                  </a:lnTo>
                  <a:lnTo>
                    <a:pt x="175" y="77"/>
                  </a:lnTo>
                  <a:lnTo>
                    <a:pt x="202" y="62"/>
                  </a:lnTo>
                  <a:lnTo>
                    <a:pt x="227" y="47"/>
                  </a:lnTo>
                  <a:lnTo>
                    <a:pt x="250" y="36"/>
                  </a:lnTo>
                  <a:lnTo>
                    <a:pt x="270" y="24"/>
                  </a:lnTo>
                  <a:lnTo>
                    <a:pt x="299" y="9"/>
                  </a:lnTo>
                  <a:lnTo>
                    <a:pt x="327" y="2"/>
                  </a:lnTo>
                  <a:lnTo>
                    <a:pt x="354" y="0"/>
                  </a:lnTo>
                  <a:close/>
                </a:path>
              </a:pathLst>
            </a:custGeom>
            <a:solidFill>
              <a:srgbClr val="4D3713"/>
            </a:solidFill>
            <a:ln w="0">
              <a:solidFill>
                <a:srgbClr val="4D3713"/>
              </a:solidFill>
              <a:prstDash val="solid"/>
              <a:round/>
              <a:headEnd/>
              <a:tailEnd/>
            </a:ln>
          </p:spPr>
          <p:txBody>
            <a:bodyPr vert="horz" wrap="square" lIns="91427" tIns="45714" rIns="91427" bIns="45714" numCol="1" anchor="t" anchorCtr="0" compatLnSpc="1">
              <a:prstTxWarp prst="textNoShape">
                <a:avLst/>
              </a:prstTxWarp>
            </a:bodyPr>
            <a:lstStyle/>
            <a:p>
              <a:pPr defTabSz="914201">
                <a:defRPr/>
              </a:pPr>
              <a:endParaRPr lang="en-US" sz="1801">
                <a:solidFill>
                  <a:srgbClr val="EC5038"/>
                </a:solidFill>
                <a:latin typeface="Segoe UI"/>
              </a:endParaRPr>
            </a:p>
          </p:txBody>
        </p:sp>
        <p:sp>
          <p:nvSpPr>
            <p:cNvPr id="46" name="Freeform 79">
              <a:extLst>
                <a:ext uri="{FF2B5EF4-FFF2-40B4-BE49-F238E27FC236}">
                  <a16:creationId xmlns:a16="http://schemas.microsoft.com/office/drawing/2014/main" id="{AE88D076-04D2-4A89-90A5-1F5B247CE6D5}"/>
                </a:ext>
              </a:extLst>
            </p:cNvPr>
            <p:cNvSpPr>
              <a:spLocks/>
            </p:cNvSpPr>
            <p:nvPr/>
          </p:nvSpPr>
          <p:spPr bwMode="auto">
            <a:xfrm>
              <a:off x="5503860" y="3227641"/>
              <a:ext cx="1209261" cy="900973"/>
            </a:xfrm>
            <a:custGeom>
              <a:avLst/>
              <a:gdLst>
                <a:gd name="T0" fmla="*/ 501 w 1012"/>
                <a:gd name="T1" fmla="*/ 0 h 754"/>
                <a:gd name="T2" fmla="*/ 979 w 1012"/>
                <a:gd name="T3" fmla="*/ 350 h 754"/>
                <a:gd name="T4" fmla="*/ 995 w 1012"/>
                <a:gd name="T5" fmla="*/ 365 h 754"/>
                <a:gd name="T6" fmla="*/ 1007 w 1012"/>
                <a:gd name="T7" fmla="*/ 384 h 754"/>
                <a:gd name="T8" fmla="*/ 1012 w 1012"/>
                <a:gd name="T9" fmla="*/ 406 h 754"/>
                <a:gd name="T10" fmla="*/ 1010 w 1012"/>
                <a:gd name="T11" fmla="*/ 428 h 754"/>
                <a:gd name="T12" fmla="*/ 1001 w 1012"/>
                <a:gd name="T13" fmla="*/ 449 h 754"/>
                <a:gd name="T14" fmla="*/ 994 w 1012"/>
                <a:gd name="T15" fmla="*/ 459 h 754"/>
                <a:gd name="T16" fmla="*/ 978 w 1012"/>
                <a:gd name="T17" fmla="*/ 473 h 754"/>
                <a:gd name="T18" fmla="*/ 960 w 1012"/>
                <a:gd name="T19" fmla="*/ 480 h 754"/>
                <a:gd name="T20" fmla="*/ 939 w 1012"/>
                <a:gd name="T21" fmla="*/ 483 h 754"/>
                <a:gd name="T22" fmla="*/ 920 w 1012"/>
                <a:gd name="T23" fmla="*/ 480 h 754"/>
                <a:gd name="T24" fmla="*/ 920 w 1012"/>
                <a:gd name="T25" fmla="*/ 480 h 754"/>
                <a:gd name="T26" fmla="*/ 938 w 1012"/>
                <a:gd name="T27" fmla="*/ 495 h 754"/>
                <a:gd name="T28" fmla="*/ 948 w 1012"/>
                <a:gd name="T29" fmla="*/ 514 h 754"/>
                <a:gd name="T30" fmla="*/ 954 w 1012"/>
                <a:gd name="T31" fmla="*/ 536 h 754"/>
                <a:gd name="T32" fmla="*/ 951 w 1012"/>
                <a:gd name="T33" fmla="*/ 558 h 754"/>
                <a:gd name="T34" fmla="*/ 942 w 1012"/>
                <a:gd name="T35" fmla="*/ 579 h 754"/>
                <a:gd name="T36" fmla="*/ 939 w 1012"/>
                <a:gd name="T37" fmla="*/ 583 h 754"/>
                <a:gd name="T38" fmla="*/ 935 w 1012"/>
                <a:gd name="T39" fmla="*/ 589 h 754"/>
                <a:gd name="T40" fmla="*/ 920 w 1012"/>
                <a:gd name="T41" fmla="*/ 601 h 754"/>
                <a:gd name="T42" fmla="*/ 901 w 1012"/>
                <a:gd name="T43" fmla="*/ 609 h 754"/>
                <a:gd name="T44" fmla="*/ 882 w 1012"/>
                <a:gd name="T45" fmla="*/ 612 h 754"/>
                <a:gd name="T46" fmla="*/ 863 w 1012"/>
                <a:gd name="T47" fmla="*/ 609 h 754"/>
                <a:gd name="T48" fmla="*/ 844 w 1012"/>
                <a:gd name="T49" fmla="*/ 601 h 754"/>
                <a:gd name="T50" fmla="*/ 801 w 1012"/>
                <a:gd name="T51" fmla="*/ 574 h 754"/>
                <a:gd name="T52" fmla="*/ 814 w 1012"/>
                <a:gd name="T53" fmla="*/ 590 h 754"/>
                <a:gd name="T54" fmla="*/ 823 w 1012"/>
                <a:gd name="T55" fmla="*/ 608 h 754"/>
                <a:gd name="T56" fmla="*/ 826 w 1012"/>
                <a:gd name="T57" fmla="*/ 627 h 754"/>
                <a:gd name="T58" fmla="*/ 823 w 1012"/>
                <a:gd name="T59" fmla="*/ 648 h 754"/>
                <a:gd name="T60" fmla="*/ 814 w 1012"/>
                <a:gd name="T61" fmla="*/ 667 h 754"/>
                <a:gd name="T62" fmla="*/ 811 w 1012"/>
                <a:gd name="T63" fmla="*/ 671 h 754"/>
                <a:gd name="T64" fmla="*/ 807 w 1012"/>
                <a:gd name="T65" fmla="*/ 676 h 754"/>
                <a:gd name="T66" fmla="*/ 792 w 1012"/>
                <a:gd name="T67" fmla="*/ 689 h 754"/>
                <a:gd name="T68" fmla="*/ 773 w 1012"/>
                <a:gd name="T69" fmla="*/ 698 h 754"/>
                <a:gd name="T70" fmla="*/ 754 w 1012"/>
                <a:gd name="T71" fmla="*/ 699 h 754"/>
                <a:gd name="T72" fmla="*/ 735 w 1012"/>
                <a:gd name="T73" fmla="*/ 696 h 754"/>
                <a:gd name="T74" fmla="*/ 716 w 1012"/>
                <a:gd name="T75" fmla="*/ 689 h 754"/>
                <a:gd name="T76" fmla="*/ 642 w 1012"/>
                <a:gd name="T77" fmla="*/ 643 h 754"/>
                <a:gd name="T78" fmla="*/ 651 w 1012"/>
                <a:gd name="T79" fmla="*/ 661 h 754"/>
                <a:gd name="T80" fmla="*/ 654 w 1012"/>
                <a:gd name="T81" fmla="*/ 682 h 754"/>
                <a:gd name="T82" fmla="*/ 651 w 1012"/>
                <a:gd name="T83" fmla="*/ 702 h 754"/>
                <a:gd name="T84" fmla="*/ 643 w 1012"/>
                <a:gd name="T85" fmla="*/ 721 h 754"/>
                <a:gd name="T86" fmla="*/ 635 w 1012"/>
                <a:gd name="T87" fmla="*/ 730 h 754"/>
                <a:gd name="T88" fmla="*/ 620 w 1012"/>
                <a:gd name="T89" fmla="*/ 743 h 754"/>
                <a:gd name="T90" fmla="*/ 602 w 1012"/>
                <a:gd name="T91" fmla="*/ 751 h 754"/>
                <a:gd name="T92" fmla="*/ 582 w 1012"/>
                <a:gd name="T93" fmla="*/ 754 h 754"/>
                <a:gd name="T94" fmla="*/ 562 w 1012"/>
                <a:gd name="T95" fmla="*/ 751 h 754"/>
                <a:gd name="T96" fmla="*/ 543 w 1012"/>
                <a:gd name="T97" fmla="*/ 742 h 754"/>
                <a:gd name="T98" fmla="*/ 0 w 1012"/>
                <a:gd name="T99" fmla="*/ 405 h 754"/>
                <a:gd name="T100" fmla="*/ 341 w 1012"/>
                <a:gd name="T101" fmla="*/ 141 h 754"/>
                <a:gd name="T102" fmla="*/ 334 w 1012"/>
                <a:gd name="T103" fmla="*/ 105 h 754"/>
                <a:gd name="T104" fmla="*/ 501 w 1012"/>
                <a:gd name="T105" fmla="*/ 0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12" h="754">
                  <a:moveTo>
                    <a:pt x="501" y="0"/>
                  </a:moveTo>
                  <a:lnTo>
                    <a:pt x="979" y="350"/>
                  </a:lnTo>
                  <a:lnTo>
                    <a:pt x="995" y="365"/>
                  </a:lnTo>
                  <a:lnTo>
                    <a:pt x="1007" y="384"/>
                  </a:lnTo>
                  <a:lnTo>
                    <a:pt x="1012" y="406"/>
                  </a:lnTo>
                  <a:lnTo>
                    <a:pt x="1010" y="428"/>
                  </a:lnTo>
                  <a:lnTo>
                    <a:pt x="1001" y="449"/>
                  </a:lnTo>
                  <a:lnTo>
                    <a:pt x="994" y="459"/>
                  </a:lnTo>
                  <a:lnTo>
                    <a:pt x="978" y="473"/>
                  </a:lnTo>
                  <a:lnTo>
                    <a:pt x="960" y="480"/>
                  </a:lnTo>
                  <a:lnTo>
                    <a:pt x="939" y="483"/>
                  </a:lnTo>
                  <a:lnTo>
                    <a:pt x="920" y="480"/>
                  </a:lnTo>
                  <a:lnTo>
                    <a:pt x="920" y="480"/>
                  </a:lnTo>
                  <a:lnTo>
                    <a:pt x="938" y="495"/>
                  </a:lnTo>
                  <a:lnTo>
                    <a:pt x="948" y="514"/>
                  </a:lnTo>
                  <a:lnTo>
                    <a:pt x="954" y="536"/>
                  </a:lnTo>
                  <a:lnTo>
                    <a:pt x="951" y="558"/>
                  </a:lnTo>
                  <a:lnTo>
                    <a:pt x="942" y="579"/>
                  </a:lnTo>
                  <a:lnTo>
                    <a:pt x="939" y="583"/>
                  </a:lnTo>
                  <a:lnTo>
                    <a:pt x="935" y="589"/>
                  </a:lnTo>
                  <a:lnTo>
                    <a:pt x="920" y="601"/>
                  </a:lnTo>
                  <a:lnTo>
                    <a:pt x="901" y="609"/>
                  </a:lnTo>
                  <a:lnTo>
                    <a:pt x="882" y="612"/>
                  </a:lnTo>
                  <a:lnTo>
                    <a:pt x="863" y="609"/>
                  </a:lnTo>
                  <a:lnTo>
                    <a:pt x="844" y="601"/>
                  </a:lnTo>
                  <a:lnTo>
                    <a:pt x="801" y="574"/>
                  </a:lnTo>
                  <a:lnTo>
                    <a:pt x="814" y="590"/>
                  </a:lnTo>
                  <a:lnTo>
                    <a:pt x="823" y="608"/>
                  </a:lnTo>
                  <a:lnTo>
                    <a:pt x="826" y="627"/>
                  </a:lnTo>
                  <a:lnTo>
                    <a:pt x="823" y="648"/>
                  </a:lnTo>
                  <a:lnTo>
                    <a:pt x="814" y="667"/>
                  </a:lnTo>
                  <a:lnTo>
                    <a:pt x="811" y="671"/>
                  </a:lnTo>
                  <a:lnTo>
                    <a:pt x="807" y="676"/>
                  </a:lnTo>
                  <a:lnTo>
                    <a:pt x="792" y="689"/>
                  </a:lnTo>
                  <a:lnTo>
                    <a:pt x="773" y="698"/>
                  </a:lnTo>
                  <a:lnTo>
                    <a:pt x="754" y="699"/>
                  </a:lnTo>
                  <a:lnTo>
                    <a:pt x="735" y="696"/>
                  </a:lnTo>
                  <a:lnTo>
                    <a:pt x="716" y="689"/>
                  </a:lnTo>
                  <a:lnTo>
                    <a:pt x="642" y="643"/>
                  </a:lnTo>
                  <a:lnTo>
                    <a:pt x="651" y="661"/>
                  </a:lnTo>
                  <a:lnTo>
                    <a:pt x="654" y="682"/>
                  </a:lnTo>
                  <a:lnTo>
                    <a:pt x="651" y="702"/>
                  </a:lnTo>
                  <a:lnTo>
                    <a:pt x="643" y="721"/>
                  </a:lnTo>
                  <a:lnTo>
                    <a:pt x="635" y="730"/>
                  </a:lnTo>
                  <a:lnTo>
                    <a:pt x="620" y="743"/>
                  </a:lnTo>
                  <a:lnTo>
                    <a:pt x="602" y="751"/>
                  </a:lnTo>
                  <a:lnTo>
                    <a:pt x="582" y="754"/>
                  </a:lnTo>
                  <a:lnTo>
                    <a:pt x="562" y="751"/>
                  </a:lnTo>
                  <a:lnTo>
                    <a:pt x="543" y="742"/>
                  </a:lnTo>
                  <a:lnTo>
                    <a:pt x="0" y="405"/>
                  </a:lnTo>
                  <a:lnTo>
                    <a:pt x="341" y="141"/>
                  </a:lnTo>
                  <a:lnTo>
                    <a:pt x="334" y="105"/>
                  </a:lnTo>
                  <a:lnTo>
                    <a:pt x="501" y="0"/>
                  </a:lnTo>
                  <a:close/>
                </a:path>
              </a:pathLst>
            </a:custGeom>
            <a:solidFill>
              <a:srgbClr val="CD9F5E"/>
            </a:solidFill>
            <a:ln w="0">
              <a:solidFill>
                <a:srgbClr val="CD9F5E"/>
              </a:solidFill>
              <a:prstDash val="solid"/>
              <a:round/>
              <a:headEnd/>
              <a:tailEnd/>
            </a:ln>
          </p:spPr>
          <p:txBody>
            <a:bodyPr vert="horz" wrap="square" lIns="91427" tIns="45714" rIns="91427" bIns="45714" numCol="1" anchor="t" anchorCtr="0" compatLnSpc="1">
              <a:prstTxWarp prst="textNoShape">
                <a:avLst/>
              </a:prstTxWarp>
            </a:bodyPr>
            <a:lstStyle/>
            <a:p>
              <a:pPr defTabSz="914201">
                <a:defRPr/>
              </a:pPr>
              <a:endParaRPr lang="en-US" sz="1801">
                <a:solidFill>
                  <a:srgbClr val="EC5038"/>
                </a:solidFill>
                <a:latin typeface="Segoe UI"/>
              </a:endParaRPr>
            </a:p>
          </p:txBody>
        </p:sp>
        <p:sp>
          <p:nvSpPr>
            <p:cNvPr id="47" name="Freeform 80">
              <a:extLst>
                <a:ext uri="{FF2B5EF4-FFF2-40B4-BE49-F238E27FC236}">
                  <a16:creationId xmlns:a16="http://schemas.microsoft.com/office/drawing/2014/main" id="{2DE6CA6C-5E75-40EA-8FC2-51401CCF007C}"/>
                </a:ext>
              </a:extLst>
            </p:cNvPr>
            <p:cNvSpPr>
              <a:spLocks/>
            </p:cNvSpPr>
            <p:nvPr/>
          </p:nvSpPr>
          <p:spPr bwMode="auto">
            <a:xfrm>
              <a:off x="6715511" y="3055573"/>
              <a:ext cx="449290" cy="683496"/>
            </a:xfrm>
            <a:custGeom>
              <a:avLst/>
              <a:gdLst>
                <a:gd name="T0" fmla="*/ 217 w 377"/>
                <a:gd name="T1" fmla="*/ 0 h 572"/>
                <a:gd name="T2" fmla="*/ 377 w 377"/>
                <a:gd name="T3" fmla="*/ 503 h 572"/>
                <a:gd name="T4" fmla="*/ 161 w 377"/>
                <a:gd name="T5" fmla="*/ 572 h 572"/>
                <a:gd name="T6" fmla="*/ 0 w 377"/>
                <a:gd name="T7" fmla="*/ 69 h 572"/>
                <a:gd name="T8" fmla="*/ 217 w 377"/>
                <a:gd name="T9" fmla="*/ 0 h 572"/>
              </a:gdLst>
              <a:ahLst/>
              <a:cxnLst>
                <a:cxn ang="0">
                  <a:pos x="T0" y="T1"/>
                </a:cxn>
                <a:cxn ang="0">
                  <a:pos x="T2" y="T3"/>
                </a:cxn>
                <a:cxn ang="0">
                  <a:pos x="T4" y="T5"/>
                </a:cxn>
                <a:cxn ang="0">
                  <a:pos x="T6" y="T7"/>
                </a:cxn>
                <a:cxn ang="0">
                  <a:pos x="T8" y="T9"/>
                </a:cxn>
              </a:cxnLst>
              <a:rect l="0" t="0" r="r" b="b"/>
              <a:pathLst>
                <a:path w="377" h="572">
                  <a:moveTo>
                    <a:pt x="217" y="0"/>
                  </a:moveTo>
                  <a:lnTo>
                    <a:pt x="377" y="503"/>
                  </a:lnTo>
                  <a:lnTo>
                    <a:pt x="161" y="572"/>
                  </a:lnTo>
                  <a:lnTo>
                    <a:pt x="0" y="69"/>
                  </a:lnTo>
                  <a:lnTo>
                    <a:pt x="217" y="0"/>
                  </a:lnTo>
                  <a:close/>
                </a:path>
              </a:pathLst>
            </a:custGeom>
            <a:solidFill>
              <a:schemeClr val="accent3"/>
            </a:solidFill>
            <a:ln w="0">
              <a:solidFill>
                <a:srgbClr val="857E79"/>
              </a:solidFill>
              <a:prstDash val="solid"/>
              <a:round/>
              <a:headEnd/>
              <a:tailEnd/>
            </a:ln>
          </p:spPr>
          <p:txBody>
            <a:bodyPr vert="horz" wrap="square" lIns="91427" tIns="45714" rIns="91427" bIns="45714" numCol="1" anchor="t" anchorCtr="0" compatLnSpc="1">
              <a:prstTxWarp prst="textNoShape">
                <a:avLst/>
              </a:prstTxWarp>
            </a:bodyPr>
            <a:lstStyle/>
            <a:p>
              <a:pPr defTabSz="914201">
                <a:defRPr/>
              </a:pPr>
              <a:endParaRPr lang="en-US" sz="1801">
                <a:solidFill>
                  <a:srgbClr val="EC5038"/>
                </a:solidFill>
                <a:latin typeface="Segoe UI"/>
              </a:endParaRPr>
            </a:p>
          </p:txBody>
        </p:sp>
        <p:sp>
          <p:nvSpPr>
            <p:cNvPr id="48" name="Freeform 81">
              <a:extLst>
                <a:ext uri="{FF2B5EF4-FFF2-40B4-BE49-F238E27FC236}">
                  <a16:creationId xmlns:a16="http://schemas.microsoft.com/office/drawing/2014/main" id="{A3427834-EE63-4F35-8EE2-BD9E18A3B36F}"/>
                </a:ext>
              </a:extLst>
            </p:cNvPr>
            <p:cNvSpPr>
              <a:spLocks/>
            </p:cNvSpPr>
            <p:nvPr/>
          </p:nvSpPr>
          <p:spPr bwMode="auto">
            <a:xfrm>
              <a:off x="6940156" y="3490524"/>
              <a:ext cx="102764" cy="105153"/>
            </a:xfrm>
            <a:custGeom>
              <a:avLst/>
              <a:gdLst>
                <a:gd name="T0" fmla="*/ 47 w 86"/>
                <a:gd name="T1" fmla="*/ 0 h 87"/>
                <a:gd name="T2" fmla="*/ 63 w 86"/>
                <a:gd name="T3" fmla="*/ 4 h 87"/>
                <a:gd name="T4" fmla="*/ 76 w 86"/>
                <a:gd name="T5" fmla="*/ 15 h 87"/>
                <a:gd name="T6" fmla="*/ 85 w 86"/>
                <a:gd name="T7" fmla="*/ 31 h 87"/>
                <a:gd name="T8" fmla="*/ 86 w 86"/>
                <a:gd name="T9" fmla="*/ 47 h 87"/>
                <a:gd name="T10" fmla="*/ 82 w 86"/>
                <a:gd name="T11" fmla="*/ 63 h 87"/>
                <a:gd name="T12" fmla="*/ 72 w 86"/>
                <a:gd name="T13" fmla="*/ 76 h 87"/>
                <a:gd name="T14" fmla="*/ 57 w 86"/>
                <a:gd name="T15" fmla="*/ 85 h 87"/>
                <a:gd name="T16" fmla="*/ 39 w 86"/>
                <a:gd name="T17" fmla="*/ 87 h 87"/>
                <a:gd name="T18" fmla="*/ 23 w 86"/>
                <a:gd name="T19" fmla="*/ 82 h 87"/>
                <a:gd name="T20" fmla="*/ 10 w 86"/>
                <a:gd name="T21" fmla="*/ 72 h 87"/>
                <a:gd name="T22" fmla="*/ 2 w 86"/>
                <a:gd name="T23" fmla="*/ 57 h 87"/>
                <a:gd name="T24" fmla="*/ 0 w 86"/>
                <a:gd name="T25" fmla="*/ 40 h 87"/>
                <a:gd name="T26" fmla="*/ 4 w 86"/>
                <a:gd name="T27" fmla="*/ 23 h 87"/>
                <a:gd name="T28" fmla="*/ 14 w 86"/>
                <a:gd name="T29" fmla="*/ 10 h 87"/>
                <a:gd name="T30" fmla="*/ 30 w 86"/>
                <a:gd name="T31" fmla="*/ 3 h 87"/>
                <a:gd name="T32" fmla="*/ 47 w 86"/>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 h="87">
                  <a:moveTo>
                    <a:pt x="47" y="0"/>
                  </a:moveTo>
                  <a:lnTo>
                    <a:pt x="63" y="4"/>
                  </a:lnTo>
                  <a:lnTo>
                    <a:pt x="76" y="15"/>
                  </a:lnTo>
                  <a:lnTo>
                    <a:pt x="85" y="31"/>
                  </a:lnTo>
                  <a:lnTo>
                    <a:pt x="86" y="47"/>
                  </a:lnTo>
                  <a:lnTo>
                    <a:pt x="82" y="63"/>
                  </a:lnTo>
                  <a:lnTo>
                    <a:pt x="72" y="76"/>
                  </a:lnTo>
                  <a:lnTo>
                    <a:pt x="57" y="85"/>
                  </a:lnTo>
                  <a:lnTo>
                    <a:pt x="39" y="87"/>
                  </a:lnTo>
                  <a:lnTo>
                    <a:pt x="23" y="82"/>
                  </a:lnTo>
                  <a:lnTo>
                    <a:pt x="10" y="72"/>
                  </a:lnTo>
                  <a:lnTo>
                    <a:pt x="2" y="57"/>
                  </a:lnTo>
                  <a:lnTo>
                    <a:pt x="0" y="40"/>
                  </a:lnTo>
                  <a:lnTo>
                    <a:pt x="4" y="23"/>
                  </a:lnTo>
                  <a:lnTo>
                    <a:pt x="14" y="10"/>
                  </a:lnTo>
                  <a:lnTo>
                    <a:pt x="30" y="3"/>
                  </a:lnTo>
                  <a:lnTo>
                    <a:pt x="47" y="0"/>
                  </a:lnTo>
                  <a:close/>
                </a:path>
              </a:pathLst>
            </a:custGeom>
            <a:solidFill>
              <a:srgbClr val="FFFFFF"/>
            </a:solidFill>
            <a:ln w="0">
              <a:solidFill>
                <a:srgbClr val="FFFFFF"/>
              </a:solidFill>
              <a:prstDash val="solid"/>
              <a:round/>
              <a:headEnd/>
              <a:tailEnd/>
            </a:ln>
          </p:spPr>
          <p:txBody>
            <a:bodyPr vert="horz" wrap="square" lIns="91427" tIns="45714" rIns="91427" bIns="45714" numCol="1" anchor="t" anchorCtr="0" compatLnSpc="1">
              <a:prstTxWarp prst="textNoShape">
                <a:avLst/>
              </a:prstTxWarp>
            </a:bodyPr>
            <a:lstStyle/>
            <a:p>
              <a:pPr defTabSz="914201">
                <a:defRPr/>
              </a:pPr>
              <a:endParaRPr lang="en-US" sz="1801">
                <a:solidFill>
                  <a:srgbClr val="EC5038"/>
                </a:solidFill>
                <a:latin typeface="Segoe UI"/>
              </a:endParaRPr>
            </a:p>
          </p:txBody>
        </p:sp>
        <p:sp>
          <p:nvSpPr>
            <p:cNvPr id="49" name="Freeform 82">
              <a:extLst>
                <a:ext uri="{FF2B5EF4-FFF2-40B4-BE49-F238E27FC236}">
                  <a16:creationId xmlns:a16="http://schemas.microsoft.com/office/drawing/2014/main" id="{858F41AD-E3A1-4F4C-871A-A98D687D4607}"/>
                </a:ext>
              </a:extLst>
            </p:cNvPr>
            <p:cNvSpPr>
              <a:spLocks/>
            </p:cNvSpPr>
            <p:nvPr/>
          </p:nvSpPr>
          <p:spPr bwMode="auto">
            <a:xfrm>
              <a:off x="5826488" y="3392541"/>
              <a:ext cx="886632" cy="736073"/>
            </a:xfrm>
            <a:custGeom>
              <a:avLst/>
              <a:gdLst>
                <a:gd name="T0" fmla="*/ 417 w 741"/>
                <a:gd name="T1" fmla="*/ 0 h 617"/>
                <a:gd name="T2" fmla="*/ 708 w 741"/>
                <a:gd name="T3" fmla="*/ 213 h 617"/>
                <a:gd name="T4" fmla="*/ 724 w 741"/>
                <a:gd name="T5" fmla="*/ 228 h 617"/>
                <a:gd name="T6" fmla="*/ 736 w 741"/>
                <a:gd name="T7" fmla="*/ 247 h 617"/>
                <a:gd name="T8" fmla="*/ 741 w 741"/>
                <a:gd name="T9" fmla="*/ 269 h 617"/>
                <a:gd name="T10" fmla="*/ 739 w 741"/>
                <a:gd name="T11" fmla="*/ 291 h 617"/>
                <a:gd name="T12" fmla="*/ 730 w 741"/>
                <a:gd name="T13" fmla="*/ 312 h 617"/>
                <a:gd name="T14" fmla="*/ 723 w 741"/>
                <a:gd name="T15" fmla="*/ 322 h 617"/>
                <a:gd name="T16" fmla="*/ 707 w 741"/>
                <a:gd name="T17" fmla="*/ 336 h 617"/>
                <a:gd name="T18" fmla="*/ 689 w 741"/>
                <a:gd name="T19" fmla="*/ 343 h 617"/>
                <a:gd name="T20" fmla="*/ 668 w 741"/>
                <a:gd name="T21" fmla="*/ 346 h 617"/>
                <a:gd name="T22" fmla="*/ 649 w 741"/>
                <a:gd name="T23" fmla="*/ 343 h 617"/>
                <a:gd name="T24" fmla="*/ 649 w 741"/>
                <a:gd name="T25" fmla="*/ 343 h 617"/>
                <a:gd name="T26" fmla="*/ 667 w 741"/>
                <a:gd name="T27" fmla="*/ 358 h 617"/>
                <a:gd name="T28" fmla="*/ 677 w 741"/>
                <a:gd name="T29" fmla="*/ 377 h 617"/>
                <a:gd name="T30" fmla="*/ 683 w 741"/>
                <a:gd name="T31" fmla="*/ 399 h 617"/>
                <a:gd name="T32" fmla="*/ 680 w 741"/>
                <a:gd name="T33" fmla="*/ 421 h 617"/>
                <a:gd name="T34" fmla="*/ 671 w 741"/>
                <a:gd name="T35" fmla="*/ 442 h 617"/>
                <a:gd name="T36" fmla="*/ 668 w 741"/>
                <a:gd name="T37" fmla="*/ 446 h 617"/>
                <a:gd name="T38" fmla="*/ 664 w 741"/>
                <a:gd name="T39" fmla="*/ 452 h 617"/>
                <a:gd name="T40" fmla="*/ 649 w 741"/>
                <a:gd name="T41" fmla="*/ 464 h 617"/>
                <a:gd name="T42" fmla="*/ 630 w 741"/>
                <a:gd name="T43" fmla="*/ 472 h 617"/>
                <a:gd name="T44" fmla="*/ 611 w 741"/>
                <a:gd name="T45" fmla="*/ 475 h 617"/>
                <a:gd name="T46" fmla="*/ 592 w 741"/>
                <a:gd name="T47" fmla="*/ 472 h 617"/>
                <a:gd name="T48" fmla="*/ 573 w 741"/>
                <a:gd name="T49" fmla="*/ 464 h 617"/>
                <a:gd name="T50" fmla="*/ 530 w 741"/>
                <a:gd name="T51" fmla="*/ 437 h 617"/>
                <a:gd name="T52" fmla="*/ 543 w 741"/>
                <a:gd name="T53" fmla="*/ 453 h 617"/>
                <a:gd name="T54" fmla="*/ 552 w 741"/>
                <a:gd name="T55" fmla="*/ 471 h 617"/>
                <a:gd name="T56" fmla="*/ 555 w 741"/>
                <a:gd name="T57" fmla="*/ 490 h 617"/>
                <a:gd name="T58" fmla="*/ 552 w 741"/>
                <a:gd name="T59" fmla="*/ 511 h 617"/>
                <a:gd name="T60" fmla="*/ 543 w 741"/>
                <a:gd name="T61" fmla="*/ 530 h 617"/>
                <a:gd name="T62" fmla="*/ 540 w 741"/>
                <a:gd name="T63" fmla="*/ 534 h 617"/>
                <a:gd name="T64" fmla="*/ 536 w 741"/>
                <a:gd name="T65" fmla="*/ 539 h 617"/>
                <a:gd name="T66" fmla="*/ 521 w 741"/>
                <a:gd name="T67" fmla="*/ 552 h 617"/>
                <a:gd name="T68" fmla="*/ 502 w 741"/>
                <a:gd name="T69" fmla="*/ 561 h 617"/>
                <a:gd name="T70" fmla="*/ 483 w 741"/>
                <a:gd name="T71" fmla="*/ 562 h 617"/>
                <a:gd name="T72" fmla="*/ 464 w 741"/>
                <a:gd name="T73" fmla="*/ 559 h 617"/>
                <a:gd name="T74" fmla="*/ 445 w 741"/>
                <a:gd name="T75" fmla="*/ 552 h 617"/>
                <a:gd name="T76" fmla="*/ 371 w 741"/>
                <a:gd name="T77" fmla="*/ 506 h 617"/>
                <a:gd name="T78" fmla="*/ 380 w 741"/>
                <a:gd name="T79" fmla="*/ 524 h 617"/>
                <a:gd name="T80" fmla="*/ 383 w 741"/>
                <a:gd name="T81" fmla="*/ 545 h 617"/>
                <a:gd name="T82" fmla="*/ 380 w 741"/>
                <a:gd name="T83" fmla="*/ 565 h 617"/>
                <a:gd name="T84" fmla="*/ 372 w 741"/>
                <a:gd name="T85" fmla="*/ 584 h 617"/>
                <a:gd name="T86" fmla="*/ 364 w 741"/>
                <a:gd name="T87" fmla="*/ 593 h 617"/>
                <a:gd name="T88" fmla="*/ 349 w 741"/>
                <a:gd name="T89" fmla="*/ 606 h 617"/>
                <a:gd name="T90" fmla="*/ 331 w 741"/>
                <a:gd name="T91" fmla="*/ 614 h 617"/>
                <a:gd name="T92" fmla="*/ 311 w 741"/>
                <a:gd name="T93" fmla="*/ 617 h 617"/>
                <a:gd name="T94" fmla="*/ 291 w 741"/>
                <a:gd name="T95" fmla="*/ 614 h 617"/>
                <a:gd name="T96" fmla="*/ 272 w 741"/>
                <a:gd name="T97" fmla="*/ 605 h 617"/>
                <a:gd name="T98" fmla="*/ 0 w 741"/>
                <a:gd name="T99" fmla="*/ 437 h 617"/>
                <a:gd name="T100" fmla="*/ 417 w 741"/>
                <a:gd name="T101" fmla="*/ 0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41" h="617">
                  <a:moveTo>
                    <a:pt x="417" y="0"/>
                  </a:moveTo>
                  <a:lnTo>
                    <a:pt x="708" y="213"/>
                  </a:lnTo>
                  <a:lnTo>
                    <a:pt x="724" y="228"/>
                  </a:lnTo>
                  <a:lnTo>
                    <a:pt x="736" y="247"/>
                  </a:lnTo>
                  <a:lnTo>
                    <a:pt x="741" y="269"/>
                  </a:lnTo>
                  <a:lnTo>
                    <a:pt x="739" y="291"/>
                  </a:lnTo>
                  <a:lnTo>
                    <a:pt x="730" y="312"/>
                  </a:lnTo>
                  <a:lnTo>
                    <a:pt x="723" y="322"/>
                  </a:lnTo>
                  <a:lnTo>
                    <a:pt x="707" y="336"/>
                  </a:lnTo>
                  <a:lnTo>
                    <a:pt x="689" y="343"/>
                  </a:lnTo>
                  <a:lnTo>
                    <a:pt x="668" y="346"/>
                  </a:lnTo>
                  <a:lnTo>
                    <a:pt x="649" y="343"/>
                  </a:lnTo>
                  <a:lnTo>
                    <a:pt x="649" y="343"/>
                  </a:lnTo>
                  <a:lnTo>
                    <a:pt x="667" y="358"/>
                  </a:lnTo>
                  <a:lnTo>
                    <a:pt x="677" y="377"/>
                  </a:lnTo>
                  <a:lnTo>
                    <a:pt x="683" y="399"/>
                  </a:lnTo>
                  <a:lnTo>
                    <a:pt x="680" y="421"/>
                  </a:lnTo>
                  <a:lnTo>
                    <a:pt x="671" y="442"/>
                  </a:lnTo>
                  <a:lnTo>
                    <a:pt x="668" y="446"/>
                  </a:lnTo>
                  <a:lnTo>
                    <a:pt x="664" y="452"/>
                  </a:lnTo>
                  <a:lnTo>
                    <a:pt x="649" y="464"/>
                  </a:lnTo>
                  <a:lnTo>
                    <a:pt x="630" y="472"/>
                  </a:lnTo>
                  <a:lnTo>
                    <a:pt x="611" y="475"/>
                  </a:lnTo>
                  <a:lnTo>
                    <a:pt x="592" y="472"/>
                  </a:lnTo>
                  <a:lnTo>
                    <a:pt x="573" y="464"/>
                  </a:lnTo>
                  <a:lnTo>
                    <a:pt x="530" y="437"/>
                  </a:lnTo>
                  <a:lnTo>
                    <a:pt x="543" y="453"/>
                  </a:lnTo>
                  <a:lnTo>
                    <a:pt x="552" y="471"/>
                  </a:lnTo>
                  <a:lnTo>
                    <a:pt x="555" y="490"/>
                  </a:lnTo>
                  <a:lnTo>
                    <a:pt x="552" y="511"/>
                  </a:lnTo>
                  <a:lnTo>
                    <a:pt x="543" y="530"/>
                  </a:lnTo>
                  <a:lnTo>
                    <a:pt x="540" y="534"/>
                  </a:lnTo>
                  <a:lnTo>
                    <a:pt x="536" y="539"/>
                  </a:lnTo>
                  <a:lnTo>
                    <a:pt x="521" y="552"/>
                  </a:lnTo>
                  <a:lnTo>
                    <a:pt x="502" y="561"/>
                  </a:lnTo>
                  <a:lnTo>
                    <a:pt x="483" y="562"/>
                  </a:lnTo>
                  <a:lnTo>
                    <a:pt x="464" y="559"/>
                  </a:lnTo>
                  <a:lnTo>
                    <a:pt x="445" y="552"/>
                  </a:lnTo>
                  <a:lnTo>
                    <a:pt x="371" y="506"/>
                  </a:lnTo>
                  <a:lnTo>
                    <a:pt x="380" y="524"/>
                  </a:lnTo>
                  <a:lnTo>
                    <a:pt x="383" y="545"/>
                  </a:lnTo>
                  <a:lnTo>
                    <a:pt x="380" y="565"/>
                  </a:lnTo>
                  <a:lnTo>
                    <a:pt x="372" y="584"/>
                  </a:lnTo>
                  <a:lnTo>
                    <a:pt x="364" y="593"/>
                  </a:lnTo>
                  <a:lnTo>
                    <a:pt x="349" y="606"/>
                  </a:lnTo>
                  <a:lnTo>
                    <a:pt x="331" y="614"/>
                  </a:lnTo>
                  <a:lnTo>
                    <a:pt x="311" y="617"/>
                  </a:lnTo>
                  <a:lnTo>
                    <a:pt x="291" y="614"/>
                  </a:lnTo>
                  <a:lnTo>
                    <a:pt x="272" y="605"/>
                  </a:lnTo>
                  <a:lnTo>
                    <a:pt x="0" y="437"/>
                  </a:lnTo>
                  <a:lnTo>
                    <a:pt x="417" y="0"/>
                  </a:lnTo>
                  <a:close/>
                </a:path>
              </a:pathLst>
            </a:custGeom>
            <a:solidFill>
              <a:srgbClr val="BF8848"/>
            </a:solidFill>
            <a:ln w="0">
              <a:solidFill>
                <a:srgbClr val="BF8848"/>
              </a:solidFill>
              <a:prstDash val="solid"/>
              <a:round/>
              <a:headEnd/>
              <a:tailEnd/>
            </a:ln>
          </p:spPr>
          <p:txBody>
            <a:bodyPr vert="horz" wrap="square" lIns="91427" tIns="45714" rIns="91427" bIns="45714" numCol="1" anchor="t" anchorCtr="0" compatLnSpc="1">
              <a:prstTxWarp prst="textNoShape">
                <a:avLst/>
              </a:prstTxWarp>
            </a:bodyPr>
            <a:lstStyle/>
            <a:p>
              <a:pPr defTabSz="914201">
                <a:defRPr/>
              </a:pPr>
              <a:endParaRPr lang="en-US" sz="1801">
                <a:solidFill>
                  <a:srgbClr val="EC5038"/>
                </a:solidFill>
                <a:latin typeface="Segoe UI"/>
              </a:endParaRPr>
            </a:p>
          </p:txBody>
        </p:sp>
        <p:sp>
          <p:nvSpPr>
            <p:cNvPr id="50" name="Freeform 83">
              <a:extLst>
                <a:ext uri="{FF2B5EF4-FFF2-40B4-BE49-F238E27FC236}">
                  <a16:creationId xmlns:a16="http://schemas.microsoft.com/office/drawing/2014/main" id="{02F41D31-4AAA-4E5F-93E0-52B891D08974}"/>
                </a:ext>
              </a:extLst>
            </p:cNvPr>
            <p:cNvSpPr>
              <a:spLocks/>
            </p:cNvSpPr>
            <p:nvPr/>
          </p:nvSpPr>
          <p:spPr bwMode="auto">
            <a:xfrm>
              <a:off x="5680709" y="3617186"/>
              <a:ext cx="212697" cy="394325"/>
            </a:xfrm>
            <a:custGeom>
              <a:avLst/>
              <a:gdLst>
                <a:gd name="T0" fmla="*/ 99 w 178"/>
                <a:gd name="T1" fmla="*/ 0 h 330"/>
                <a:gd name="T2" fmla="*/ 121 w 178"/>
                <a:gd name="T3" fmla="*/ 2 h 330"/>
                <a:gd name="T4" fmla="*/ 143 w 178"/>
                <a:gd name="T5" fmla="*/ 9 h 330"/>
                <a:gd name="T6" fmla="*/ 159 w 178"/>
                <a:gd name="T7" fmla="*/ 24 h 330"/>
                <a:gd name="T8" fmla="*/ 171 w 178"/>
                <a:gd name="T9" fmla="*/ 42 h 330"/>
                <a:gd name="T10" fmla="*/ 178 w 178"/>
                <a:gd name="T11" fmla="*/ 64 h 330"/>
                <a:gd name="T12" fmla="*/ 177 w 178"/>
                <a:gd name="T13" fmla="*/ 86 h 330"/>
                <a:gd name="T14" fmla="*/ 141 w 178"/>
                <a:gd name="T15" fmla="*/ 274 h 330"/>
                <a:gd name="T16" fmla="*/ 133 w 178"/>
                <a:gd name="T17" fmla="*/ 295 h 330"/>
                <a:gd name="T18" fmla="*/ 119 w 178"/>
                <a:gd name="T19" fmla="*/ 312 h 330"/>
                <a:gd name="T20" fmla="*/ 100 w 178"/>
                <a:gd name="T21" fmla="*/ 324 h 330"/>
                <a:gd name="T22" fmla="*/ 80 w 178"/>
                <a:gd name="T23" fmla="*/ 330 h 330"/>
                <a:gd name="T24" fmla="*/ 56 w 178"/>
                <a:gd name="T25" fmla="*/ 330 h 330"/>
                <a:gd name="T26" fmla="*/ 50 w 178"/>
                <a:gd name="T27" fmla="*/ 327 h 330"/>
                <a:gd name="T28" fmla="*/ 44 w 178"/>
                <a:gd name="T29" fmla="*/ 326 h 330"/>
                <a:gd name="T30" fmla="*/ 28 w 178"/>
                <a:gd name="T31" fmla="*/ 315 h 330"/>
                <a:gd name="T32" fmla="*/ 13 w 178"/>
                <a:gd name="T33" fmla="*/ 302 h 330"/>
                <a:gd name="T34" fmla="*/ 4 w 178"/>
                <a:gd name="T35" fmla="*/ 284 h 330"/>
                <a:gd name="T36" fmla="*/ 0 w 178"/>
                <a:gd name="T37" fmla="*/ 265 h 330"/>
                <a:gd name="T38" fmla="*/ 2 w 178"/>
                <a:gd name="T39" fmla="*/ 245 h 330"/>
                <a:gd name="T40" fmla="*/ 35 w 178"/>
                <a:gd name="T41" fmla="*/ 56 h 330"/>
                <a:gd name="T42" fmla="*/ 44 w 178"/>
                <a:gd name="T43" fmla="*/ 36 h 330"/>
                <a:gd name="T44" fmla="*/ 59 w 178"/>
                <a:gd name="T45" fmla="*/ 18 h 330"/>
                <a:gd name="T46" fmla="*/ 77 w 178"/>
                <a:gd name="T47" fmla="*/ 6 h 330"/>
                <a:gd name="T48" fmla="*/ 99 w 178"/>
                <a:gd name="T4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8" h="330">
                  <a:moveTo>
                    <a:pt x="99" y="0"/>
                  </a:moveTo>
                  <a:lnTo>
                    <a:pt x="121" y="2"/>
                  </a:lnTo>
                  <a:lnTo>
                    <a:pt x="143" y="9"/>
                  </a:lnTo>
                  <a:lnTo>
                    <a:pt x="159" y="24"/>
                  </a:lnTo>
                  <a:lnTo>
                    <a:pt x="171" y="42"/>
                  </a:lnTo>
                  <a:lnTo>
                    <a:pt x="178" y="64"/>
                  </a:lnTo>
                  <a:lnTo>
                    <a:pt x="177" y="86"/>
                  </a:lnTo>
                  <a:lnTo>
                    <a:pt x="141" y="274"/>
                  </a:lnTo>
                  <a:lnTo>
                    <a:pt x="133" y="295"/>
                  </a:lnTo>
                  <a:lnTo>
                    <a:pt x="119" y="312"/>
                  </a:lnTo>
                  <a:lnTo>
                    <a:pt x="100" y="324"/>
                  </a:lnTo>
                  <a:lnTo>
                    <a:pt x="80" y="330"/>
                  </a:lnTo>
                  <a:lnTo>
                    <a:pt x="56" y="330"/>
                  </a:lnTo>
                  <a:lnTo>
                    <a:pt x="50" y="327"/>
                  </a:lnTo>
                  <a:lnTo>
                    <a:pt x="44" y="326"/>
                  </a:lnTo>
                  <a:lnTo>
                    <a:pt x="28" y="315"/>
                  </a:lnTo>
                  <a:lnTo>
                    <a:pt x="13" y="302"/>
                  </a:lnTo>
                  <a:lnTo>
                    <a:pt x="4" y="284"/>
                  </a:lnTo>
                  <a:lnTo>
                    <a:pt x="0" y="265"/>
                  </a:lnTo>
                  <a:lnTo>
                    <a:pt x="2" y="245"/>
                  </a:lnTo>
                  <a:lnTo>
                    <a:pt x="35" y="56"/>
                  </a:lnTo>
                  <a:lnTo>
                    <a:pt x="44" y="36"/>
                  </a:lnTo>
                  <a:lnTo>
                    <a:pt x="59" y="18"/>
                  </a:lnTo>
                  <a:lnTo>
                    <a:pt x="77" y="6"/>
                  </a:lnTo>
                  <a:lnTo>
                    <a:pt x="99" y="0"/>
                  </a:lnTo>
                  <a:close/>
                </a:path>
              </a:pathLst>
            </a:custGeom>
            <a:solidFill>
              <a:srgbClr val="4D3713"/>
            </a:solidFill>
            <a:ln w="0">
              <a:solidFill>
                <a:srgbClr val="4D3713"/>
              </a:solidFill>
              <a:prstDash val="solid"/>
              <a:round/>
              <a:headEnd/>
              <a:tailEnd/>
            </a:ln>
          </p:spPr>
          <p:txBody>
            <a:bodyPr vert="horz" wrap="square" lIns="91427" tIns="45714" rIns="91427" bIns="45714" numCol="1" anchor="t" anchorCtr="0" compatLnSpc="1">
              <a:prstTxWarp prst="textNoShape">
                <a:avLst/>
              </a:prstTxWarp>
            </a:bodyPr>
            <a:lstStyle/>
            <a:p>
              <a:pPr defTabSz="914201">
                <a:defRPr/>
              </a:pPr>
              <a:endParaRPr lang="en-US" sz="1801">
                <a:solidFill>
                  <a:srgbClr val="EC5038"/>
                </a:solidFill>
                <a:latin typeface="Segoe UI"/>
              </a:endParaRPr>
            </a:p>
          </p:txBody>
        </p:sp>
        <p:sp>
          <p:nvSpPr>
            <p:cNvPr id="51" name="Freeform 84">
              <a:extLst>
                <a:ext uri="{FF2B5EF4-FFF2-40B4-BE49-F238E27FC236}">
                  <a16:creationId xmlns:a16="http://schemas.microsoft.com/office/drawing/2014/main" id="{5B80BE1D-9CCA-4B45-A89D-E4E416FA3F26}"/>
                </a:ext>
              </a:extLst>
            </p:cNvPr>
            <p:cNvSpPr>
              <a:spLocks/>
            </p:cNvSpPr>
            <p:nvPr/>
          </p:nvSpPr>
          <p:spPr bwMode="auto">
            <a:xfrm>
              <a:off x="5833658" y="3705610"/>
              <a:ext cx="205526" cy="377596"/>
            </a:xfrm>
            <a:custGeom>
              <a:avLst/>
              <a:gdLst>
                <a:gd name="T0" fmla="*/ 94 w 171"/>
                <a:gd name="T1" fmla="*/ 0 h 317"/>
                <a:gd name="T2" fmla="*/ 116 w 171"/>
                <a:gd name="T3" fmla="*/ 0 h 317"/>
                <a:gd name="T4" fmla="*/ 137 w 171"/>
                <a:gd name="T5" fmla="*/ 9 h 317"/>
                <a:gd name="T6" fmla="*/ 154 w 171"/>
                <a:gd name="T7" fmla="*/ 23 h 317"/>
                <a:gd name="T8" fmla="*/ 165 w 171"/>
                <a:gd name="T9" fmla="*/ 40 h 317"/>
                <a:gd name="T10" fmla="*/ 171 w 171"/>
                <a:gd name="T11" fmla="*/ 61 h 317"/>
                <a:gd name="T12" fmla="*/ 171 w 171"/>
                <a:gd name="T13" fmla="*/ 83 h 317"/>
                <a:gd name="T14" fmla="*/ 137 w 171"/>
                <a:gd name="T15" fmla="*/ 262 h 317"/>
                <a:gd name="T16" fmla="*/ 128 w 171"/>
                <a:gd name="T17" fmla="*/ 283 h 317"/>
                <a:gd name="T18" fmla="*/ 115 w 171"/>
                <a:gd name="T19" fmla="*/ 301 h 317"/>
                <a:gd name="T20" fmla="*/ 97 w 171"/>
                <a:gd name="T21" fmla="*/ 311 h 317"/>
                <a:gd name="T22" fmla="*/ 76 w 171"/>
                <a:gd name="T23" fmla="*/ 317 h 317"/>
                <a:gd name="T24" fmla="*/ 54 w 171"/>
                <a:gd name="T25" fmla="*/ 317 h 317"/>
                <a:gd name="T26" fmla="*/ 44 w 171"/>
                <a:gd name="T27" fmla="*/ 312 h 317"/>
                <a:gd name="T28" fmla="*/ 26 w 171"/>
                <a:gd name="T29" fmla="*/ 304 h 317"/>
                <a:gd name="T30" fmla="*/ 13 w 171"/>
                <a:gd name="T31" fmla="*/ 290 h 317"/>
                <a:gd name="T32" fmla="*/ 4 w 171"/>
                <a:gd name="T33" fmla="*/ 273 h 317"/>
                <a:gd name="T34" fmla="*/ 0 w 171"/>
                <a:gd name="T35" fmla="*/ 255 h 317"/>
                <a:gd name="T36" fmla="*/ 1 w 171"/>
                <a:gd name="T37" fmla="*/ 234 h 317"/>
                <a:gd name="T38" fmla="*/ 35 w 171"/>
                <a:gd name="T39" fmla="*/ 55 h 317"/>
                <a:gd name="T40" fmla="*/ 42 w 171"/>
                <a:gd name="T41" fmla="*/ 34 h 317"/>
                <a:gd name="T42" fmla="*/ 57 w 171"/>
                <a:gd name="T43" fmla="*/ 17 h 317"/>
                <a:gd name="T44" fmla="*/ 75 w 171"/>
                <a:gd name="T45" fmla="*/ 6 h 317"/>
                <a:gd name="T46" fmla="*/ 94 w 171"/>
                <a:gd name="T47" fmla="*/ 0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1" h="317">
                  <a:moveTo>
                    <a:pt x="94" y="0"/>
                  </a:moveTo>
                  <a:lnTo>
                    <a:pt x="116" y="0"/>
                  </a:lnTo>
                  <a:lnTo>
                    <a:pt x="137" y="9"/>
                  </a:lnTo>
                  <a:lnTo>
                    <a:pt x="154" y="23"/>
                  </a:lnTo>
                  <a:lnTo>
                    <a:pt x="165" y="40"/>
                  </a:lnTo>
                  <a:lnTo>
                    <a:pt x="171" y="61"/>
                  </a:lnTo>
                  <a:lnTo>
                    <a:pt x="171" y="83"/>
                  </a:lnTo>
                  <a:lnTo>
                    <a:pt x="137" y="262"/>
                  </a:lnTo>
                  <a:lnTo>
                    <a:pt x="128" y="283"/>
                  </a:lnTo>
                  <a:lnTo>
                    <a:pt x="115" y="301"/>
                  </a:lnTo>
                  <a:lnTo>
                    <a:pt x="97" y="311"/>
                  </a:lnTo>
                  <a:lnTo>
                    <a:pt x="76" y="317"/>
                  </a:lnTo>
                  <a:lnTo>
                    <a:pt x="54" y="317"/>
                  </a:lnTo>
                  <a:lnTo>
                    <a:pt x="44" y="312"/>
                  </a:lnTo>
                  <a:lnTo>
                    <a:pt x="26" y="304"/>
                  </a:lnTo>
                  <a:lnTo>
                    <a:pt x="13" y="290"/>
                  </a:lnTo>
                  <a:lnTo>
                    <a:pt x="4" y="273"/>
                  </a:lnTo>
                  <a:lnTo>
                    <a:pt x="0" y="255"/>
                  </a:lnTo>
                  <a:lnTo>
                    <a:pt x="1" y="234"/>
                  </a:lnTo>
                  <a:lnTo>
                    <a:pt x="35" y="55"/>
                  </a:lnTo>
                  <a:lnTo>
                    <a:pt x="42" y="34"/>
                  </a:lnTo>
                  <a:lnTo>
                    <a:pt x="57" y="17"/>
                  </a:lnTo>
                  <a:lnTo>
                    <a:pt x="75" y="6"/>
                  </a:lnTo>
                  <a:lnTo>
                    <a:pt x="94" y="0"/>
                  </a:lnTo>
                  <a:close/>
                </a:path>
              </a:pathLst>
            </a:custGeom>
            <a:solidFill>
              <a:srgbClr val="4D3713"/>
            </a:solidFill>
            <a:ln w="0">
              <a:solidFill>
                <a:srgbClr val="4D3713"/>
              </a:solidFill>
              <a:prstDash val="solid"/>
              <a:round/>
              <a:headEnd/>
              <a:tailEnd/>
            </a:ln>
          </p:spPr>
          <p:txBody>
            <a:bodyPr vert="horz" wrap="square" lIns="91427" tIns="45714" rIns="91427" bIns="45714" numCol="1" anchor="t" anchorCtr="0" compatLnSpc="1">
              <a:prstTxWarp prst="textNoShape">
                <a:avLst/>
              </a:prstTxWarp>
            </a:bodyPr>
            <a:lstStyle/>
            <a:p>
              <a:pPr defTabSz="914201">
                <a:defRPr/>
              </a:pPr>
              <a:endParaRPr lang="en-US" sz="1801">
                <a:solidFill>
                  <a:srgbClr val="EC5038"/>
                </a:solidFill>
                <a:latin typeface="Segoe UI"/>
              </a:endParaRPr>
            </a:p>
          </p:txBody>
        </p:sp>
        <p:sp>
          <p:nvSpPr>
            <p:cNvPr id="52" name="Freeform 85">
              <a:extLst>
                <a:ext uri="{FF2B5EF4-FFF2-40B4-BE49-F238E27FC236}">
                  <a16:creationId xmlns:a16="http://schemas.microsoft.com/office/drawing/2014/main" id="{137BF2A1-EA56-4906-AB4B-698D0399B39A}"/>
                </a:ext>
              </a:extLst>
            </p:cNvPr>
            <p:cNvSpPr>
              <a:spLocks/>
            </p:cNvSpPr>
            <p:nvPr/>
          </p:nvSpPr>
          <p:spPr bwMode="auto">
            <a:xfrm>
              <a:off x="5972269" y="3791646"/>
              <a:ext cx="184019" cy="341748"/>
            </a:xfrm>
            <a:custGeom>
              <a:avLst/>
              <a:gdLst>
                <a:gd name="T0" fmla="*/ 85 w 154"/>
                <a:gd name="T1" fmla="*/ 0 h 285"/>
                <a:gd name="T2" fmla="*/ 104 w 154"/>
                <a:gd name="T3" fmla="*/ 0 h 285"/>
                <a:gd name="T4" fmla="*/ 123 w 154"/>
                <a:gd name="T5" fmla="*/ 7 h 285"/>
                <a:gd name="T6" fmla="*/ 138 w 154"/>
                <a:gd name="T7" fmla="*/ 20 h 285"/>
                <a:gd name="T8" fmla="*/ 148 w 154"/>
                <a:gd name="T9" fmla="*/ 35 h 285"/>
                <a:gd name="T10" fmla="*/ 154 w 154"/>
                <a:gd name="T11" fmla="*/ 54 h 285"/>
                <a:gd name="T12" fmla="*/ 153 w 154"/>
                <a:gd name="T13" fmla="*/ 73 h 285"/>
                <a:gd name="T14" fmla="*/ 122 w 154"/>
                <a:gd name="T15" fmla="*/ 237 h 285"/>
                <a:gd name="T16" fmla="*/ 116 w 154"/>
                <a:gd name="T17" fmla="*/ 256 h 285"/>
                <a:gd name="T18" fmla="*/ 103 w 154"/>
                <a:gd name="T19" fmla="*/ 270 h 285"/>
                <a:gd name="T20" fmla="*/ 88 w 154"/>
                <a:gd name="T21" fmla="*/ 281 h 285"/>
                <a:gd name="T22" fmla="*/ 69 w 154"/>
                <a:gd name="T23" fmla="*/ 285 h 285"/>
                <a:gd name="T24" fmla="*/ 48 w 154"/>
                <a:gd name="T25" fmla="*/ 285 h 285"/>
                <a:gd name="T26" fmla="*/ 39 w 154"/>
                <a:gd name="T27" fmla="*/ 282 h 285"/>
                <a:gd name="T28" fmla="*/ 20 w 154"/>
                <a:gd name="T29" fmla="*/ 270 h 285"/>
                <a:gd name="T30" fmla="*/ 7 w 154"/>
                <a:gd name="T31" fmla="*/ 254 h 285"/>
                <a:gd name="T32" fmla="*/ 0 w 154"/>
                <a:gd name="T33" fmla="*/ 234 h 285"/>
                <a:gd name="T34" fmla="*/ 1 w 154"/>
                <a:gd name="T35" fmla="*/ 211 h 285"/>
                <a:gd name="T36" fmla="*/ 30 w 154"/>
                <a:gd name="T37" fmla="*/ 48 h 285"/>
                <a:gd name="T38" fmla="*/ 38 w 154"/>
                <a:gd name="T39" fmla="*/ 30 h 285"/>
                <a:gd name="T40" fmla="*/ 50 w 154"/>
                <a:gd name="T41" fmla="*/ 14 h 285"/>
                <a:gd name="T42" fmla="*/ 66 w 154"/>
                <a:gd name="T43" fmla="*/ 4 h 285"/>
                <a:gd name="T44" fmla="*/ 85 w 154"/>
                <a:gd name="T45"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4" h="285">
                  <a:moveTo>
                    <a:pt x="85" y="0"/>
                  </a:moveTo>
                  <a:lnTo>
                    <a:pt x="104" y="0"/>
                  </a:lnTo>
                  <a:lnTo>
                    <a:pt x="123" y="7"/>
                  </a:lnTo>
                  <a:lnTo>
                    <a:pt x="138" y="20"/>
                  </a:lnTo>
                  <a:lnTo>
                    <a:pt x="148" y="35"/>
                  </a:lnTo>
                  <a:lnTo>
                    <a:pt x="154" y="54"/>
                  </a:lnTo>
                  <a:lnTo>
                    <a:pt x="153" y="73"/>
                  </a:lnTo>
                  <a:lnTo>
                    <a:pt x="122" y="237"/>
                  </a:lnTo>
                  <a:lnTo>
                    <a:pt x="116" y="256"/>
                  </a:lnTo>
                  <a:lnTo>
                    <a:pt x="103" y="270"/>
                  </a:lnTo>
                  <a:lnTo>
                    <a:pt x="88" y="281"/>
                  </a:lnTo>
                  <a:lnTo>
                    <a:pt x="69" y="285"/>
                  </a:lnTo>
                  <a:lnTo>
                    <a:pt x="48" y="285"/>
                  </a:lnTo>
                  <a:lnTo>
                    <a:pt x="39" y="282"/>
                  </a:lnTo>
                  <a:lnTo>
                    <a:pt x="20" y="270"/>
                  </a:lnTo>
                  <a:lnTo>
                    <a:pt x="7" y="254"/>
                  </a:lnTo>
                  <a:lnTo>
                    <a:pt x="0" y="234"/>
                  </a:lnTo>
                  <a:lnTo>
                    <a:pt x="1" y="211"/>
                  </a:lnTo>
                  <a:lnTo>
                    <a:pt x="30" y="48"/>
                  </a:lnTo>
                  <a:lnTo>
                    <a:pt x="38" y="30"/>
                  </a:lnTo>
                  <a:lnTo>
                    <a:pt x="50" y="14"/>
                  </a:lnTo>
                  <a:lnTo>
                    <a:pt x="66" y="4"/>
                  </a:lnTo>
                  <a:lnTo>
                    <a:pt x="85" y="0"/>
                  </a:lnTo>
                  <a:close/>
                </a:path>
              </a:pathLst>
            </a:custGeom>
            <a:solidFill>
              <a:srgbClr val="4D3713"/>
            </a:solidFill>
            <a:ln w="0">
              <a:solidFill>
                <a:srgbClr val="4D3713"/>
              </a:solidFill>
              <a:prstDash val="solid"/>
              <a:round/>
              <a:headEnd/>
              <a:tailEnd/>
            </a:ln>
          </p:spPr>
          <p:txBody>
            <a:bodyPr vert="horz" wrap="square" lIns="91427" tIns="45714" rIns="91427" bIns="45714" numCol="1" anchor="t" anchorCtr="0" compatLnSpc="1">
              <a:prstTxWarp prst="textNoShape">
                <a:avLst/>
              </a:prstTxWarp>
            </a:bodyPr>
            <a:lstStyle/>
            <a:p>
              <a:pPr defTabSz="914201">
                <a:defRPr/>
              </a:pPr>
              <a:endParaRPr lang="en-US" sz="1801">
                <a:solidFill>
                  <a:srgbClr val="EC5038"/>
                </a:solidFill>
                <a:latin typeface="Segoe UI"/>
              </a:endParaRPr>
            </a:p>
          </p:txBody>
        </p:sp>
        <p:sp>
          <p:nvSpPr>
            <p:cNvPr id="53" name="Freeform 86">
              <a:extLst>
                <a:ext uri="{FF2B5EF4-FFF2-40B4-BE49-F238E27FC236}">
                  <a16:creationId xmlns:a16="http://schemas.microsoft.com/office/drawing/2014/main" id="{E184BFDE-DF63-4B69-97BA-8B080E3DB42C}"/>
                </a:ext>
              </a:extLst>
            </p:cNvPr>
            <p:cNvSpPr>
              <a:spLocks/>
            </p:cNvSpPr>
            <p:nvPr/>
          </p:nvSpPr>
          <p:spPr bwMode="auto">
            <a:xfrm>
              <a:off x="5546877" y="3586118"/>
              <a:ext cx="181628" cy="344137"/>
            </a:xfrm>
            <a:custGeom>
              <a:avLst/>
              <a:gdLst>
                <a:gd name="T0" fmla="*/ 84 w 153"/>
                <a:gd name="T1" fmla="*/ 0 h 287"/>
                <a:gd name="T2" fmla="*/ 105 w 153"/>
                <a:gd name="T3" fmla="*/ 2 h 287"/>
                <a:gd name="T4" fmla="*/ 122 w 153"/>
                <a:gd name="T5" fmla="*/ 8 h 287"/>
                <a:gd name="T6" fmla="*/ 139 w 153"/>
                <a:gd name="T7" fmla="*/ 21 h 287"/>
                <a:gd name="T8" fmla="*/ 149 w 153"/>
                <a:gd name="T9" fmla="*/ 37 h 287"/>
                <a:gd name="T10" fmla="*/ 153 w 153"/>
                <a:gd name="T11" fmla="*/ 55 h 287"/>
                <a:gd name="T12" fmla="*/ 153 w 153"/>
                <a:gd name="T13" fmla="*/ 75 h 287"/>
                <a:gd name="T14" fmla="*/ 122 w 153"/>
                <a:gd name="T15" fmla="*/ 237 h 287"/>
                <a:gd name="T16" fmla="*/ 115 w 153"/>
                <a:gd name="T17" fmla="*/ 256 h 287"/>
                <a:gd name="T18" fmla="*/ 103 w 153"/>
                <a:gd name="T19" fmla="*/ 271 h 287"/>
                <a:gd name="T20" fmla="*/ 87 w 153"/>
                <a:gd name="T21" fmla="*/ 281 h 287"/>
                <a:gd name="T22" fmla="*/ 68 w 153"/>
                <a:gd name="T23" fmla="*/ 287 h 287"/>
                <a:gd name="T24" fmla="*/ 49 w 153"/>
                <a:gd name="T25" fmla="*/ 286 h 287"/>
                <a:gd name="T26" fmla="*/ 38 w 153"/>
                <a:gd name="T27" fmla="*/ 283 h 287"/>
                <a:gd name="T28" fmla="*/ 19 w 153"/>
                <a:gd name="T29" fmla="*/ 271 h 287"/>
                <a:gd name="T30" fmla="*/ 6 w 153"/>
                <a:gd name="T31" fmla="*/ 255 h 287"/>
                <a:gd name="T32" fmla="*/ 0 w 153"/>
                <a:gd name="T33" fmla="*/ 234 h 287"/>
                <a:gd name="T34" fmla="*/ 0 w 153"/>
                <a:gd name="T35" fmla="*/ 212 h 287"/>
                <a:gd name="T36" fmla="*/ 31 w 153"/>
                <a:gd name="T37" fmla="*/ 49 h 287"/>
                <a:gd name="T38" fmla="*/ 38 w 153"/>
                <a:gd name="T39" fmla="*/ 31 h 287"/>
                <a:gd name="T40" fmla="*/ 50 w 153"/>
                <a:gd name="T41" fmla="*/ 17 h 287"/>
                <a:gd name="T42" fmla="*/ 66 w 153"/>
                <a:gd name="T43" fmla="*/ 5 h 287"/>
                <a:gd name="T44" fmla="*/ 84 w 153"/>
                <a:gd name="T4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3" h="287">
                  <a:moveTo>
                    <a:pt x="84" y="0"/>
                  </a:moveTo>
                  <a:lnTo>
                    <a:pt x="105" y="2"/>
                  </a:lnTo>
                  <a:lnTo>
                    <a:pt x="122" y="8"/>
                  </a:lnTo>
                  <a:lnTo>
                    <a:pt x="139" y="21"/>
                  </a:lnTo>
                  <a:lnTo>
                    <a:pt x="149" y="37"/>
                  </a:lnTo>
                  <a:lnTo>
                    <a:pt x="153" y="55"/>
                  </a:lnTo>
                  <a:lnTo>
                    <a:pt x="153" y="75"/>
                  </a:lnTo>
                  <a:lnTo>
                    <a:pt x="122" y="237"/>
                  </a:lnTo>
                  <a:lnTo>
                    <a:pt x="115" y="256"/>
                  </a:lnTo>
                  <a:lnTo>
                    <a:pt x="103" y="271"/>
                  </a:lnTo>
                  <a:lnTo>
                    <a:pt x="87" y="281"/>
                  </a:lnTo>
                  <a:lnTo>
                    <a:pt x="68" y="287"/>
                  </a:lnTo>
                  <a:lnTo>
                    <a:pt x="49" y="286"/>
                  </a:lnTo>
                  <a:lnTo>
                    <a:pt x="38" y="283"/>
                  </a:lnTo>
                  <a:lnTo>
                    <a:pt x="19" y="271"/>
                  </a:lnTo>
                  <a:lnTo>
                    <a:pt x="6" y="255"/>
                  </a:lnTo>
                  <a:lnTo>
                    <a:pt x="0" y="234"/>
                  </a:lnTo>
                  <a:lnTo>
                    <a:pt x="0" y="212"/>
                  </a:lnTo>
                  <a:lnTo>
                    <a:pt x="31" y="49"/>
                  </a:lnTo>
                  <a:lnTo>
                    <a:pt x="38" y="31"/>
                  </a:lnTo>
                  <a:lnTo>
                    <a:pt x="50" y="17"/>
                  </a:lnTo>
                  <a:lnTo>
                    <a:pt x="66" y="5"/>
                  </a:lnTo>
                  <a:lnTo>
                    <a:pt x="84" y="0"/>
                  </a:lnTo>
                  <a:close/>
                </a:path>
              </a:pathLst>
            </a:custGeom>
            <a:solidFill>
              <a:srgbClr val="4D3713"/>
            </a:solidFill>
            <a:ln w="0">
              <a:solidFill>
                <a:srgbClr val="4D3713"/>
              </a:solidFill>
              <a:prstDash val="solid"/>
              <a:round/>
              <a:headEnd/>
              <a:tailEnd/>
            </a:ln>
          </p:spPr>
          <p:txBody>
            <a:bodyPr vert="horz" wrap="square" lIns="91427" tIns="45714" rIns="91427" bIns="45714" numCol="1" anchor="t" anchorCtr="0" compatLnSpc="1">
              <a:prstTxWarp prst="textNoShape">
                <a:avLst/>
              </a:prstTxWarp>
            </a:bodyPr>
            <a:lstStyle/>
            <a:p>
              <a:pPr defTabSz="914201">
                <a:defRPr/>
              </a:pPr>
              <a:endParaRPr lang="en-US" sz="1801">
                <a:solidFill>
                  <a:srgbClr val="EC5038"/>
                </a:solidFill>
                <a:latin typeface="Segoe UI"/>
              </a:endParaRPr>
            </a:p>
          </p:txBody>
        </p:sp>
        <p:sp>
          <p:nvSpPr>
            <p:cNvPr id="54" name="Freeform 87">
              <a:extLst>
                <a:ext uri="{FF2B5EF4-FFF2-40B4-BE49-F238E27FC236}">
                  <a16:creationId xmlns:a16="http://schemas.microsoft.com/office/drawing/2014/main" id="{332699F9-25CD-4A11-8629-865299CD7145}"/>
                </a:ext>
              </a:extLst>
            </p:cNvPr>
            <p:cNvSpPr>
              <a:spLocks noEditPoints="1"/>
            </p:cNvSpPr>
            <p:nvPr/>
          </p:nvSpPr>
          <p:spPr bwMode="auto">
            <a:xfrm>
              <a:off x="5288773" y="2372077"/>
              <a:ext cx="272442" cy="265273"/>
            </a:xfrm>
            <a:custGeom>
              <a:avLst/>
              <a:gdLst>
                <a:gd name="T0" fmla="*/ 208 w 228"/>
                <a:gd name="T1" fmla="*/ 179 h 223"/>
                <a:gd name="T2" fmla="*/ 228 w 228"/>
                <a:gd name="T3" fmla="*/ 204 h 223"/>
                <a:gd name="T4" fmla="*/ 203 w 228"/>
                <a:gd name="T5" fmla="*/ 223 h 223"/>
                <a:gd name="T6" fmla="*/ 183 w 228"/>
                <a:gd name="T7" fmla="*/ 198 h 223"/>
                <a:gd name="T8" fmla="*/ 208 w 228"/>
                <a:gd name="T9" fmla="*/ 179 h 223"/>
                <a:gd name="T10" fmla="*/ 165 w 228"/>
                <a:gd name="T11" fmla="*/ 129 h 223"/>
                <a:gd name="T12" fmla="*/ 181 w 228"/>
                <a:gd name="T13" fmla="*/ 146 h 223"/>
                <a:gd name="T14" fmla="*/ 187 w 228"/>
                <a:gd name="T15" fmla="*/ 154 h 223"/>
                <a:gd name="T16" fmla="*/ 162 w 228"/>
                <a:gd name="T17" fmla="*/ 173 h 223"/>
                <a:gd name="T18" fmla="*/ 159 w 228"/>
                <a:gd name="T19" fmla="*/ 168 h 223"/>
                <a:gd name="T20" fmla="*/ 142 w 228"/>
                <a:gd name="T21" fmla="*/ 151 h 223"/>
                <a:gd name="T22" fmla="*/ 165 w 228"/>
                <a:gd name="T23" fmla="*/ 129 h 223"/>
                <a:gd name="T24" fmla="*/ 118 w 228"/>
                <a:gd name="T25" fmla="*/ 83 h 223"/>
                <a:gd name="T26" fmla="*/ 133 w 228"/>
                <a:gd name="T27" fmla="*/ 95 h 223"/>
                <a:gd name="T28" fmla="*/ 143 w 228"/>
                <a:gd name="T29" fmla="*/ 105 h 223"/>
                <a:gd name="T30" fmla="*/ 119 w 228"/>
                <a:gd name="T31" fmla="*/ 127 h 223"/>
                <a:gd name="T32" fmla="*/ 111 w 228"/>
                <a:gd name="T33" fmla="*/ 117 h 223"/>
                <a:gd name="T34" fmla="*/ 97 w 228"/>
                <a:gd name="T35" fmla="*/ 106 h 223"/>
                <a:gd name="T36" fmla="*/ 118 w 228"/>
                <a:gd name="T37" fmla="*/ 83 h 223"/>
                <a:gd name="T38" fmla="*/ 69 w 228"/>
                <a:gd name="T39" fmla="*/ 39 h 223"/>
                <a:gd name="T40" fmla="*/ 78 w 228"/>
                <a:gd name="T41" fmla="*/ 46 h 223"/>
                <a:gd name="T42" fmla="*/ 94 w 228"/>
                <a:gd name="T43" fmla="*/ 61 h 223"/>
                <a:gd name="T44" fmla="*/ 74 w 228"/>
                <a:gd name="T45" fmla="*/ 84 h 223"/>
                <a:gd name="T46" fmla="*/ 56 w 228"/>
                <a:gd name="T47" fmla="*/ 68 h 223"/>
                <a:gd name="T48" fmla="*/ 52 w 228"/>
                <a:gd name="T49" fmla="*/ 65 h 223"/>
                <a:gd name="T50" fmla="*/ 69 w 228"/>
                <a:gd name="T51" fmla="*/ 39 h 223"/>
                <a:gd name="T52" fmla="*/ 18 w 228"/>
                <a:gd name="T53" fmla="*/ 0 h 223"/>
                <a:gd name="T54" fmla="*/ 43 w 228"/>
                <a:gd name="T55" fmla="*/ 20 h 223"/>
                <a:gd name="T56" fmla="*/ 25 w 228"/>
                <a:gd name="T57" fmla="*/ 46 h 223"/>
                <a:gd name="T58" fmla="*/ 0 w 228"/>
                <a:gd name="T59" fmla="*/ 27 h 223"/>
                <a:gd name="T60" fmla="*/ 18 w 228"/>
                <a:gd name="T6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8" h="223">
                  <a:moveTo>
                    <a:pt x="208" y="179"/>
                  </a:moveTo>
                  <a:lnTo>
                    <a:pt x="228" y="204"/>
                  </a:lnTo>
                  <a:lnTo>
                    <a:pt x="203" y="223"/>
                  </a:lnTo>
                  <a:lnTo>
                    <a:pt x="183" y="198"/>
                  </a:lnTo>
                  <a:lnTo>
                    <a:pt x="208" y="179"/>
                  </a:lnTo>
                  <a:close/>
                  <a:moveTo>
                    <a:pt x="165" y="129"/>
                  </a:moveTo>
                  <a:lnTo>
                    <a:pt x="181" y="146"/>
                  </a:lnTo>
                  <a:lnTo>
                    <a:pt x="187" y="154"/>
                  </a:lnTo>
                  <a:lnTo>
                    <a:pt x="162" y="173"/>
                  </a:lnTo>
                  <a:lnTo>
                    <a:pt x="159" y="168"/>
                  </a:lnTo>
                  <a:lnTo>
                    <a:pt x="142" y="151"/>
                  </a:lnTo>
                  <a:lnTo>
                    <a:pt x="165" y="129"/>
                  </a:lnTo>
                  <a:close/>
                  <a:moveTo>
                    <a:pt x="118" y="83"/>
                  </a:moveTo>
                  <a:lnTo>
                    <a:pt x="133" y="95"/>
                  </a:lnTo>
                  <a:lnTo>
                    <a:pt x="143" y="105"/>
                  </a:lnTo>
                  <a:lnTo>
                    <a:pt x="119" y="127"/>
                  </a:lnTo>
                  <a:lnTo>
                    <a:pt x="111" y="117"/>
                  </a:lnTo>
                  <a:lnTo>
                    <a:pt x="97" y="106"/>
                  </a:lnTo>
                  <a:lnTo>
                    <a:pt x="118" y="83"/>
                  </a:lnTo>
                  <a:close/>
                  <a:moveTo>
                    <a:pt x="69" y="39"/>
                  </a:moveTo>
                  <a:lnTo>
                    <a:pt x="78" y="46"/>
                  </a:lnTo>
                  <a:lnTo>
                    <a:pt x="94" y="61"/>
                  </a:lnTo>
                  <a:lnTo>
                    <a:pt x="74" y="84"/>
                  </a:lnTo>
                  <a:lnTo>
                    <a:pt x="56" y="68"/>
                  </a:lnTo>
                  <a:lnTo>
                    <a:pt x="52" y="65"/>
                  </a:lnTo>
                  <a:lnTo>
                    <a:pt x="69" y="39"/>
                  </a:lnTo>
                  <a:close/>
                  <a:moveTo>
                    <a:pt x="18" y="0"/>
                  </a:moveTo>
                  <a:lnTo>
                    <a:pt x="43" y="20"/>
                  </a:lnTo>
                  <a:lnTo>
                    <a:pt x="25" y="46"/>
                  </a:lnTo>
                  <a:lnTo>
                    <a:pt x="0" y="27"/>
                  </a:lnTo>
                  <a:lnTo>
                    <a:pt x="18" y="0"/>
                  </a:lnTo>
                  <a:close/>
                </a:path>
              </a:pathLst>
            </a:custGeom>
            <a:solidFill>
              <a:srgbClr val="FFFFFF"/>
            </a:solidFill>
            <a:ln w="0">
              <a:solidFill>
                <a:srgbClr val="FFFFFF"/>
              </a:solidFill>
              <a:prstDash val="solid"/>
              <a:round/>
              <a:headEnd/>
              <a:tailEnd/>
            </a:ln>
          </p:spPr>
          <p:txBody>
            <a:bodyPr vert="horz" wrap="square" lIns="91427" tIns="45714" rIns="91427" bIns="45714" numCol="1" anchor="t" anchorCtr="0" compatLnSpc="1">
              <a:prstTxWarp prst="textNoShape">
                <a:avLst/>
              </a:prstTxWarp>
            </a:bodyPr>
            <a:lstStyle/>
            <a:p>
              <a:pPr defTabSz="914201">
                <a:defRPr/>
              </a:pPr>
              <a:endParaRPr lang="en-US" sz="1801">
                <a:solidFill>
                  <a:srgbClr val="EC5038"/>
                </a:solidFill>
                <a:latin typeface="Segoe UI"/>
              </a:endParaRPr>
            </a:p>
          </p:txBody>
        </p:sp>
        <p:sp>
          <p:nvSpPr>
            <p:cNvPr id="55" name="Freeform 88">
              <a:extLst>
                <a:ext uri="{FF2B5EF4-FFF2-40B4-BE49-F238E27FC236}">
                  <a16:creationId xmlns:a16="http://schemas.microsoft.com/office/drawing/2014/main" id="{E9C471E3-25E4-4F0F-9DE2-EAAB58A2EE69}"/>
                </a:ext>
              </a:extLst>
            </p:cNvPr>
            <p:cNvSpPr>
              <a:spLocks/>
            </p:cNvSpPr>
            <p:nvPr/>
          </p:nvSpPr>
          <p:spPr bwMode="auto">
            <a:xfrm>
              <a:off x="3728206" y="2156989"/>
              <a:ext cx="1582077" cy="470800"/>
            </a:xfrm>
            <a:custGeom>
              <a:avLst/>
              <a:gdLst>
                <a:gd name="T0" fmla="*/ 801 w 1324"/>
                <a:gd name="T1" fmla="*/ 0 h 394"/>
                <a:gd name="T2" fmla="*/ 935 w 1324"/>
                <a:gd name="T3" fmla="*/ 15 h 394"/>
                <a:gd name="T4" fmla="*/ 987 w 1324"/>
                <a:gd name="T5" fmla="*/ 26 h 394"/>
                <a:gd name="T6" fmla="*/ 1073 w 1324"/>
                <a:gd name="T7" fmla="*/ 51 h 394"/>
                <a:gd name="T8" fmla="*/ 1159 w 1324"/>
                <a:gd name="T9" fmla="*/ 84 h 394"/>
                <a:gd name="T10" fmla="*/ 1241 w 1324"/>
                <a:gd name="T11" fmla="*/ 127 h 394"/>
                <a:gd name="T12" fmla="*/ 1287 w 1324"/>
                <a:gd name="T13" fmla="*/ 154 h 394"/>
                <a:gd name="T14" fmla="*/ 1306 w 1324"/>
                <a:gd name="T15" fmla="*/ 206 h 394"/>
                <a:gd name="T16" fmla="*/ 1263 w 1324"/>
                <a:gd name="T17" fmla="*/ 178 h 394"/>
                <a:gd name="T18" fmla="*/ 1187 w 1324"/>
                <a:gd name="T19" fmla="*/ 134 h 394"/>
                <a:gd name="T20" fmla="*/ 1103 w 1324"/>
                <a:gd name="T21" fmla="*/ 96 h 394"/>
                <a:gd name="T22" fmla="*/ 1016 w 1324"/>
                <a:gd name="T23" fmla="*/ 66 h 394"/>
                <a:gd name="T24" fmla="*/ 935 w 1324"/>
                <a:gd name="T25" fmla="*/ 47 h 394"/>
                <a:gd name="T26" fmla="*/ 847 w 1324"/>
                <a:gd name="T27" fmla="*/ 35 h 394"/>
                <a:gd name="T28" fmla="*/ 757 w 1324"/>
                <a:gd name="T29" fmla="*/ 32 h 394"/>
                <a:gd name="T30" fmla="*/ 668 w 1324"/>
                <a:gd name="T31" fmla="*/ 37 h 394"/>
                <a:gd name="T32" fmla="*/ 580 w 1324"/>
                <a:gd name="T33" fmla="*/ 50 h 394"/>
                <a:gd name="T34" fmla="*/ 543 w 1324"/>
                <a:gd name="T35" fmla="*/ 59 h 394"/>
                <a:gd name="T36" fmla="*/ 458 w 1324"/>
                <a:gd name="T37" fmla="*/ 84 h 394"/>
                <a:gd name="T38" fmla="*/ 374 w 1324"/>
                <a:gd name="T39" fmla="*/ 116 h 394"/>
                <a:gd name="T40" fmla="*/ 256 w 1324"/>
                <a:gd name="T41" fmla="*/ 181 h 394"/>
                <a:gd name="T42" fmla="*/ 224 w 1324"/>
                <a:gd name="T43" fmla="*/ 203 h 394"/>
                <a:gd name="T44" fmla="*/ 152 w 1324"/>
                <a:gd name="T45" fmla="*/ 260 h 394"/>
                <a:gd name="T46" fmla="*/ 85 w 1324"/>
                <a:gd name="T47" fmla="*/ 324 h 394"/>
                <a:gd name="T48" fmla="*/ 25 w 1324"/>
                <a:gd name="T49" fmla="*/ 394 h 394"/>
                <a:gd name="T50" fmla="*/ 29 w 1324"/>
                <a:gd name="T51" fmla="*/ 335 h 394"/>
                <a:gd name="T52" fmla="*/ 94 w 1324"/>
                <a:gd name="T53" fmla="*/ 268 h 394"/>
                <a:gd name="T54" fmla="*/ 163 w 1324"/>
                <a:gd name="T55" fmla="*/ 207 h 394"/>
                <a:gd name="T56" fmla="*/ 205 w 1324"/>
                <a:gd name="T57" fmla="*/ 177 h 394"/>
                <a:gd name="T58" fmla="*/ 281 w 1324"/>
                <a:gd name="T59" fmla="*/ 128 h 394"/>
                <a:gd name="T60" fmla="*/ 402 w 1324"/>
                <a:gd name="T61" fmla="*/ 69 h 394"/>
                <a:gd name="T62" fmla="*/ 486 w 1324"/>
                <a:gd name="T63" fmla="*/ 40 h 394"/>
                <a:gd name="T64" fmla="*/ 573 w 1324"/>
                <a:gd name="T65" fmla="*/ 19 h 394"/>
                <a:gd name="T66" fmla="*/ 624 w 1324"/>
                <a:gd name="T67" fmla="*/ 10 h 394"/>
                <a:gd name="T68" fmla="*/ 713 w 1324"/>
                <a:gd name="T69" fmla="*/ 1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24" h="394">
                  <a:moveTo>
                    <a:pt x="757" y="0"/>
                  </a:moveTo>
                  <a:lnTo>
                    <a:pt x="801" y="0"/>
                  </a:lnTo>
                  <a:lnTo>
                    <a:pt x="847" y="3"/>
                  </a:lnTo>
                  <a:lnTo>
                    <a:pt x="935" y="15"/>
                  </a:lnTo>
                  <a:lnTo>
                    <a:pt x="942" y="16"/>
                  </a:lnTo>
                  <a:lnTo>
                    <a:pt x="987" y="26"/>
                  </a:lnTo>
                  <a:lnTo>
                    <a:pt x="1029" y="37"/>
                  </a:lnTo>
                  <a:lnTo>
                    <a:pt x="1073" y="51"/>
                  </a:lnTo>
                  <a:lnTo>
                    <a:pt x="1116" y="66"/>
                  </a:lnTo>
                  <a:lnTo>
                    <a:pt x="1159" y="84"/>
                  </a:lnTo>
                  <a:lnTo>
                    <a:pt x="1200" y="104"/>
                  </a:lnTo>
                  <a:lnTo>
                    <a:pt x="1241" y="127"/>
                  </a:lnTo>
                  <a:lnTo>
                    <a:pt x="1283" y="152"/>
                  </a:lnTo>
                  <a:lnTo>
                    <a:pt x="1287" y="154"/>
                  </a:lnTo>
                  <a:lnTo>
                    <a:pt x="1324" y="179"/>
                  </a:lnTo>
                  <a:lnTo>
                    <a:pt x="1306" y="206"/>
                  </a:lnTo>
                  <a:lnTo>
                    <a:pt x="1263" y="178"/>
                  </a:lnTo>
                  <a:lnTo>
                    <a:pt x="1263" y="178"/>
                  </a:lnTo>
                  <a:lnTo>
                    <a:pt x="1228" y="156"/>
                  </a:lnTo>
                  <a:lnTo>
                    <a:pt x="1187" y="134"/>
                  </a:lnTo>
                  <a:lnTo>
                    <a:pt x="1146" y="113"/>
                  </a:lnTo>
                  <a:lnTo>
                    <a:pt x="1103" y="96"/>
                  </a:lnTo>
                  <a:lnTo>
                    <a:pt x="1060" y="81"/>
                  </a:lnTo>
                  <a:lnTo>
                    <a:pt x="1016" y="66"/>
                  </a:lnTo>
                  <a:lnTo>
                    <a:pt x="973" y="56"/>
                  </a:lnTo>
                  <a:lnTo>
                    <a:pt x="935" y="47"/>
                  </a:lnTo>
                  <a:lnTo>
                    <a:pt x="935" y="47"/>
                  </a:lnTo>
                  <a:lnTo>
                    <a:pt x="847" y="35"/>
                  </a:lnTo>
                  <a:lnTo>
                    <a:pt x="801" y="32"/>
                  </a:lnTo>
                  <a:lnTo>
                    <a:pt x="757" y="32"/>
                  </a:lnTo>
                  <a:lnTo>
                    <a:pt x="713" y="34"/>
                  </a:lnTo>
                  <a:lnTo>
                    <a:pt x="668" y="37"/>
                  </a:lnTo>
                  <a:lnTo>
                    <a:pt x="624" y="43"/>
                  </a:lnTo>
                  <a:lnTo>
                    <a:pt x="580" y="50"/>
                  </a:lnTo>
                  <a:lnTo>
                    <a:pt x="580" y="50"/>
                  </a:lnTo>
                  <a:lnTo>
                    <a:pt x="543" y="59"/>
                  </a:lnTo>
                  <a:lnTo>
                    <a:pt x="499" y="69"/>
                  </a:lnTo>
                  <a:lnTo>
                    <a:pt x="458" y="84"/>
                  </a:lnTo>
                  <a:lnTo>
                    <a:pt x="415" y="99"/>
                  </a:lnTo>
                  <a:lnTo>
                    <a:pt x="374" y="116"/>
                  </a:lnTo>
                  <a:lnTo>
                    <a:pt x="294" y="157"/>
                  </a:lnTo>
                  <a:lnTo>
                    <a:pt x="256" y="181"/>
                  </a:lnTo>
                  <a:lnTo>
                    <a:pt x="224" y="203"/>
                  </a:lnTo>
                  <a:lnTo>
                    <a:pt x="224" y="203"/>
                  </a:lnTo>
                  <a:lnTo>
                    <a:pt x="187" y="231"/>
                  </a:lnTo>
                  <a:lnTo>
                    <a:pt x="152" y="260"/>
                  </a:lnTo>
                  <a:lnTo>
                    <a:pt x="118" y="291"/>
                  </a:lnTo>
                  <a:lnTo>
                    <a:pt x="85" y="324"/>
                  </a:lnTo>
                  <a:lnTo>
                    <a:pt x="53" y="359"/>
                  </a:lnTo>
                  <a:lnTo>
                    <a:pt x="25" y="394"/>
                  </a:lnTo>
                  <a:lnTo>
                    <a:pt x="0" y="375"/>
                  </a:lnTo>
                  <a:lnTo>
                    <a:pt x="29" y="335"/>
                  </a:lnTo>
                  <a:lnTo>
                    <a:pt x="62" y="300"/>
                  </a:lnTo>
                  <a:lnTo>
                    <a:pt x="94" y="268"/>
                  </a:lnTo>
                  <a:lnTo>
                    <a:pt x="128" y="237"/>
                  </a:lnTo>
                  <a:lnTo>
                    <a:pt x="163" y="207"/>
                  </a:lnTo>
                  <a:lnTo>
                    <a:pt x="200" y="179"/>
                  </a:lnTo>
                  <a:lnTo>
                    <a:pt x="205" y="177"/>
                  </a:lnTo>
                  <a:lnTo>
                    <a:pt x="243" y="152"/>
                  </a:lnTo>
                  <a:lnTo>
                    <a:pt x="281" y="128"/>
                  </a:lnTo>
                  <a:lnTo>
                    <a:pt x="361" y="87"/>
                  </a:lnTo>
                  <a:lnTo>
                    <a:pt x="402" y="69"/>
                  </a:lnTo>
                  <a:lnTo>
                    <a:pt x="445" y="54"/>
                  </a:lnTo>
                  <a:lnTo>
                    <a:pt x="486" y="40"/>
                  </a:lnTo>
                  <a:lnTo>
                    <a:pt x="530" y="29"/>
                  </a:lnTo>
                  <a:lnTo>
                    <a:pt x="573" y="19"/>
                  </a:lnTo>
                  <a:lnTo>
                    <a:pt x="580" y="18"/>
                  </a:lnTo>
                  <a:lnTo>
                    <a:pt x="624" y="10"/>
                  </a:lnTo>
                  <a:lnTo>
                    <a:pt x="668" y="4"/>
                  </a:lnTo>
                  <a:lnTo>
                    <a:pt x="713" y="1"/>
                  </a:lnTo>
                  <a:lnTo>
                    <a:pt x="757" y="0"/>
                  </a:lnTo>
                  <a:close/>
                </a:path>
              </a:pathLst>
            </a:custGeom>
            <a:solidFill>
              <a:srgbClr val="FFFFFF"/>
            </a:solidFill>
            <a:ln w="0">
              <a:solidFill>
                <a:srgbClr val="FFFFFF"/>
              </a:solidFill>
              <a:prstDash val="solid"/>
              <a:round/>
              <a:headEnd/>
              <a:tailEnd/>
            </a:ln>
          </p:spPr>
          <p:txBody>
            <a:bodyPr vert="horz" wrap="square" lIns="91427" tIns="45714" rIns="91427" bIns="45714" numCol="1" anchor="t" anchorCtr="0" compatLnSpc="1">
              <a:prstTxWarp prst="textNoShape">
                <a:avLst/>
              </a:prstTxWarp>
            </a:bodyPr>
            <a:lstStyle/>
            <a:p>
              <a:pPr defTabSz="914201">
                <a:defRPr/>
              </a:pPr>
              <a:endParaRPr lang="en-US" sz="1801">
                <a:solidFill>
                  <a:srgbClr val="EC5038"/>
                </a:solidFill>
                <a:latin typeface="Segoe UI"/>
              </a:endParaRPr>
            </a:p>
          </p:txBody>
        </p:sp>
        <p:sp>
          <p:nvSpPr>
            <p:cNvPr id="56" name="Freeform 89">
              <a:extLst>
                <a:ext uri="{FF2B5EF4-FFF2-40B4-BE49-F238E27FC236}">
                  <a16:creationId xmlns:a16="http://schemas.microsoft.com/office/drawing/2014/main" id="{4650552F-4446-44BE-8766-885C7FACADA3}"/>
                </a:ext>
              </a:extLst>
            </p:cNvPr>
            <p:cNvSpPr>
              <a:spLocks/>
            </p:cNvSpPr>
            <p:nvPr/>
          </p:nvSpPr>
          <p:spPr bwMode="auto">
            <a:xfrm>
              <a:off x="3704307" y="2517856"/>
              <a:ext cx="136222" cy="133831"/>
            </a:xfrm>
            <a:custGeom>
              <a:avLst/>
              <a:gdLst>
                <a:gd name="T0" fmla="*/ 28 w 115"/>
                <a:gd name="T1" fmla="*/ 0 h 111"/>
                <a:gd name="T2" fmla="*/ 38 w 115"/>
                <a:gd name="T3" fmla="*/ 75 h 111"/>
                <a:gd name="T4" fmla="*/ 115 w 115"/>
                <a:gd name="T5" fmla="*/ 64 h 111"/>
                <a:gd name="T6" fmla="*/ 87 w 115"/>
                <a:gd name="T7" fmla="*/ 101 h 111"/>
                <a:gd name="T8" fmla="*/ 11 w 115"/>
                <a:gd name="T9" fmla="*/ 111 h 111"/>
                <a:gd name="T10" fmla="*/ 0 w 115"/>
                <a:gd name="T11" fmla="*/ 36 h 111"/>
                <a:gd name="T12" fmla="*/ 28 w 115"/>
                <a:gd name="T13" fmla="*/ 0 h 111"/>
              </a:gdLst>
              <a:ahLst/>
              <a:cxnLst>
                <a:cxn ang="0">
                  <a:pos x="T0" y="T1"/>
                </a:cxn>
                <a:cxn ang="0">
                  <a:pos x="T2" y="T3"/>
                </a:cxn>
                <a:cxn ang="0">
                  <a:pos x="T4" y="T5"/>
                </a:cxn>
                <a:cxn ang="0">
                  <a:pos x="T6" y="T7"/>
                </a:cxn>
                <a:cxn ang="0">
                  <a:pos x="T8" y="T9"/>
                </a:cxn>
                <a:cxn ang="0">
                  <a:pos x="T10" y="T11"/>
                </a:cxn>
                <a:cxn ang="0">
                  <a:pos x="T12" y="T13"/>
                </a:cxn>
              </a:cxnLst>
              <a:rect l="0" t="0" r="r" b="b"/>
              <a:pathLst>
                <a:path w="115" h="111">
                  <a:moveTo>
                    <a:pt x="28" y="0"/>
                  </a:moveTo>
                  <a:lnTo>
                    <a:pt x="38" y="75"/>
                  </a:lnTo>
                  <a:lnTo>
                    <a:pt x="115" y="64"/>
                  </a:lnTo>
                  <a:lnTo>
                    <a:pt x="87" y="101"/>
                  </a:lnTo>
                  <a:lnTo>
                    <a:pt x="11" y="111"/>
                  </a:lnTo>
                  <a:lnTo>
                    <a:pt x="0" y="36"/>
                  </a:lnTo>
                  <a:lnTo>
                    <a:pt x="28" y="0"/>
                  </a:lnTo>
                  <a:close/>
                </a:path>
              </a:pathLst>
            </a:custGeom>
            <a:solidFill>
              <a:srgbClr val="FFFFFF"/>
            </a:solidFill>
            <a:ln w="0">
              <a:solidFill>
                <a:srgbClr val="FFFFFF"/>
              </a:solidFill>
              <a:prstDash val="solid"/>
              <a:round/>
              <a:headEnd/>
              <a:tailEnd/>
            </a:ln>
          </p:spPr>
          <p:txBody>
            <a:bodyPr vert="horz" wrap="square" lIns="91427" tIns="45714" rIns="91427" bIns="45714" numCol="1" anchor="t" anchorCtr="0" compatLnSpc="1">
              <a:prstTxWarp prst="textNoShape">
                <a:avLst/>
              </a:prstTxWarp>
            </a:bodyPr>
            <a:lstStyle/>
            <a:p>
              <a:pPr defTabSz="914201">
                <a:defRPr/>
              </a:pPr>
              <a:endParaRPr lang="en-US" sz="1801">
                <a:solidFill>
                  <a:srgbClr val="EC5038"/>
                </a:solidFill>
                <a:latin typeface="Segoe UI"/>
              </a:endParaRPr>
            </a:p>
          </p:txBody>
        </p:sp>
        <p:sp>
          <p:nvSpPr>
            <p:cNvPr id="57" name="Freeform 90">
              <a:extLst>
                <a:ext uri="{FF2B5EF4-FFF2-40B4-BE49-F238E27FC236}">
                  <a16:creationId xmlns:a16="http://schemas.microsoft.com/office/drawing/2014/main" id="{118EF19C-17D4-4B4B-BA06-ADE63028C798}"/>
                </a:ext>
              </a:extLst>
            </p:cNvPr>
            <p:cNvSpPr>
              <a:spLocks noEditPoints="1"/>
            </p:cNvSpPr>
            <p:nvPr/>
          </p:nvSpPr>
          <p:spPr bwMode="auto">
            <a:xfrm>
              <a:off x="3730595" y="4123834"/>
              <a:ext cx="272442" cy="262883"/>
            </a:xfrm>
            <a:custGeom>
              <a:avLst/>
              <a:gdLst>
                <a:gd name="T0" fmla="*/ 202 w 227"/>
                <a:gd name="T1" fmla="*/ 175 h 221"/>
                <a:gd name="T2" fmla="*/ 227 w 227"/>
                <a:gd name="T3" fmla="*/ 196 h 221"/>
                <a:gd name="T4" fmla="*/ 209 w 227"/>
                <a:gd name="T5" fmla="*/ 221 h 221"/>
                <a:gd name="T6" fmla="*/ 184 w 227"/>
                <a:gd name="T7" fmla="*/ 200 h 221"/>
                <a:gd name="T8" fmla="*/ 202 w 227"/>
                <a:gd name="T9" fmla="*/ 175 h 221"/>
                <a:gd name="T10" fmla="*/ 153 w 227"/>
                <a:gd name="T11" fmla="*/ 136 h 221"/>
                <a:gd name="T12" fmla="*/ 171 w 227"/>
                <a:gd name="T13" fmla="*/ 152 h 221"/>
                <a:gd name="T14" fmla="*/ 176 w 227"/>
                <a:gd name="T15" fmla="*/ 156 h 221"/>
                <a:gd name="T16" fmla="*/ 159 w 227"/>
                <a:gd name="T17" fmla="*/ 181 h 221"/>
                <a:gd name="T18" fmla="*/ 149 w 227"/>
                <a:gd name="T19" fmla="*/ 174 h 221"/>
                <a:gd name="T20" fmla="*/ 132 w 227"/>
                <a:gd name="T21" fmla="*/ 159 h 221"/>
                <a:gd name="T22" fmla="*/ 153 w 227"/>
                <a:gd name="T23" fmla="*/ 136 h 221"/>
                <a:gd name="T24" fmla="*/ 107 w 227"/>
                <a:gd name="T25" fmla="*/ 93 h 221"/>
                <a:gd name="T26" fmla="*/ 118 w 227"/>
                <a:gd name="T27" fmla="*/ 105 h 221"/>
                <a:gd name="T28" fmla="*/ 129 w 227"/>
                <a:gd name="T29" fmla="*/ 115 h 221"/>
                <a:gd name="T30" fmla="*/ 109 w 227"/>
                <a:gd name="T31" fmla="*/ 139 h 221"/>
                <a:gd name="T32" fmla="*/ 95 w 227"/>
                <a:gd name="T33" fmla="*/ 127 h 221"/>
                <a:gd name="T34" fmla="*/ 84 w 227"/>
                <a:gd name="T35" fmla="*/ 115 h 221"/>
                <a:gd name="T36" fmla="*/ 107 w 227"/>
                <a:gd name="T37" fmla="*/ 93 h 221"/>
                <a:gd name="T38" fmla="*/ 65 w 227"/>
                <a:gd name="T39" fmla="*/ 49 h 221"/>
                <a:gd name="T40" fmla="*/ 68 w 227"/>
                <a:gd name="T41" fmla="*/ 53 h 221"/>
                <a:gd name="T42" fmla="*/ 85 w 227"/>
                <a:gd name="T43" fmla="*/ 71 h 221"/>
                <a:gd name="T44" fmla="*/ 62 w 227"/>
                <a:gd name="T45" fmla="*/ 93 h 221"/>
                <a:gd name="T46" fmla="*/ 45 w 227"/>
                <a:gd name="T47" fmla="*/ 75 h 221"/>
                <a:gd name="T48" fmla="*/ 40 w 227"/>
                <a:gd name="T49" fmla="*/ 68 h 221"/>
                <a:gd name="T50" fmla="*/ 65 w 227"/>
                <a:gd name="T51" fmla="*/ 49 h 221"/>
                <a:gd name="T52" fmla="*/ 25 w 227"/>
                <a:gd name="T53" fmla="*/ 0 h 221"/>
                <a:gd name="T54" fmla="*/ 44 w 227"/>
                <a:gd name="T55" fmla="*/ 24 h 221"/>
                <a:gd name="T56" fmla="*/ 19 w 227"/>
                <a:gd name="T57" fmla="*/ 43 h 221"/>
                <a:gd name="T58" fmla="*/ 0 w 227"/>
                <a:gd name="T59" fmla="*/ 19 h 221"/>
                <a:gd name="T60" fmla="*/ 25 w 227"/>
                <a:gd name="T61" fmla="*/ 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7" h="221">
                  <a:moveTo>
                    <a:pt x="202" y="175"/>
                  </a:moveTo>
                  <a:lnTo>
                    <a:pt x="227" y="196"/>
                  </a:lnTo>
                  <a:lnTo>
                    <a:pt x="209" y="221"/>
                  </a:lnTo>
                  <a:lnTo>
                    <a:pt x="184" y="200"/>
                  </a:lnTo>
                  <a:lnTo>
                    <a:pt x="202" y="175"/>
                  </a:lnTo>
                  <a:close/>
                  <a:moveTo>
                    <a:pt x="153" y="136"/>
                  </a:moveTo>
                  <a:lnTo>
                    <a:pt x="171" y="152"/>
                  </a:lnTo>
                  <a:lnTo>
                    <a:pt x="176" y="156"/>
                  </a:lnTo>
                  <a:lnTo>
                    <a:pt x="159" y="181"/>
                  </a:lnTo>
                  <a:lnTo>
                    <a:pt x="149" y="174"/>
                  </a:lnTo>
                  <a:lnTo>
                    <a:pt x="132" y="159"/>
                  </a:lnTo>
                  <a:lnTo>
                    <a:pt x="153" y="136"/>
                  </a:lnTo>
                  <a:close/>
                  <a:moveTo>
                    <a:pt x="107" y="93"/>
                  </a:moveTo>
                  <a:lnTo>
                    <a:pt x="118" y="105"/>
                  </a:lnTo>
                  <a:lnTo>
                    <a:pt x="129" y="115"/>
                  </a:lnTo>
                  <a:lnTo>
                    <a:pt x="109" y="139"/>
                  </a:lnTo>
                  <a:lnTo>
                    <a:pt x="95" y="127"/>
                  </a:lnTo>
                  <a:lnTo>
                    <a:pt x="84" y="115"/>
                  </a:lnTo>
                  <a:lnTo>
                    <a:pt x="107" y="93"/>
                  </a:lnTo>
                  <a:close/>
                  <a:moveTo>
                    <a:pt x="65" y="49"/>
                  </a:moveTo>
                  <a:lnTo>
                    <a:pt x="68" y="53"/>
                  </a:lnTo>
                  <a:lnTo>
                    <a:pt x="85" y="71"/>
                  </a:lnTo>
                  <a:lnTo>
                    <a:pt x="62" y="93"/>
                  </a:lnTo>
                  <a:lnTo>
                    <a:pt x="45" y="75"/>
                  </a:lnTo>
                  <a:lnTo>
                    <a:pt x="40" y="68"/>
                  </a:lnTo>
                  <a:lnTo>
                    <a:pt x="65" y="49"/>
                  </a:lnTo>
                  <a:close/>
                  <a:moveTo>
                    <a:pt x="25" y="0"/>
                  </a:moveTo>
                  <a:lnTo>
                    <a:pt x="44" y="24"/>
                  </a:lnTo>
                  <a:lnTo>
                    <a:pt x="19" y="43"/>
                  </a:lnTo>
                  <a:lnTo>
                    <a:pt x="0" y="19"/>
                  </a:lnTo>
                  <a:lnTo>
                    <a:pt x="25" y="0"/>
                  </a:lnTo>
                  <a:close/>
                </a:path>
              </a:pathLst>
            </a:custGeom>
            <a:solidFill>
              <a:srgbClr val="FFFFFF"/>
            </a:solidFill>
            <a:ln w="0">
              <a:solidFill>
                <a:srgbClr val="FFFFFF"/>
              </a:solidFill>
              <a:prstDash val="solid"/>
              <a:round/>
              <a:headEnd/>
              <a:tailEnd/>
            </a:ln>
          </p:spPr>
          <p:txBody>
            <a:bodyPr vert="horz" wrap="square" lIns="91427" tIns="45714" rIns="91427" bIns="45714" numCol="1" anchor="t" anchorCtr="0" compatLnSpc="1">
              <a:prstTxWarp prst="textNoShape">
                <a:avLst/>
              </a:prstTxWarp>
            </a:bodyPr>
            <a:lstStyle/>
            <a:p>
              <a:pPr defTabSz="914201">
                <a:defRPr/>
              </a:pPr>
              <a:endParaRPr lang="en-US" sz="1801">
                <a:solidFill>
                  <a:srgbClr val="EC5038"/>
                </a:solidFill>
                <a:latin typeface="Segoe UI"/>
              </a:endParaRPr>
            </a:p>
          </p:txBody>
        </p:sp>
        <p:sp>
          <p:nvSpPr>
            <p:cNvPr id="58" name="Freeform 91">
              <a:extLst>
                <a:ext uri="{FF2B5EF4-FFF2-40B4-BE49-F238E27FC236}">
                  <a16:creationId xmlns:a16="http://schemas.microsoft.com/office/drawing/2014/main" id="{127D71A5-C0BD-483B-B9E5-266384C71F42}"/>
                </a:ext>
              </a:extLst>
            </p:cNvPr>
            <p:cNvSpPr>
              <a:spLocks/>
            </p:cNvSpPr>
            <p:nvPr/>
          </p:nvSpPr>
          <p:spPr bwMode="auto">
            <a:xfrm>
              <a:off x="3981529" y="4131003"/>
              <a:ext cx="1584467" cy="470800"/>
            </a:xfrm>
            <a:custGeom>
              <a:avLst/>
              <a:gdLst>
                <a:gd name="T0" fmla="*/ 1325 w 1325"/>
                <a:gd name="T1" fmla="*/ 19 h 395"/>
                <a:gd name="T2" fmla="*/ 1262 w 1325"/>
                <a:gd name="T3" fmla="*/ 93 h 395"/>
                <a:gd name="T4" fmla="*/ 1196 w 1325"/>
                <a:gd name="T5" fmla="*/ 158 h 395"/>
                <a:gd name="T6" fmla="*/ 1124 w 1325"/>
                <a:gd name="T7" fmla="*/ 214 h 395"/>
                <a:gd name="T8" fmla="*/ 1043 w 1325"/>
                <a:gd name="T9" fmla="*/ 266 h 395"/>
                <a:gd name="T10" fmla="*/ 922 w 1325"/>
                <a:gd name="T11" fmla="*/ 325 h 395"/>
                <a:gd name="T12" fmla="*/ 838 w 1325"/>
                <a:gd name="T13" fmla="*/ 353 h 395"/>
                <a:gd name="T14" fmla="*/ 751 w 1325"/>
                <a:gd name="T15" fmla="*/ 375 h 395"/>
                <a:gd name="T16" fmla="*/ 701 w 1325"/>
                <a:gd name="T17" fmla="*/ 384 h 395"/>
                <a:gd name="T18" fmla="*/ 611 w 1325"/>
                <a:gd name="T19" fmla="*/ 393 h 395"/>
                <a:gd name="T20" fmla="*/ 523 w 1325"/>
                <a:gd name="T21" fmla="*/ 395 h 395"/>
                <a:gd name="T22" fmla="*/ 389 w 1325"/>
                <a:gd name="T23" fmla="*/ 380 h 395"/>
                <a:gd name="T24" fmla="*/ 294 w 1325"/>
                <a:gd name="T25" fmla="*/ 358 h 395"/>
                <a:gd name="T26" fmla="*/ 208 w 1325"/>
                <a:gd name="T27" fmla="*/ 328 h 395"/>
                <a:gd name="T28" fmla="*/ 124 w 1325"/>
                <a:gd name="T29" fmla="*/ 290 h 395"/>
                <a:gd name="T30" fmla="*/ 41 w 1325"/>
                <a:gd name="T31" fmla="*/ 243 h 395"/>
                <a:gd name="T32" fmla="*/ 0 w 1325"/>
                <a:gd name="T33" fmla="*/ 215 h 395"/>
                <a:gd name="T34" fmla="*/ 60 w 1325"/>
                <a:gd name="T35" fmla="*/ 216 h 395"/>
                <a:gd name="T36" fmla="*/ 96 w 1325"/>
                <a:gd name="T37" fmla="*/ 239 h 395"/>
                <a:gd name="T38" fmla="*/ 178 w 1325"/>
                <a:gd name="T39" fmla="*/ 281 h 395"/>
                <a:gd name="T40" fmla="*/ 264 w 1325"/>
                <a:gd name="T41" fmla="*/ 314 h 395"/>
                <a:gd name="T42" fmla="*/ 392 w 1325"/>
                <a:gd name="T43" fmla="*/ 347 h 395"/>
                <a:gd name="T44" fmla="*/ 523 w 1325"/>
                <a:gd name="T45" fmla="*/ 362 h 395"/>
                <a:gd name="T46" fmla="*/ 611 w 1325"/>
                <a:gd name="T47" fmla="*/ 361 h 395"/>
                <a:gd name="T48" fmla="*/ 701 w 1325"/>
                <a:gd name="T49" fmla="*/ 352 h 395"/>
                <a:gd name="T50" fmla="*/ 744 w 1325"/>
                <a:gd name="T51" fmla="*/ 344 h 395"/>
                <a:gd name="T52" fmla="*/ 825 w 1325"/>
                <a:gd name="T53" fmla="*/ 324 h 395"/>
                <a:gd name="T54" fmla="*/ 909 w 1325"/>
                <a:gd name="T55" fmla="*/ 296 h 395"/>
                <a:gd name="T56" fmla="*/ 1029 w 1325"/>
                <a:gd name="T57" fmla="*/ 237 h 395"/>
                <a:gd name="T58" fmla="*/ 1100 w 1325"/>
                <a:gd name="T59" fmla="*/ 190 h 395"/>
                <a:gd name="T60" fmla="*/ 1172 w 1325"/>
                <a:gd name="T61" fmla="*/ 134 h 395"/>
                <a:gd name="T62" fmla="*/ 1238 w 1325"/>
                <a:gd name="T63" fmla="*/ 69 h 395"/>
                <a:gd name="T64" fmla="*/ 1300 w 1325"/>
                <a:gd name="T65" fmla="*/ 0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25" h="395">
                  <a:moveTo>
                    <a:pt x="1300" y="0"/>
                  </a:moveTo>
                  <a:lnTo>
                    <a:pt x="1325" y="19"/>
                  </a:lnTo>
                  <a:lnTo>
                    <a:pt x="1294" y="58"/>
                  </a:lnTo>
                  <a:lnTo>
                    <a:pt x="1262" y="93"/>
                  </a:lnTo>
                  <a:lnTo>
                    <a:pt x="1230" y="125"/>
                  </a:lnTo>
                  <a:lnTo>
                    <a:pt x="1196" y="158"/>
                  </a:lnTo>
                  <a:lnTo>
                    <a:pt x="1160" y="187"/>
                  </a:lnTo>
                  <a:lnTo>
                    <a:pt x="1124" y="214"/>
                  </a:lnTo>
                  <a:lnTo>
                    <a:pt x="1119" y="216"/>
                  </a:lnTo>
                  <a:lnTo>
                    <a:pt x="1043" y="266"/>
                  </a:lnTo>
                  <a:lnTo>
                    <a:pt x="963" y="308"/>
                  </a:lnTo>
                  <a:lnTo>
                    <a:pt x="922" y="325"/>
                  </a:lnTo>
                  <a:lnTo>
                    <a:pt x="879" y="340"/>
                  </a:lnTo>
                  <a:lnTo>
                    <a:pt x="838" y="353"/>
                  </a:lnTo>
                  <a:lnTo>
                    <a:pt x="794" y="365"/>
                  </a:lnTo>
                  <a:lnTo>
                    <a:pt x="751" y="375"/>
                  </a:lnTo>
                  <a:lnTo>
                    <a:pt x="744" y="377"/>
                  </a:lnTo>
                  <a:lnTo>
                    <a:pt x="701" y="384"/>
                  </a:lnTo>
                  <a:lnTo>
                    <a:pt x="657" y="390"/>
                  </a:lnTo>
                  <a:lnTo>
                    <a:pt x="611" y="393"/>
                  </a:lnTo>
                  <a:lnTo>
                    <a:pt x="567" y="395"/>
                  </a:lnTo>
                  <a:lnTo>
                    <a:pt x="523" y="395"/>
                  </a:lnTo>
                  <a:lnTo>
                    <a:pt x="477" y="392"/>
                  </a:lnTo>
                  <a:lnTo>
                    <a:pt x="389" y="380"/>
                  </a:lnTo>
                  <a:lnTo>
                    <a:pt x="383" y="378"/>
                  </a:lnTo>
                  <a:lnTo>
                    <a:pt x="294" y="358"/>
                  </a:lnTo>
                  <a:lnTo>
                    <a:pt x="250" y="343"/>
                  </a:lnTo>
                  <a:lnTo>
                    <a:pt x="208" y="328"/>
                  </a:lnTo>
                  <a:lnTo>
                    <a:pt x="165" y="311"/>
                  </a:lnTo>
                  <a:lnTo>
                    <a:pt x="124" y="290"/>
                  </a:lnTo>
                  <a:lnTo>
                    <a:pt x="82" y="268"/>
                  </a:lnTo>
                  <a:lnTo>
                    <a:pt x="41" y="243"/>
                  </a:lnTo>
                  <a:lnTo>
                    <a:pt x="37" y="240"/>
                  </a:lnTo>
                  <a:lnTo>
                    <a:pt x="0" y="215"/>
                  </a:lnTo>
                  <a:lnTo>
                    <a:pt x="18" y="188"/>
                  </a:lnTo>
                  <a:lnTo>
                    <a:pt x="60" y="216"/>
                  </a:lnTo>
                  <a:lnTo>
                    <a:pt x="60" y="216"/>
                  </a:lnTo>
                  <a:lnTo>
                    <a:pt x="96" y="239"/>
                  </a:lnTo>
                  <a:lnTo>
                    <a:pt x="137" y="261"/>
                  </a:lnTo>
                  <a:lnTo>
                    <a:pt x="178" y="281"/>
                  </a:lnTo>
                  <a:lnTo>
                    <a:pt x="221" y="299"/>
                  </a:lnTo>
                  <a:lnTo>
                    <a:pt x="264" y="314"/>
                  </a:lnTo>
                  <a:lnTo>
                    <a:pt x="308" y="328"/>
                  </a:lnTo>
                  <a:lnTo>
                    <a:pt x="392" y="347"/>
                  </a:lnTo>
                  <a:lnTo>
                    <a:pt x="477" y="359"/>
                  </a:lnTo>
                  <a:lnTo>
                    <a:pt x="523" y="362"/>
                  </a:lnTo>
                  <a:lnTo>
                    <a:pt x="567" y="362"/>
                  </a:lnTo>
                  <a:lnTo>
                    <a:pt x="611" y="361"/>
                  </a:lnTo>
                  <a:lnTo>
                    <a:pt x="657" y="358"/>
                  </a:lnTo>
                  <a:lnTo>
                    <a:pt x="701" y="352"/>
                  </a:lnTo>
                  <a:lnTo>
                    <a:pt x="744" y="344"/>
                  </a:lnTo>
                  <a:lnTo>
                    <a:pt x="744" y="344"/>
                  </a:lnTo>
                  <a:lnTo>
                    <a:pt x="780" y="336"/>
                  </a:lnTo>
                  <a:lnTo>
                    <a:pt x="825" y="324"/>
                  </a:lnTo>
                  <a:lnTo>
                    <a:pt x="866" y="311"/>
                  </a:lnTo>
                  <a:lnTo>
                    <a:pt x="909" y="296"/>
                  </a:lnTo>
                  <a:lnTo>
                    <a:pt x="950" y="278"/>
                  </a:lnTo>
                  <a:lnTo>
                    <a:pt x="1029" y="237"/>
                  </a:lnTo>
                  <a:lnTo>
                    <a:pt x="1100" y="190"/>
                  </a:lnTo>
                  <a:lnTo>
                    <a:pt x="1100" y="190"/>
                  </a:lnTo>
                  <a:lnTo>
                    <a:pt x="1137" y="163"/>
                  </a:lnTo>
                  <a:lnTo>
                    <a:pt x="1172" y="134"/>
                  </a:lnTo>
                  <a:lnTo>
                    <a:pt x="1206" y="102"/>
                  </a:lnTo>
                  <a:lnTo>
                    <a:pt x="1238" y="69"/>
                  </a:lnTo>
                  <a:lnTo>
                    <a:pt x="1271" y="34"/>
                  </a:lnTo>
                  <a:lnTo>
                    <a:pt x="1300" y="0"/>
                  </a:lnTo>
                  <a:close/>
                </a:path>
              </a:pathLst>
            </a:custGeom>
            <a:solidFill>
              <a:srgbClr val="FFFFFF"/>
            </a:solidFill>
            <a:ln w="0">
              <a:solidFill>
                <a:srgbClr val="FFFFFF"/>
              </a:solidFill>
              <a:prstDash val="solid"/>
              <a:round/>
              <a:headEnd/>
              <a:tailEnd/>
            </a:ln>
          </p:spPr>
          <p:txBody>
            <a:bodyPr vert="horz" wrap="square" lIns="91427" tIns="45714" rIns="91427" bIns="45714" numCol="1" anchor="t" anchorCtr="0" compatLnSpc="1">
              <a:prstTxWarp prst="textNoShape">
                <a:avLst/>
              </a:prstTxWarp>
            </a:bodyPr>
            <a:lstStyle/>
            <a:p>
              <a:pPr defTabSz="914201">
                <a:defRPr/>
              </a:pPr>
              <a:endParaRPr lang="en-US" sz="1801">
                <a:solidFill>
                  <a:srgbClr val="EC5038"/>
                </a:solidFill>
                <a:latin typeface="Segoe UI"/>
              </a:endParaRPr>
            </a:p>
          </p:txBody>
        </p:sp>
        <p:sp>
          <p:nvSpPr>
            <p:cNvPr id="59" name="Freeform 92">
              <a:extLst>
                <a:ext uri="{FF2B5EF4-FFF2-40B4-BE49-F238E27FC236}">
                  <a16:creationId xmlns:a16="http://schemas.microsoft.com/office/drawing/2014/main" id="{1D320CC7-D6E7-4590-B15F-23C0E0312D9B}"/>
                </a:ext>
              </a:extLst>
            </p:cNvPr>
            <p:cNvSpPr>
              <a:spLocks/>
            </p:cNvSpPr>
            <p:nvPr/>
          </p:nvSpPr>
          <p:spPr bwMode="auto">
            <a:xfrm>
              <a:off x="5451284" y="4107105"/>
              <a:ext cx="136222" cy="133831"/>
            </a:xfrm>
            <a:custGeom>
              <a:avLst/>
              <a:gdLst>
                <a:gd name="T0" fmla="*/ 104 w 114"/>
                <a:gd name="T1" fmla="*/ 0 h 112"/>
                <a:gd name="T2" fmla="*/ 114 w 114"/>
                <a:gd name="T3" fmla="*/ 75 h 112"/>
                <a:gd name="T4" fmla="*/ 87 w 114"/>
                <a:gd name="T5" fmla="*/ 112 h 112"/>
                <a:gd name="T6" fmla="*/ 76 w 114"/>
                <a:gd name="T7" fmla="*/ 35 h 112"/>
                <a:gd name="T8" fmla="*/ 0 w 114"/>
                <a:gd name="T9" fmla="*/ 47 h 112"/>
                <a:gd name="T10" fmla="*/ 28 w 114"/>
                <a:gd name="T11" fmla="*/ 10 h 112"/>
                <a:gd name="T12" fmla="*/ 104 w 114"/>
                <a:gd name="T13" fmla="*/ 0 h 112"/>
              </a:gdLst>
              <a:ahLst/>
              <a:cxnLst>
                <a:cxn ang="0">
                  <a:pos x="T0" y="T1"/>
                </a:cxn>
                <a:cxn ang="0">
                  <a:pos x="T2" y="T3"/>
                </a:cxn>
                <a:cxn ang="0">
                  <a:pos x="T4" y="T5"/>
                </a:cxn>
                <a:cxn ang="0">
                  <a:pos x="T6" y="T7"/>
                </a:cxn>
                <a:cxn ang="0">
                  <a:pos x="T8" y="T9"/>
                </a:cxn>
                <a:cxn ang="0">
                  <a:pos x="T10" y="T11"/>
                </a:cxn>
                <a:cxn ang="0">
                  <a:pos x="T12" y="T13"/>
                </a:cxn>
              </a:cxnLst>
              <a:rect l="0" t="0" r="r" b="b"/>
              <a:pathLst>
                <a:path w="114" h="112">
                  <a:moveTo>
                    <a:pt x="104" y="0"/>
                  </a:moveTo>
                  <a:lnTo>
                    <a:pt x="114" y="75"/>
                  </a:lnTo>
                  <a:lnTo>
                    <a:pt x="87" y="112"/>
                  </a:lnTo>
                  <a:lnTo>
                    <a:pt x="76" y="35"/>
                  </a:lnTo>
                  <a:lnTo>
                    <a:pt x="0" y="47"/>
                  </a:lnTo>
                  <a:lnTo>
                    <a:pt x="28" y="10"/>
                  </a:lnTo>
                  <a:lnTo>
                    <a:pt x="104" y="0"/>
                  </a:lnTo>
                  <a:close/>
                </a:path>
              </a:pathLst>
            </a:custGeom>
            <a:solidFill>
              <a:srgbClr val="FFFFFF"/>
            </a:solidFill>
            <a:ln w="0">
              <a:solidFill>
                <a:srgbClr val="FFFFFF"/>
              </a:solidFill>
              <a:prstDash val="solid"/>
              <a:round/>
              <a:headEnd/>
              <a:tailEnd/>
            </a:ln>
          </p:spPr>
          <p:txBody>
            <a:bodyPr vert="horz" wrap="square" lIns="91427" tIns="45714" rIns="91427" bIns="45714" numCol="1" anchor="t" anchorCtr="0" compatLnSpc="1">
              <a:prstTxWarp prst="textNoShape">
                <a:avLst/>
              </a:prstTxWarp>
            </a:bodyPr>
            <a:lstStyle/>
            <a:p>
              <a:pPr defTabSz="914201">
                <a:defRPr/>
              </a:pPr>
              <a:endParaRPr lang="en-US" sz="1801">
                <a:solidFill>
                  <a:srgbClr val="EC5038"/>
                </a:solidFill>
                <a:latin typeface="Segoe UI"/>
              </a:endParaRPr>
            </a:p>
          </p:txBody>
        </p:sp>
        <p:sp>
          <p:nvSpPr>
            <p:cNvPr id="60" name="Freeform 93">
              <a:extLst>
                <a:ext uri="{FF2B5EF4-FFF2-40B4-BE49-F238E27FC236}">
                  <a16:creationId xmlns:a16="http://schemas.microsoft.com/office/drawing/2014/main" id="{47C0ED34-0F17-45FC-A1B2-087DD5EEDF93}"/>
                </a:ext>
              </a:extLst>
            </p:cNvPr>
            <p:cNvSpPr>
              <a:spLocks noEditPoints="1"/>
            </p:cNvSpPr>
            <p:nvPr/>
          </p:nvSpPr>
          <p:spPr bwMode="auto">
            <a:xfrm>
              <a:off x="6682053" y="2372077"/>
              <a:ext cx="272442" cy="265273"/>
            </a:xfrm>
            <a:custGeom>
              <a:avLst/>
              <a:gdLst>
                <a:gd name="T0" fmla="*/ 19 w 226"/>
                <a:gd name="T1" fmla="*/ 179 h 223"/>
                <a:gd name="T2" fmla="*/ 44 w 226"/>
                <a:gd name="T3" fmla="*/ 198 h 223"/>
                <a:gd name="T4" fmla="*/ 25 w 226"/>
                <a:gd name="T5" fmla="*/ 223 h 223"/>
                <a:gd name="T6" fmla="*/ 0 w 226"/>
                <a:gd name="T7" fmla="*/ 204 h 223"/>
                <a:gd name="T8" fmla="*/ 19 w 226"/>
                <a:gd name="T9" fmla="*/ 179 h 223"/>
                <a:gd name="T10" fmla="*/ 61 w 226"/>
                <a:gd name="T11" fmla="*/ 129 h 223"/>
                <a:gd name="T12" fmla="*/ 85 w 226"/>
                <a:gd name="T13" fmla="*/ 151 h 223"/>
                <a:gd name="T14" fmla="*/ 67 w 226"/>
                <a:gd name="T15" fmla="*/ 168 h 223"/>
                <a:gd name="T16" fmla="*/ 64 w 226"/>
                <a:gd name="T17" fmla="*/ 173 h 223"/>
                <a:gd name="T18" fmla="*/ 39 w 226"/>
                <a:gd name="T19" fmla="*/ 154 h 223"/>
                <a:gd name="T20" fmla="*/ 45 w 226"/>
                <a:gd name="T21" fmla="*/ 146 h 223"/>
                <a:gd name="T22" fmla="*/ 61 w 226"/>
                <a:gd name="T23" fmla="*/ 129 h 223"/>
                <a:gd name="T24" fmla="*/ 109 w 226"/>
                <a:gd name="T25" fmla="*/ 83 h 223"/>
                <a:gd name="T26" fmla="*/ 129 w 226"/>
                <a:gd name="T27" fmla="*/ 106 h 223"/>
                <a:gd name="T28" fmla="*/ 117 w 226"/>
                <a:gd name="T29" fmla="*/ 117 h 223"/>
                <a:gd name="T30" fmla="*/ 107 w 226"/>
                <a:gd name="T31" fmla="*/ 127 h 223"/>
                <a:gd name="T32" fmla="*/ 83 w 226"/>
                <a:gd name="T33" fmla="*/ 105 h 223"/>
                <a:gd name="T34" fmla="*/ 95 w 226"/>
                <a:gd name="T35" fmla="*/ 95 h 223"/>
                <a:gd name="T36" fmla="*/ 109 w 226"/>
                <a:gd name="T37" fmla="*/ 83 h 223"/>
                <a:gd name="T38" fmla="*/ 157 w 226"/>
                <a:gd name="T39" fmla="*/ 39 h 223"/>
                <a:gd name="T40" fmla="*/ 175 w 226"/>
                <a:gd name="T41" fmla="*/ 65 h 223"/>
                <a:gd name="T42" fmla="*/ 170 w 226"/>
                <a:gd name="T43" fmla="*/ 68 h 223"/>
                <a:gd name="T44" fmla="*/ 153 w 226"/>
                <a:gd name="T45" fmla="*/ 84 h 223"/>
                <a:gd name="T46" fmla="*/ 132 w 226"/>
                <a:gd name="T47" fmla="*/ 61 h 223"/>
                <a:gd name="T48" fmla="*/ 148 w 226"/>
                <a:gd name="T49" fmla="*/ 46 h 223"/>
                <a:gd name="T50" fmla="*/ 157 w 226"/>
                <a:gd name="T51" fmla="*/ 39 h 223"/>
                <a:gd name="T52" fmla="*/ 209 w 226"/>
                <a:gd name="T53" fmla="*/ 0 h 223"/>
                <a:gd name="T54" fmla="*/ 226 w 226"/>
                <a:gd name="T55" fmla="*/ 27 h 223"/>
                <a:gd name="T56" fmla="*/ 201 w 226"/>
                <a:gd name="T57" fmla="*/ 46 h 223"/>
                <a:gd name="T58" fmla="*/ 184 w 226"/>
                <a:gd name="T59" fmla="*/ 20 h 223"/>
                <a:gd name="T60" fmla="*/ 209 w 226"/>
                <a:gd name="T61"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6" h="223">
                  <a:moveTo>
                    <a:pt x="19" y="179"/>
                  </a:moveTo>
                  <a:lnTo>
                    <a:pt x="44" y="198"/>
                  </a:lnTo>
                  <a:lnTo>
                    <a:pt x="25" y="223"/>
                  </a:lnTo>
                  <a:lnTo>
                    <a:pt x="0" y="204"/>
                  </a:lnTo>
                  <a:lnTo>
                    <a:pt x="19" y="179"/>
                  </a:lnTo>
                  <a:close/>
                  <a:moveTo>
                    <a:pt x="61" y="129"/>
                  </a:moveTo>
                  <a:lnTo>
                    <a:pt x="85" y="151"/>
                  </a:lnTo>
                  <a:lnTo>
                    <a:pt x="67" y="168"/>
                  </a:lnTo>
                  <a:lnTo>
                    <a:pt x="64" y="173"/>
                  </a:lnTo>
                  <a:lnTo>
                    <a:pt x="39" y="154"/>
                  </a:lnTo>
                  <a:lnTo>
                    <a:pt x="45" y="146"/>
                  </a:lnTo>
                  <a:lnTo>
                    <a:pt x="61" y="129"/>
                  </a:lnTo>
                  <a:close/>
                  <a:moveTo>
                    <a:pt x="109" y="83"/>
                  </a:moveTo>
                  <a:lnTo>
                    <a:pt x="129" y="106"/>
                  </a:lnTo>
                  <a:lnTo>
                    <a:pt x="117" y="117"/>
                  </a:lnTo>
                  <a:lnTo>
                    <a:pt x="107" y="127"/>
                  </a:lnTo>
                  <a:lnTo>
                    <a:pt x="83" y="105"/>
                  </a:lnTo>
                  <a:lnTo>
                    <a:pt x="95" y="95"/>
                  </a:lnTo>
                  <a:lnTo>
                    <a:pt x="109" y="83"/>
                  </a:lnTo>
                  <a:close/>
                  <a:moveTo>
                    <a:pt x="157" y="39"/>
                  </a:moveTo>
                  <a:lnTo>
                    <a:pt x="175" y="65"/>
                  </a:lnTo>
                  <a:lnTo>
                    <a:pt x="170" y="68"/>
                  </a:lnTo>
                  <a:lnTo>
                    <a:pt x="153" y="84"/>
                  </a:lnTo>
                  <a:lnTo>
                    <a:pt x="132" y="61"/>
                  </a:lnTo>
                  <a:lnTo>
                    <a:pt x="148" y="46"/>
                  </a:lnTo>
                  <a:lnTo>
                    <a:pt x="157" y="39"/>
                  </a:lnTo>
                  <a:close/>
                  <a:moveTo>
                    <a:pt x="209" y="0"/>
                  </a:moveTo>
                  <a:lnTo>
                    <a:pt x="226" y="27"/>
                  </a:lnTo>
                  <a:lnTo>
                    <a:pt x="201" y="46"/>
                  </a:lnTo>
                  <a:lnTo>
                    <a:pt x="184" y="20"/>
                  </a:lnTo>
                  <a:lnTo>
                    <a:pt x="209" y="0"/>
                  </a:lnTo>
                  <a:close/>
                </a:path>
              </a:pathLst>
            </a:custGeom>
            <a:solidFill>
              <a:srgbClr val="FFFFFF"/>
            </a:solidFill>
            <a:ln w="0">
              <a:solidFill>
                <a:srgbClr val="FFFFFF"/>
              </a:solidFill>
              <a:prstDash val="solid"/>
              <a:round/>
              <a:headEnd/>
              <a:tailEnd/>
            </a:ln>
          </p:spPr>
          <p:txBody>
            <a:bodyPr vert="horz" wrap="square" lIns="91427" tIns="45714" rIns="91427" bIns="45714" numCol="1" anchor="t" anchorCtr="0" compatLnSpc="1">
              <a:prstTxWarp prst="textNoShape">
                <a:avLst/>
              </a:prstTxWarp>
            </a:bodyPr>
            <a:lstStyle/>
            <a:p>
              <a:pPr defTabSz="914201">
                <a:defRPr/>
              </a:pPr>
              <a:endParaRPr lang="en-US" sz="1801">
                <a:solidFill>
                  <a:srgbClr val="EC5038"/>
                </a:solidFill>
                <a:latin typeface="Segoe UI"/>
              </a:endParaRPr>
            </a:p>
          </p:txBody>
        </p:sp>
        <p:sp>
          <p:nvSpPr>
            <p:cNvPr id="61" name="Freeform 94">
              <a:extLst>
                <a:ext uri="{FF2B5EF4-FFF2-40B4-BE49-F238E27FC236}">
                  <a16:creationId xmlns:a16="http://schemas.microsoft.com/office/drawing/2014/main" id="{EEA27C4F-ABC5-46C0-807B-812D525038CF}"/>
                </a:ext>
              </a:extLst>
            </p:cNvPr>
            <p:cNvSpPr>
              <a:spLocks/>
            </p:cNvSpPr>
            <p:nvPr/>
          </p:nvSpPr>
          <p:spPr bwMode="auto">
            <a:xfrm>
              <a:off x="6932987" y="2156989"/>
              <a:ext cx="1584467" cy="470800"/>
            </a:xfrm>
            <a:custGeom>
              <a:avLst/>
              <a:gdLst>
                <a:gd name="T0" fmla="*/ 567 w 1325"/>
                <a:gd name="T1" fmla="*/ 0 h 394"/>
                <a:gd name="T2" fmla="*/ 656 w 1325"/>
                <a:gd name="T3" fmla="*/ 4 h 394"/>
                <a:gd name="T4" fmla="*/ 743 w 1325"/>
                <a:gd name="T5" fmla="*/ 18 h 394"/>
                <a:gd name="T6" fmla="*/ 793 w 1325"/>
                <a:gd name="T7" fmla="*/ 29 h 394"/>
                <a:gd name="T8" fmla="*/ 879 w 1325"/>
                <a:gd name="T9" fmla="*/ 54 h 394"/>
                <a:gd name="T10" fmla="*/ 963 w 1325"/>
                <a:gd name="T11" fmla="*/ 87 h 394"/>
                <a:gd name="T12" fmla="*/ 1081 w 1325"/>
                <a:gd name="T13" fmla="*/ 152 h 394"/>
                <a:gd name="T14" fmla="*/ 1123 w 1325"/>
                <a:gd name="T15" fmla="*/ 179 h 394"/>
                <a:gd name="T16" fmla="*/ 1196 w 1325"/>
                <a:gd name="T17" fmla="*/ 237 h 394"/>
                <a:gd name="T18" fmla="*/ 1262 w 1325"/>
                <a:gd name="T19" fmla="*/ 300 h 394"/>
                <a:gd name="T20" fmla="*/ 1325 w 1325"/>
                <a:gd name="T21" fmla="*/ 375 h 394"/>
                <a:gd name="T22" fmla="*/ 1271 w 1325"/>
                <a:gd name="T23" fmla="*/ 359 h 394"/>
                <a:gd name="T24" fmla="*/ 1206 w 1325"/>
                <a:gd name="T25" fmla="*/ 291 h 394"/>
                <a:gd name="T26" fmla="*/ 1137 w 1325"/>
                <a:gd name="T27" fmla="*/ 231 h 394"/>
                <a:gd name="T28" fmla="*/ 1100 w 1325"/>
                <a:gd name="T29" fmla="*/ 203 h 394"/>
                <a:gd name="T30" fmla="*/ 1029 w 1325"/>
                <a:gd name="T31" fmla="*/ 157 h 394"/>
                <a:gd name="T32" fmla="*/ 908 w 1325"/>
                <a:gd name="T33" fmla="*/ 99 h 394"/>
                <a:gd name="T34" fmla="*/ 824 w 1325"/>
                <a:gd name="T35" fmla="*/ 69 h 394"/>
                <a:gd name="T36" fmla="*/ 743 w 1325"/>
                <a:gd name="T37" fmla="*/ 50 h 394"/>
                <a:gd name="T38" fmla="*/ 701 w 1325"/>
                <a:gd name="T39" fmla="*/ 43 h 394"/>
                <a:gd name="T40" fmla="*/ 611 w 1325"/>
                <a:gd name="T41" fmla="*/ 34 h 394"/>
                <a:gd name="T42" fmla="*/ 522 w 1325"/>
                <a:gd name="T43" fmla="*/ 32 h 394"/>
                <a:gd name="T44" fmla="*/ 391 w 1325"/>
                <a:gd name="T45" fmla="*/ 47 h 394"/>
                <a:gd name="T46" fmla="*/ 263 w 1325"/>
                <a:gd name="T47" fmla="*/ 81 h 394"/>
                <a:gd name="T48" fmla="*/ 178 w 1325"/>
                <a:gd name="T49" fmla="*/ 113 h 394"/>
                <a:gd name="T50" fmla="*/ 95 w 1325"/>
                <a:gd name="T51" fmla="*/ 156 h 394"/>
                <a:gd name="T52" fmla="*/ 60 w 1325"/>
                <a:gd name="T53" fmla="*/ 178 h 394"/>
                <a:gd name="T54" fmla="*/ 0 w 1325"/>
                <a:gd name="T55" fmla="*/ 179 h 394"/>
                <a:gd name="T56" fmla="*/ 41 w 1325"/>
                <a:gd name="T57" fmla="*/ 152 h 394"/>
                <a:gd name="T58" fmla="*/ 123 w 1325"/>
                <a:gd name="T59" fmla="*/ 104 h 394"/>
                <a:gd name="T60" fmla="*/ 207 w 1325"/>
                <a:gd name="T61" fmla="*/ 66 h 394"/>
                <a:gd name="T62" fmla="*/ 294 w 1325"/>
                <a:gd name="T63" fmla="*/ 37 h 394"/>
                <a:gd name="T64" fmla="*/ 388 w 1325"/>
                <a:gd name="T65" fmla="*/ 15 h 394"/>
                <a:gd name="T66" fmla="*/ 522 w 1325"/>
                <a:gd name="T67"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25" h="394">
                  <a:moveTo>
                    <a:pt x="522" y="0"/>
                  </a:moveTo>
                  <a:lnTo>
                    <a:pt x="567" y="0"/>
                  </a:lnTo>
                  <a:lnTo>
                    <a:pt x="611" y="1"/>
                  </a:lnTo>
                  <a:lnTo>
                    <a:pt x="656" y="4"/>
                  </a:lnTo>
                  <a:lnTo>
                    <a:pt x="701" y="10"/>
                  </a:lnTo>
                  <a:lnTo>
                    <a:pt x="743" y="18"/>
                  </a:lnTo>
                  <a:lnTo>
                    <a:pt x="751" y="19"/>
                  </a:lnTo>
                  <a:lnTo>
                    <a:pt x="793" y="29"/>
                  </a:lnTo>
                  <a:lnTo>
                    <a:pt x="838" y="40"/>
                  </a:lnTo>
                  <a:lnTo>
                    <a:pt x="879" y="54"/>
                  </a:lnTo>
                  <a:lnTo>
                    <a:pt x="922" y="69"/>
                  </a:lnTo>
                  <a:lnTo>
                    <a:pt x="963" y="87"/>
                  </a:lnTo>
                  <a:lnTo>
                    <a:pt x="1042" y="128"/>
                  </a:lnTo>
                  <a:lnTo>
                    <a:pt x="1081" y="152"/>
                  </a:lnTo>
                  <a:lnTo>
                    <a:pt x="1119" y="177"/>
                  </a:lnTo>
                  <a:lnTo>
                    <a:pt x="1123" y="179"/>
                  </a:lnTo>
                  <a:lnTo>
                    <a:pt x="1160" y="207"/>
                  </a:lnTo>
                  <a:lnTo>
                    <a:pt x="1196" y="237"/>
                  </a:lnTo>
                  <a:lnTo>
                    <a:pt x="1229" y="268"/>
                  </a:lnTo>
                  <a:lnTo>
                    <a:pt x="1262" y="300"/>
                  </a:lnTo>
                  <a:lnTo>
                    <a:pt x="1294" y="335"/>
                  </a:lnTo>
                  <a:lnTo>
                    <a:pt x="1325" y="375"/>
                  </a:lnTo>
                  <a:lnTo>
                    <a:pt x="1300" y="394"/>
                  </a:lnTo>
                  <a:lnTo>
                    <a:pt x="1271" y="359"/>
                  </a:lnTo>
                  <a:lnTo>
                    <a:pt x="1238" y="324"/>
                  </a:lnTo>
                  <a:lnTo>
                    <a:pt x="1206" y="291"/>
                  </a:lnTo>
                  <a:lnTo>
                    <a:pt x="1172" y="260"/>
                  </a:lnTo>
                  <a:lnTo>
                    <a:pt x="1137" y="231"/>
                  </a:lnTo>
                  <a:lnTo>
                    <a:pt x="1100" y="203"/>
                  </a:lnTo>
                  <a:lnTo>
                    <a:pt x="1100" y="203"/>
                  </a:lnTo>
                  <a:lnTo>
                    <a:pt x="1067" y="181"/>
                  </a:lnTo>
                  <a:lnTo>
                    <a:pt x="1029" y="157"/>
                  </a:lnTo>
                  <a:lnTo>
                    <a:pt x="950" y="116"/>
                  </a:lnTo>
                  <a:lnTo>
                    <a:pt x="908" y="99"/>
                  </a:lnTo>
                  <a:lnTo>
                    <a:pt x="866" y="84"/>
                  </a:lnTo>
                  <a:lnTo>
                    <a:pt x="824" y="69"/>
                  </a:lnTo>
                  <a:lnTo>
                    <a:pt x="780" y="59"/>
                  </a:lnTo>
                  <a:lnTo>
                    <a:pt x="743" y="50"/>
                  </a:lnTo>
                  <a:lnTo>
                    <a:pt x="743" y="50"/>
                  </a:lnTo>
                  <a:lnTo>
                    <a:pt x="701" y="43"/>
                  </a:lnTo>
                  <a:lnTo>
                    <a:pt x="656" y="37"/>
                  </a:lnTo>
                  <a:lnTo>
                    <a:pt x="611" y="34"/>
                  </a:lnTo>
                  <a:lnTo>
                    <a:pt x="567" y="32"/>
                  </a:lnTo>
                  <a:lnTo>
                    <a:pt x="522" y="32"/>
                  </a:lnTo>
                  <a:lnTo>
                    <a:pt x="477" y="35"/>
                  </a:lnTo>
                  <a:lnTo>
                    <a:pt x="391" y="47"/>
                  </a:lnTo>
                  <a:lnTo>
                    <a:pt x="307" y="66"/>
                  </a:lnTo>
                  <a:lnTo>
                    <a:pt x="263" y="81"/>
                  </a:lnTo>
                  <a:lnTo>
                    <a:pt x="221" y="96"/>
                  </a:lnTo>
                  <a:lnTo>
                    <a:pt x="178" y="113"/>
                  </a:lnTo>
                  <a:lnTo>
                    <a:pt x="137" y="134"/>
                  </a:lnTo>
                  <a:lnTo>
                    <a:pt x="95" y="156"/>
                  </a:lnTo>
                  <a:lnTo>
                    <a:pt x="60" y="178"/>
                  </a:lnTo>
                  <a:lnTo>
                    <a:pt x="60" y="178"/>
                  </a:lnTo>
                  <a:lnTo>
                    <a:pt x="17" y="206"/>
                  </a:lnTo>
                  <a:lnTo>
                    <a:pt x="0" y="179"/>
                  </a:lnTo>
                  <a:lnTo>
                    <a:pt x="36" y="154"/>
                  </a:lnTo>
                  <a:lnTo>
                    <a:pt x="41" y="152"/>
                  </a:lnTo>
                  <a:lnTo>
                    <a:pt x="82" y="127"/>
                  </a:lnTo>
                  <a:lnTo>
                    <a:pt x="123" y="104"/>
                  </a:lnTo>
                  <a:lnTo>
                    <a:pt x="165" y="84"/>
                  </a:lnTo>
                  <a:lnTo>
                    <a:pt x="207" y="66"/>
                  </a:lnTo>
                  <a:lnTo>
                    <a:pt x="250" y="51"/>
                  </a:lnTo>
                  <a:lnTo>
                    <a:pt x="294" y="37"/>
                  </a:lnTo>
                  <a:lnTo>
                    <a:pt x="383" y="16"/>
                  </a:lnTo>
                  <a:lnTo>
                    <a:pt x="388" y="15"/>
                  </a:lnTo>
                  <a:lnTo>
                    <a:pt x="477" y="3"/>
                  </a:lnTo>
                  <a:lnTo>
                    <a:pt x="522" y="0"/>
                  </a:lnTo>
                  <a:close/>
                </a:path>
              </a:pathLst>
            </a:custGeom>
            <a:solidFill>
              <a:srgbClr val="FFFFFF"/>
            </a:solidFill>
            <a:ln w="0">
              <a:solidFill>
                <a:srgbClr val="FFFFFF"/>
              </a:solidFill>
              <a:prstDash val="solid"/>
              <a:round/>
              <a:headEnd/>
              <a:tailEnd/>
            </a:ln>
          </p:spPr>
          <p:txBody>
            <a:bodyPr vert="horz" wrap="square" lIns="91427" tIns="45714" rIns="91427" bIns="45714" numCol="1" anchor="t" anchorCtr="0" compatLnSpc="1">
              <a:prstTxWarp prst="textNoShape">
                <a:avLst/>
              </a:prstTxWarp>
            </a:bodyPr>
            <a:lstStyle/>
            <a:p>
              <a:pPr defTabSz="914201">
                <a:defRPr/>
              </a:pPr>
              <a:endParaRPr lang="en-US" sz="1801">
                <a:solidFill>
                  <a:srgbClr val="EC5038"/>
                </a:solidFill>
                <a:latin typeface="Segoe UI"/>
              </a:endParaRPr>
            </a:p>
          </p:txBody>
        </p:sp>
        <p:sp>
          <p:nvSpPr>
            <p:cNvPr id="62" name="Freeform 95">
              <a:extLst>
                <a:ext uri="{FF2B5EF4-FFF2-40B4-BE49-F238E27FC236}">
                  <a16:creationId xmlns:a16="http://schemas.microsoft.com/office/drawing/2014/main" id="{B2AF91E3-F431-4876-BB0B-4576910397E3}"/>
                </a:ext>
              </a:extLst>
            </p:cNvPr>
            <p:cNvSpPr>
              <a:spLocks/>
            </p:cNvSpPr>
            <p:nvPr/>
          </p:nvSpPr>
          <p:spPr bwMode="auto">
            <a:xfrm>
              <a:off x="8402740" y="2517856"/>
              <a:ext cx="136222" cy="133831"/>
            </a:xfrm>
            <a:custGeom>
              <a:avLst/>
              <a:gdLst>
                <a:gd name="T0" fmla="*/ 87 w 115"/>
                <a:gd name="T1" fmla="*/ 0 h 111"/>
                <a:gd name="T2" fmla="*/ 115 w 115"/>
                <a:gd name="T3" fmla="*/ 36 h 111"/>
                <a:gd name="T4" fmla="*/ 103 w 115"/>
                <a:gd name="T5" fmla="*/ 111 h 111"/>
                <a:gd name="T6" fmla="*/ 28 w 115"/>
                <a:gd name="T7" fmla="*/ 101 h 111"/>
                <a:gd name="T8" fmla="*/ 0 w 115"/>
                <a:gd name="T9" fmla="*/ 64 h 111"/>
                <a:gd name="T10" fmla="*/ 77 w 115"/>
                <a:gd name="T11" fmla="*/ 75 h 111"/>
                <a:gd name="T12" fmla="*/ 87 w 115"/>
                <a:gd name="T13" fmla="*/ 0 h 111"/>
              </a:gdLst>
              <a:ahLst/>
              <a:cxnLst>
                <a:cxn ang="0">
                  <a:pos x="T0" y="T1"/>
                </a:cxn>
                <a:cxn ang="0">
                  <a:pos x="T2" y="T3"/>
                </a:cxn>
                <a:cxn ang="0">
                  <a:pos x="T4" y="T5"/>
                </a:cxn>
                <a:cxn ang="0">
                  <a:pos x="T6" y="T7"/>
                </a:cxn>
                <a:cxn ang="0">
                  <a:pos x="T8" y="T9"/>
                </a:cxn>
                <a:cxn ang="0">
                  <a:pos x="T10" y="T11"/>
                </a:cxn>
                <a:cxn ang="0">
                  <a:pos x="T12" y="T13"/>
                </a:cxn>
              </a:cxnLst>
              <a:rect l="0" t="0" r="r" b="b"/>
              <a:pathLst>
                <a:path w="115" h="111">
                  <a:moveTo>
                    <a:pt x="87" y="0"/>
                  </a:moveTo>
                  <a:lnTo>
                    <a:pt x="115" y="36"/>
                  </a:lnTo>
                  <a:lnTo>
                    <a:pt x="103" y="111"/>
                  </a:lnTo>
                  <a:lnTo>
                    <a:pt x="28" y="101"/>
                  </a:lnTo>
                  <a:lnTo>
                    <a:pt x="0" y="64"/>
                  </a:lnTo>
                  <a:lnTo>
                    <a:pt x="77" y="75"/>
                  </a:lnTo>
                  <a:lnTo>
                    <a:pt x="87" y="0"/>
                  </a:lnTo>
                  <a:close/>
                </a:path>
              </a:pathLst>
            </a:custGeom>
            <a:solidFill>
              <a:srgbClr val="FFFFFF"/>
            </a:solidFill>
            <a:ln w="0">
              <a:solidFill>
                <a:srgbClr val="FFFFFF"/>
              </a:solidFill>
              <a:prstDash val="solid"/>
              <a:round/>
              <a:headEnd/>
              <a:tailEnd/>
            </a:ln>
          </p:spPr>
          <p:txBody>
            <a:bodyPr vert="horz" wrap="square" lIns="91427" tIns="45714" rIns="91427" bIns="45714" numCol="1" anchor="t" anchorCtr="0" compatLnSpc="1">
              <a:prstTxWarp prst="textNoShape">
                <a:avLst/>
              </a:prstTxWarp>
            </a:bodyPr>
            <a:lstStyle/>
            <a:p>
              <a:pPr defTabSz="914201">
                <a:defRPr/>
              </a:pPr>
              <a:endParaRPr lang="en-US" sz="1801">
                <a:solidFill>
                  <a:srgbClr val="EC5038"/>
                </a:solidFill>
                <a:latin typeface="Segoe UI"/>
              </a:endParaRPr>
            </a:p>
          </p:txBody>
        </p:sp>
        <p:sp>
          <p:nvSpPr>
            <p:cNvPr id="63" name="Freeform 96">
              <a:extLst>
                <a:ext uri="{FF2B5EF4-FFF2-40B4-BE49-F238E27FC236}">
                  <a16:creationId xmlns:a16="http://schemas.microsoft.com/office/drawing/2014/main" id="{08B95DFD-11A8-4897-A268-3B269177C365}"/>
                </a:ext>
              </a:extLst>
            </p:cNvPr>
            <p:cNvSpPr>
              <a:spLocks noEditPoints="1"/>
            </p:cNvSpPr>
            <p:nvPr/>
          </p:nvSpPr>
          <p:spPr bwMode="auto">
            <a:xfrm>
              <a:off x="8240231" y="4123834"/>
              <a:ext cx="272442" cy="262883"/>
            </a:xfrm>
            <a:custGeom>
              <a:avLst/>
              <a:gdLst>
                <a:gd name="T0" fmla="*/ 25 w 228"/>
                <a:gd name="T1" fmla="*/ 175 h 221"/>
                <a:gd name="T2" fmla="*/ 43 w 228"/>
                <a:gd name="T3" fmla="*/ 200 h 221"/>
                <a:gd name="T4" fmla="*/ 18 w 228"/>
                <a:gd name="T5" fmla="*/ 221 h 221"/>
                <a:gd name="T6" fmla="*/ 0 w 228"/>
                <a:gd name="T7" fmla="*/ 196 h 221"/>
                <a:gd name="T8" fmla="*/ 25 w 228"/>
                <a:gd name="T9" fmla="*/ 175 h 221"/>
                <a:gd name="T10" fmla="*/ 74 w 228"/>
                <a:gd name="T11" fmla="*/ 137 h 221"/>
                <a:gd name="T12" fmla="*/ 94 w 228"/>
                <a:gd name="T13" fmla="*/ 161 h 221"/>
                <a:gd name="T14" fmla="*/ 78 w 228"/>
                <a:gd name="T15" fmla="*/ 174 h 221"/>
                <a:gd name="T16" fmla="*/ 68 w 228"/>
                <a:gd name="T17" fmla="*/ 181 h 221"/>
                <a:gd name="T18" fmla="*/ 50 w 228"/>
                <a:gd name="T19" fmla="*/ 156 h 221"/>
                <a:gd name="T20" fmla="*/ 56 w 228"/>
                <a:gd name="T21" fmla="*/ 152 h 221"/>
                <a:gd name="T22" fmla="*/ 74 w 228"/>
                <a:gd name="T23" fmla="*/ 137 h 221"/>
                <a:gd name="T24" fmla="*/ 119 w 228"/>
                <a:gd name="T25" fmla="*/ 94 h 221"/>
                <a:gd name="T26" fmla="*/ 141 w 228"/>
                <a:gd name="T27" fmla="*/ 116 h 221"/>
                <a:gd name="T28" fmla="*/ 132 w 228"/>
                <a:gd name="T29" fmla="*/ 127 h 221"/>
                <a:gd name="T30" fmla="*/ 118 w 228"/>
                <a:gd name="T31" fmla="*/ 139 h 221"/>
                <a:gd name="T32" fmla="*/ 97 w 228"/>
                <a:gd name="T33" fmla="*/ 115 h 221"/>
                <a:gd name="T34" fmla="*/ 110 w 228"/>
                <a:gd name="T35" fmla="*/ 105 h 221"/>
                <a:gd name="T36" fmla="*/ 119 w 228"/>
                <a:gd name="T37" fmla="*/ 94 h 221"/>
                <a:gd name="T38" fmla="*/ 162 w 228"/>
                <a:gd name="T39" fmla="*/ 49 h 221"/>
                <a:gd name="T40" fmla="*/ 187 w 228"/>
                <a:gd name="T41" fmla="*/ 68 h 221"/>
                <a:gd name="T42" fmla="*/ 181 w 228"/>
                <a:gd name="T43" fmla="*/ 75 h 221"/>
                <a:gd name="T44" fmla="*/ 163 w 228"/>
                <a:gd name="T45" fmla="*/ 93 h 221"/>
                <a:gd name="T46" fmla="*/ 141 w 228"/>
                <a:gd name="T47" fmla="*/ 71 h 221"/>
                <a:gd name="T48" fmla="*/ 159 w 228"/>
                <a:gd name="T49" fmla="*/ 53 h 221"/>
                <a:gd name="T50" fmla="*/ 162 w 228"/>
                <a:gd name="T51" fmla="*/ 49 h 221"/>
                <a:gd name="T52" fmla="*/ 203 w 228"/>
                <a:gd name="T53" fmla="*/ 0 h 221"/>
                <a:gd name="T54" fmla="*/ 228 w 228"/>
                <a:gd name="T55" fmla="*/ 19 h 221"/>
                <a:gd name="T56" fmla="*/ 208 w 228"/>
                <a:gd name="T57" fmla="*/ 43 h 221"/>
                <a:gd name="T58" fmla="*/ 183 w 228"/>
                <a:gd name="T59" fmla="*/ 24 h 221"/>
                <a:gd name="T60" fmla="*/ 203 w 228"/>
                <a:gd name="T61" fmla="*/ 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8" h="221">
                  <a:moveTo>
                    <a:pt x="25" y="175"/>
                  </a:moveTo>
                  <a:lnTo>
                    <a:pt x="43" y="200"/>
                  </a:lnTo>
                  <a:lnTo>
                    <a:pt x="18" y="221"/>
                  </a:lnTo>
                  <a:lnTo>
                    <a:pt x="0" y="196"/>
                  </a:lnTo>
                  <a:lnTo>
                    <a:pt x="25" y="175"/>
                  </a:lnTo>
                  <a:close/>
                  <a:moveTo>
                    <a:pt x="74" y="137"/>
                  </a:moveTo>
                  <a:lnTo>
                    <a:pt x="94" y="161"/>
                  </a:lnTo>
                  <a:lnTo>
                    <a:pt x="78" y="174"/>
                  </a:lnTo>
                  <a:lnTo>
                    <a:pt x="68" y="181"/>
                  </a:lnTo>
                  <a:lnTo>
                    <a:pt x="50" y="156"/>
                  </a:lnTo>
                  <a:lnTo>
                    <a:pt x="56" y="152"/>
                  </a:lnTo>
                  <a:lnTo>
                    <a:pt x="74" y="137"/>
                  </a:lnTo>
                  <a:close/>
                  <a:moveTo>
                    <a:pt x="119" y="94"/>
                  </a:moveTo>
                  <a:lnTo>
                    <a:pt x="141" y="116"/>
                  </a:lnTo>
                  <a:lnTo>
                    <a:pt x="132" y="127"/>
                  </a:lnTo>
                  <a:lnTo>
                    <a:pt x="118" y="139"/>
                  </a:lnTo>
                  <a:lnTo>
                    <a:pt x="97" y="115"/>
                  </a:lnTo>
                  <a:lnTo>
                    <a:pt x="110" y="105"/>
                  </a:lnTo>
                  <a:lnTo>
                    <a:pt x="119" y="94"/>
                  </a:lnTo>
                  <a:close/>
                  <a:moveTo>
                    <a:pt x="162" y="49"/>
                  </a:moveTo>
                  <a:lnTo>
                    <a:pt x="187" y="68"/>
                  </a:lnTo>
                  <a:lnTo>
                    <a:pt x="181" y="75"/>
                  </a:lnTo>
                  <a:lnTo>
                    <a:pt x="163" y="93"/>
                  </a:lnTo>
                  <a:lnTo>
                    <a:pt x="141" y="71"/>
                  </a:lnTo>
                  <a:lnTo>
                    <a:pt x="159" y="53"/>
                  </a:lnTo>
                  <a:lnTo>
                    <a:pt x="162" y="49"/>
                  </a:lnTo>
                  <a:close/>
                  <a:moveTo>
                    <a:pt x="203" y="0"/>
                  </a:moveTo>
                  <a:lnTo>
                    <a:pt x="228" y="19"/>
                  </a:lnTo>
                  <a:lnTo>
                    <a:pt x="208" y="43"/>
                  </a:lnTo>
                  <a:lnTo>
                    <a:pt x="183" y="24"/>
                  </a:lnTo>
                  <a:lnTo>
                    <a:pt x="203" y="0"/>
                  </a:lnTo>
                  <a:close/>
                </a:path>
              </a:pathLst>
            </a:custGeom>
            <a:solidFill>
              <a:srgbClr val="FFFFFF"/>
            </a:solidFill>
            <a:ln w="0">
              <a:solidFill>
                <a:srgbClr val="FFFFFF"/>
              </a:solidFill>
              <a:prstDash val="solid"/>
              <a:round/>
              <a:headEnd/>
              <a:tailEnd/>
            </a:ln>
          </p:spPr>
          <p:txBody>
            <a:bodyPr vert="horz" wrap="square" lIns="91427" tIns="45714" rIns="91427" bIns="45714" numCol="1" anchor="t" anchorCtr="0" compatLnSpc="1">
              <a:prstTxWarp prst="textNoShape">
                <a:avLst/>
              </a:prstTxWarp>
            </a:bodyPr>
            <a:lstStyle/>
            <a:p>
              <a:pPr defTabSz="914201">
                <a:defRPr/>
              </a:pPr>
              <a:endParaRPr lang="en-US" sz="1801">
                <a:solidFill>
                  <a:srgbClr val="EC5038"/>
                </a:solidFill>
                <a:latin typeface="Segoe UI"/>
              </a:endParaRPr>
            </a:p>
          </p:txBody>
        </p:sp>
        <p:sp>
          <p:nvSpPr>
            <p:cNvPr id="64" name="Freeform 97">
              <a:extLst>
                <a:ext uri="{FF2B5EF4-FFF2-40B4-BE49-F238E27FC236}">
                  <a16:creationId xmlns:a16="http://schemas.microsoft.com/office/drawing/2014/main" id="{B582244A-6767-4374-9FBF-26E653C2743D}"/>
                </a:ext>
              </a:extLst>
            </p:cNvPr>
            <p:cNvSpPr>
              <a:spLocks/>
            </p:cNvSpPr>
            <p:nvPr/>
          </p:nvSpPr>
          <p:spPr bwMode="auto">
            <a:xfrm>
              <a:off x="6679662" y="4131003"/>
              <a:ext cx="1582077" cy="470800"/>
            </a:xfrm>
            <a:custGeom>
              <a:avLst/>
              <a:gdLst>
                <a:gd name="T0" fmla="*/ 53 w 1324"/>
                <a:gd name="T1" fmla="*/ 34 h 395"/>
                <a:gd name="T2" fmla="*/ 117 w 1324"/>
                <a:gd name="T3" fmla="*/ 102 h 395"/>
                <a:gd name="T4" fmla="*/ 187 w 1324"/>
                <a:gd name="T5" fmla="*/ 163 h 395"/>
                <a:gd name="T6" fmla="*/ 223 w 1324"/>
                <a:gd name="T7" fmla="*/ 190 h 395"/>
                <a:gd name="T8" fmla="*/ 374 w 1324"/>
                <a:gd name="T9" fmla="*/ 278 h 395"/>
                <a:gd name="T10" fmla="*/ 458 w 1324"/>
                <a:gd name="T11" fmla="*/ 311 h 395"/>
                <a:gd name="T12" fmla="*/ 543 w 1324"/>
                <a:gd name="T13" fmla="*/ 336 h 395"/>
                <a:gd name="T14" fmla="*/ 580 w 1324"/>
                <a:gd name="T15" fmla="*/ 344 h 395"/>
                <a:gd name="T16" fmla="*/ 668 w 1324"/>
                <a:gd name="T17" fmla="*/ 358 h 395"/>
                <a:gd name="T18" fmla="*/ 757 w 1324"/>
                <a:gd name="T19" fmla="*/ 362 h 395"/>
                <a:gd name="T20" fmla="*/ 846 w 1324"/>
                <a:gd name="T21" fmla="*/ 359 h 395"/>
                <a:gd name="T22" fmla="*/ 935 w 1324"/>
                <a:gd name="T23" fmla="*/ 347 h 395"/>
                <a:gd name="T24" fmla="*/ 1016 w 1324"/>
                <a:gd name="T25" fmla="*/ 328 h 395"/>
                <a:gd name="T26" fmla="*/ 1103 w 1324"/>
                <a:gd name="T27" fmla="*/ 299 h 395"/>
                <a:gd name="T28" fmla="*/ 1187 w 1324"/>
                <a:gd name="T29" fmla="*/ 261 h 395"/>
                <a:gd name="T30" fmla="*/ 1263 w 1324"/>
                <a:gd name="T31" fmla="*/ 216 h 395"/>
                <a:gd name="T32" fmla="*/ 1306 w 1324"/>
                <a:gd name="T33" fmla="*/ 188 h 395"/>
                <a:gd name="T34" fmla="*/ 1287 w 1324"/>
                <a:gd name="T35" fmla="*/ 240 h 395"/>
                <a:gd name="T36" fmla="*/ 1241 w 1324"/>
                <a:gd name="T37" fmla="*/ 268 h 395"/>
                <a:gd name="T38" fmla="*/ 1159 w 1324"/>
                <a:gd name="T39" fmla="*/ 311 h 395"/>
                <a:gd name="T40" fmla="*/ 1073 w 1324"/>
                <a:gd name="T41" fmla="*/ 343 h 395"/>
                <a:gd name="T42" fmla="*/ 986 w 1324"/>
                <a:gd name="T43" fmla="*/ 368 h 395"/>
                <a:gd name="T44" fmla="*/ 935 w 1324"/>
                <a:gd name="T45" fmla="*/ 380 h 395"/>
                <a:gd name="T46" fmla="*/ 801 w 1324"/>
                <a:gd name="T47" fmla="*/ 395 h 395"/>
                <a:gd name="T48" fmla="*/ 712 w 1324"/>
                <a:gd name="T49" fmla="*/ 393 h 395"/>
                <a:gd name="T50" fmla="*/ 624 w 1324"/>
                <a:gd name="T51" fmla="*/ 384 h 395"/>
                <a:gd name="T52" fmla="*/ 572 w 1324"/>
                <a:gd name="T53" fmla="*/ 375 h 395"/>
                <a:gd name="T54" fmla="*/ 486 w 1324"/>
                <a:gd name="T55" fmla="*/ 353 h 395"/>
                <a:gd name="T56" fmla="*/ 402 w 1324"/>
                <a:gd name="T57" fmla="*/ 325 h 395"/>
                <a:gd name="T58" fmla="*/ 281 w 1324"/>
                <a:gd name="T59" fmla="*/ 266 h 395"/>
                <a:gd name="T60" fmla="*/ 200 w 1324"/>
                <a:gd name="T61" fmla="*/ 214 h 395"/>
                <a:gd name="T62" fmla="*/ 128 w 1324"/>
                <a:gd name="T63" fmla="*/ 158 h 395"/>
                <a:gd name="T64" fmla="*/ 61 w 1324"/>
                <a:gd name="T65" fmla="*/ 93 h 395"/>
                <a:gd name="T66" fmla="*/ 0 w 1324"/>
                <a:gd name="T67" fmla="*/ 19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24" h="395">
                  <a:moveTo>
                    <a:pt x="25" y="0"/>
                  </a:moveTo>
                  <a:lnTo>
                    <a:pt x="53" y="34"/>
                  </a:lnTo>
                  <a:lnTo>
                    <a:pt x="85" y="69"/>
                  </a:lnTo>
                  <a:lnTo>
                    <a:pt x="117" y="102"/>
                  </a:lnTo>
                  <a:lnTo>
                    <a:pt x="151" y="134"/>
                  </a:lnTo>
                  <a:lnTo>
                    <a:pt x="187" y="163"/>
                  </a:lnTo>
                  <a:lnTo>
                    <a:pt x="223" y="190"/>
                  </a:lnTo>
                  <a:lnTo>
                    <a:pt x="223" y="190"/>
                  </a:lnTo>
                  <a:lnTo>
                    <a:pt x="294" y="237"/>
                  </a:lnTo>
                  <a:lnTo>
                    <a:pt x="374" y="278"/>
                  </a:lnTo>
                  <a:lnTo>
                    <a:pt x="415" y="296"/>
                  </a:lnTo>
                  <a:lnTo>
                    <a:pt x="458" y="311"/>
                  </a:lnTo>
                  <a:lnTo>
                    <a:pt x="499" y="324"/>
                  </a:lnTo>
                  <a:lnTo>
                    <a:pt x="543" y="336"/>
                  </a:lnTo>
                  <a:lnTo>
                    <a:pt x="580" y="344"/>
                  </a:lnTo>
                  <a:lnTo>
                    <a:pt x="580" y="344"/>
                  </a:lnTo>
                  <a:lnTo>
                    <a:pt x="624" y="352"/>
                  </a:lnTo>
                  <a:lnTo>
                    <a:pt x="668" y="358"/>
                  </a:lnTo>
                  <a:lnTo>
                    <a:pt x="712" y="361"/>
                  </a:lnTo>
                  <a:lnTo>
                    <a:pt x="757" y="362"/>
                  </a:lnTo>
                  <a:lnTo>
                    <a:pt x="801" y="362"/>
                  </a:lnTo>
                  <a:lnTo>
                    <a:pt x="846" y="359"/>
                  </a:lnTo>
                  <a:lnTo>
                    <a:pt x="935" y="347"/>
                  </a:lnTo>
                  <a:lnTo>
                    <a:pt x="935" y="347"/>
                  </a:lnTo>
                  <a:lnTo>
                    <a:pt x="973" y="339"/>
                  </a:lnTo>
                  <a:lnTo>
                    <a:pt x="1016" y="328"/>
                  </a:lnTo>
                  <a:lnTo>
                    <a:pt x="1060" y="314"/>
                  </a:lnTo>
                  <a:lnTo>
                    <a:pt x="1103" y="299"/>
                  </a:lnTo>
                  <a:lnTo>
                    <a:pt x="1145" y="281"/>
                  </a:lnTo>
                  <a:lnTo>
                    <a:pt x="1187" y="261"/>
                  </a:lnTo>
                  <a:lnTo>
                    <a:pt x="1228" y="239"/>
                  </a:lnTo>
                  <a:lnTo>
                    <a:pt x="1263" y="216"/>
                  </a:lnTo>
                  <a:lnTo>
                    <a:pt x="1263" y="216"/>
                  </a:lnTo>
                  <a:lnTo>
                    <a:pt x="1306" y="188"/>
                  </a:lnTo>
                  <a:lnTo>
                    <a:pt x="1324" y="215"/>
                  </a:lnTo>
                  <a:lnTo>
                    <a:pt x="1287" y="240"/>
                  </a:lnTo>
                  <a:lnTo>
                    <a:pt x="1282" y="243"/>
                  </a:lnTo>
                  <a:lnTo>
                    <a:pt x="1241" y="268"/>
                  </a:lnTo>
                  <a:lnTo>
                    <a:pt x="1200" y="290"/>
                  </a:lnTo>
                  <a:lnTo>
                    <a:pt x="1159" y="311"/>
                  </a:lnTo>
                  <a:lnTo>
                    <a:pt x="1116" y="328"/>
                  </a:lnTo>
                  <a:lnTo>
                    <a:pt x="1073" y="343"/>
                  </a:lnTo>
                  <a:lnTo>
                    <a:pt x="1029" y="358"/>
                  </a:lnTo>
                  <a:lnTo>
                    <a:pt x="986" y="368"/>
                  </a:lnTo>
                  <a:lnTo>
                    <a:pt x="942" y="378"/>
                  </a:lnTo>
                  <a:lnTo>
                    <a:pt x="935" y="380"/>
                  </a:lnTo>
                  <a:lnTo>
                    <a:pt x="846" y="392"/>
                  </a:lnTo>
                  <a:lnTo>
                    <a:pt x="801" y="395"/>
                  </a:lnTo>
                  <a:lnTo>
                    <a:pt x="757" y="395"/>
                  </a:lnTo>
                  <a:lnTo>
                    <a:pt x="712" y="393"/>
                  </a:lnTo>
                  <a:lnTo>
                    <a:pt x="668" y="390"/>
                  </a:lnTo>
                  <a:lnTo>
                    <a:pt x="624" y="384"/>
                  </a:lnTo>
                  <a:lnTo>
                    <a:pt x="580" y="377"/>
                  </a:lnTo>
                  <a:lnTo>
                    <a:pt x="572" y="375"/>
                  </a:lnTo>
                  <a:lnTo>
                    <a:pt x="530" y="365"/>
                  </a:lnTo>
                  <a:lnTo>
                    <a:pt x="486" y="353"/>
                  </a:lnTo>
                  <a:lnTo>
                    <a:pt x="444" y="340"/>
                  </a:lnTo>
                  <a:lnTo>
                    <a:pt x="402" y="325"/>
                  </a:lnTo>
                  <a:lnTo>
                    <a:pt x="360" y="308"/>
                  </a:lnTo>
                  <a:lnTo>
                    <a:pt x="281" y="266"/>
                  </a:lnTo>
                  <a:lnTo>
                    <a:pt x="204" y="216"/>
                  </a:lnTo>
                  <a:lnTo>
                    <a:pt x="200" y="214"/>
                  </a:lnTo>
                  <a:lnTo>
                    <a:pt x="163" y="187"/>
                  </a:lnTo>
                  <a:lnTo>
                    <a:pt x="128" y="158"/>
                  </a:lnTo>
                  <a:lnTo>
                    <a:pt x="94" y="125"/>
                  </a:lnTo>
                  <a:lnTo>
                    <a:pt x="61" y="93"/>
                  </a:lnTo>
                  <a:lnTo>
                    <a:pt x="29" y="58"/>
                  </a:lnTo>
                  <a:lnTo>
                    <a:pt x="0" y="19"/>
                  </a:lnTo>
                  <a:lnTo>
                    <a:pt x="25" y="0"/>
                  </a:lnTo>
                  <a:close/>
                </a:path>
              </a:pathLst>
            </a:custGeom>
            <a:solidFill>
              <a:srgbClr val="FFFFFF"/>
            </a:solidFill>
            <a:ln w="0">
              <a:solidFill>
                <a:srgbClr val="FFFFFF"/>
              </a:solidFill>
              <a:prstDash val="solid"/>
              <a:round/>
              <a:headEnd/>
              <a:tailEnd/>
            </a:ln>
          </p:spPr>
          <p:txBody>
            <a:bodyPr vert="horz" wrap="square" lIns="91427" tIns="45714" rIns="91427" bIns="45714" numCol="1" anchor="t" anchorCtr="0" compatLnSpc="1">
              <a:prstTxWarp prst="textNoShape">
                <a:avLst/>
              </a:prstTxWarp>
            </a:bodyPr>
            <a:lstStyle/>
            <a:p>
              <a:pPr defTabSz="914201">
                <a:defRPr/>
              </a:pPr>
              <a:endParaRPr lang="en-US" sz="1801">
                <a:solidFill>
                  <a:srgbClr val="EC5038"/>
                </a:solidFill>
                <a:latin typeface="Segoe UI"/>
              </a:endParaRPr>
            </a:p>
          </p:txBody>
        </p:sp>
        <p:sp>
          <p:nvSpPr>
            <p:cNvPr id="65" name="Freeform 98">
              <a:extLst>
                <a:ext uri="{FF2B5EF4-FFF2-40B4-BE49-F238E27FC236}">
                  <a16:creationId xmlns:a16="http://schemas.microsoft.com/office/drawing/2014/main" id="{1C731BF5-8218-4672-864E-4D7A10540913}"/>
                </a:ext>
              </a:extLst>
            </p:cNvPr>
            <p:cNvSpPr>
              <a:spLocks/>
            </p:cNvSpPr>
            <p:nvPr/>
          </p:nvSpPr>
          <p:spPr bwMode="auto">
            <a:xfrm>
              <a:off x="6653375" y="4107105"/>
              <a:ext cx="138611" cy="133831"/>
            </a:xfrm>
            <a:custGeom>
              <a:avLst/>
              <a:gdLst>
                <a:gd name="T0" fmla="*/ 10 w 115"/>
                <a:gd name="T1" fmla="*/ 0 h 112"/>
                <a:gd name="T2" fmla="*/ 87 w 115"/>
                <a:gd name="T3" fmla="*/ 10 h 112"/>
                <a:gd name="T4" fmla="*/ 115 w 115"/>
                <a:gd name="T5" fmla="*/ 47 h 112"/>
                <a:gd name="T6" fmla="*/ 38 w 115"/>
                <a:gd name="T7" fmla="*/ 35 h 112"/>
                <a:gd name="T8" fmla="*/ 28 w 115"/>
                <a:gd name="T9" fmla="*/ 112 h 112"/>
                <a:gd name="T10" fmla="*/ 0 w 115"/>
                <a:gd name="T11" fmla="*/ 75 h 112"/>
                <a:gd name="T12" fmla="*/ 10 w 115"/>
                <a:gd name="T13" fmla="*/ 0 h 112"/>
              </a:gdLst>
              <a:ahLst/>
              <a:cxnLst>
                <a:cxn ang="0">
                  <a:pos x="T0" y="T1"/>
                </a:cxn>
                <a:cxn ang="0">
                  <a:pos x="T2" y="T3"/>
                </a:cxn>
                <a:cxn ang="0">
                  <a:pos x="T4" y="T5"/>
                </a:cxn>
                <a:cxn ang="0">
                  <a:pos x="T6" y="T7"/>
                </a:cxn>
                <a:cxn ang="0">
                  <a:pos x="T8" y="T9"/>
                </a:cxn>
                <a:cxn ang="0">
                  <a:pos x="T10" y="T11"/>
                </a:cxn>
                <a:cxn ang="0">
                  <a:pos x="T12" y="T13"/>
                </a:cxn>
              </a:cxnLst>
              <a:rect l="0" t="0" r="r" b="b"/>
              <a:pathLst>
                <a:path w="115" h="112">
                  <a:moveTo>
                    <a:pt x="10" y="0"/>
                  </a:moveTo>
                  <a:lnTo>
                    <a:pt x="87" y="10"/>
                  </a:lnTo>
                  <a:lnTo>
                    <a:pt x="115" y="47"/>
                  </a:lnTo>
                  <a:lnTo>
                    <a:pt x="38" y="35"/>
                  </a:lnTo>
                  <a:lnTo>
                    <a:pt x="28" y="112"/>
                  </a:lnTo>
                  <a:lnTo>
                    <a:pt x="0" y="75"/>
                  </a:lnTo>
                  <a:lnTo>
                    <a:pt x="10" y="0"/>
                  </a:lnTo>
                  <a:close/>
                </a:path>
              </a:pathLst>
            </a:custGeom>
            <a:solidFill>
              <a:srgbClr val="FFFFFF"/>
            </a:solidFill>
            <a:ln w="0">
              <a:solidFill>
                <a:srgbClr val="FFFFFF"/>
              </a:solidFill>
              <a:prstDash val="solid"/>
              <a:round/>
              <a:headEnd/>
              <a:tailEnd/>
            </a:ln>
          </p:spPr>
          <p:txBody>
            <a:bodyPr vert="horz" wrap="square" lIns="91427" tIns="45714" rIns="91427" bIns="45714" numCol="1" anchor="t" anchorCtr="0" compatLnSpc="1">
              <a:prstTxWarp prst="textNoShape">
                <a:avLst/>
              </a:prstTxWarp>
            </a:bodyPr>
            <a:lstStyle/>
            <a:p>
              <a:pPr defTabSz="914201">
                <a:defRPr/>
              </a:pPr>
              <a:endParaRPr lang="en-US" sz="1801">
                <a:solidFill>
                  <a:srgbClr val="EC5038"/>
                </a:solidFill>
                <a:latin typeface="Segoe UI"/>
              </a:endParaRPr>
            </a:p>
          </p:txBody>
        </p:sp>
      </p:grpSp>
      <p:sp>
        <p:nvSpPr>
          <p:cNvPr id="66" name="TextBox 6">
            <a:extLst>
              <a:ext uri="{FF2B5EF4-FFF2-40B4-BE49-F238E27FC236}">
                <a16:creationId xmlns:a16="http://schemas.microsoft.com/office/drawing/2014/main" id="{625B3E65-01C5-4088-8955-CF334135C5E4}"/>
              </a:ext>
            </a:extLst>
          </p:cNvPr>
          <p:cNvSpPr txBox="1"/>
          <p:nvPr/>
        </p:nvSpPr>
        <p:spPr>
          <a:xfrm>
            <a:off x="6423395" y="5172857"/>
            <a:ext cx="3239540" cy="338682"/>
          </a:xfrm>
          <a:prstGeom prst="rect">
            <a:avLst/>
          </a:prstGeom>
          <a:noFill/>
        </p:spPr>
        <p:txBody>
          <a:bodyPr wrap="square" rtlCol="0">
            <a:spAutoFit/>
          </a:bodyPr>
          <a:lstStyle/>
          <a:p>
            <a:pPr defTabSz="914201">
              <a:defRPr/>
            </a:pPr>
            <a:r>
              <a:rPr lang="en-US" sz="1601" b="1" spc="200">
                <a:solidFill>
                  <a:srgbClr val="635D59"/>
                </a:solidFill>
                <a:latin typeface="Segoe UI"/>
              </a:rPr>
              <a:t>Develop + Test</a:t>
            </a:r>
          </a:p>
        </p:txBody>
      </p:sp>
      <p:sp>
        <p:nvSpPr>
          <p:cNvPr id="67" name="TextBox 47">
            <a:extLst>
              <a:ext uri="{FF2B5EF4-FFF2-40B4-BE49-F238E27FC236}">
                <a16:creationId xmlns:a16="http://schemas.microsoft.com/office/drawing/2014/main" id="{F7FC2560-77AE-4A4F-9268-AB0FE077451D}"/>
              </a:ext>
            </a:extLst>
          </p:cNvPr>
          <p:cNvSpPr txBox="1"/>
          <p:nvPr/>
        </p:nvSpPr>
        <p:spPr>
          <a:xfrm>
            <a:off x="6423395" y="1929387"/>
            <a:ext cx="3239540" cy="338682"/>
          </a:xfrm>
          <a:prstGeom prst="rect">
            <a:avLst/>
          </a:prstGeom>
          <a:noFill/>
        </p:spPr>
        <p:txBody>
          <a:bodyPr wrap="square" rtlCol="0">
            <a:spAutoFit/>
          </a:bodyPr>
          <a:lstStyle/>
          <a:p>
            <a:pPr defTabSz="914201">
              <a:defRPr/>
            </a:pPr>
            <a:r>
              <a:rPr lang="en-US" sz="1601" b="1" spc="200">
                <a:solidFill>
                  <a:srgbClr val="635D59"/>
                </a:solidFill>
                <a:latin typeface="Segoe UI"/>
              </a:rPr>
              <a:t>Plan + Track</a:t>
            </a:r>
          </a:p>
        </p:txBody>
      </p:sp>
      <p:sp>
        <p:nvSpPr>
          <p:cNvPr id="68" name="TextBox 48">
            <a:extLst>
              <a:ext uri="{FF2B5EF4-FFF2-40B4-BE49-F238E27FC236}">
                <a16:creationId xmlns:a16="http://schemas.microsoft.com/office/drawing/2014/main" id="{7B73FDEC-40CA-4291-A2C1-869573439648}"/>
              </a:ext>
            </a:extLst>
          </p:cNvPr>
          <p:cNvSpPr txBox="1"/>
          <p:nvPr/>
        </p:nvSpPr>
        <p:spPr>
          <a:xfrm>
            <a:off x="8770607" y="5174695"/>
            <a:ext cx="3239540" cy="338682"/>
          </a:xfrm>
          <a:prstGeom prst="rect">
            <a:avLst/>
          </a:prstGeom>
          <a:noFill/>
        </p:spPr>
        <p:txBody>
          <a:bodyPr wrap="square" rtlCol="0">
            <a:spAutoFit/>
          </a:bodyPr>
          <a:lstStyle/>
          <a:p>
            <a:pPr algn="r" defTabSz="914201">
              <a:defRPr/>
            </a:pPr>
            <a:r>
              <a:rPr lang="en-US" sz="1601" b="1" spc="200">
                <a:solidFill>
                  <a:srgbClr val="635D59"/>
                </a:solidFill>
                <a:latin typeface="Segoe UI"/>
              </a:rPr>
              <a:t>Monitor + Learn</a:t>
            </a:r>
          </a:p>
        </p:txBody>
      </p:sp>
      <p:sp>
        <p:nvSpPr>
          <p:cNvPr id="69" name="TextBox 49">
            <a:extLst>
              <a:ext uri="{FF2B5EF4-FFF2-40B4-BE49-F238E27FC236}">
                <a16:creationId xmlns:a16="http://schemas.microsoft.com/office/drawing/2014/main" id="{5D919752-D908-45FB-83A3-0A3D9E7FB320}"/>
              </a:ext>
            </a:extLst>
          </p:cNvPr>
          <p:cNvSpPr txBox="1"/>
          <p:nvPr/>
        </p:nvSpPr>
        <p:spPr>
          <a:xfrm>
            <a:off x="8770607" y="1929387"/>
            <a:ext cx="3239540" cy="338682"/>
          </a:xfrm>
          <a:prstGeom prst="rect">
            <a:avLst/>
          </a:prstGeom>
          <a:noFill/>
        </p:spPr>
        <p:txBody>
          <a:bodyPr wrap="square" rtlCol="0">
            <a:spAutoFit/>
          </a:bodyPr>
          <a:lstStyle/>
          <a:p>
            <a:pPr algn="r" defTabSz="914201">
              <a:defRPr/>
            </a:pPr>
            <a:r>
              <a:rPr lang="en-US" sz="1601" b="1" spc="200">
                <a:solidFill>
                  <a:srgbClr val="635D59"/>
                </a:solidFill>
                <a:latin typeface="Segoe UI"/>
              </a:rPr>
              <a:t>Release</a:t>
            </a:r>
          </a:p>
        </p:txBody>
      </p:sp>
      <p:sp>
        <p:nvSpPr>
          <p:cNvPr id="70" name="Rectangle 69">
            <a:extLst>
              <a:ext uri="{FF2B5EF4-FFF2-40B4-BE49-F238E27FC236}">
                <a16:creationId xmlns:a16="http://schemas.microsoft.com/office/drawing/2014/main" id="{E95ED2C0-EA9D-416A-937F-5D0A3A01C4F1}"/>
              </a:ext>
            </a:extLst>
          </p:cNvPr>
          <p:cNvSpPr/>
          <p:nvPr/>
        </p:nvSpPr>
        <p:spPr bwMode="auto">
          <a:xfrm>
            <a:off x="6353816" y="1601052"/>
            <a:ext cx="5753846" cy="5177440"/>
          </a:xfrm>
          <a:prstGeom prst="rect">
            <a:avLst/>
          </a:prstGeom>
          <a:solidFill>
            <a:schemeClr val="accent1">
              <a:alpha val="2000"/>
            </a:schemeClr>
          </a:solidFill>
          <a:ln>
            <a:solidFill>
              <a:schemeClr val="bg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445" fontAlgn="base">
              <a:lnSpc>
                <a:spcPct val="90000"/>
              </a:lnSpc>
              <a:spcBef>
                <a:spcPct val="0"/>
              </a:spcBef>
              <a:spcAft>
                <a:spcPct val="0"/>
              </a:spcAft>
            </a:pPr>
            <a:endParaRPr lang="en-US" sz="2400">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89877830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5C6DFDB-830B-46E9-BF25-4C47F576F9A1}"/>
              </a:ext>
            </a:extLst>
          </p:cNvPr>
          <p:cNvSpPr/>
          <p:nvPr/>
        </p:nvSpPr>
        <p:spPr>
          <a:xfrm>
            <a:off x="1272054" y="-440"/>
            <a:ext cx="9892369" cy="5916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10552"/>
            <a:endParaRPr lang="en-CA" sz="1597">
              <a:solidFill>
                <a:srgbClr val="FFFFFF"/>
              </a:solidFill>
              <a:latin typeface="Segoe UI"/>
            </a:endParaRPr>
          </a:p>
        </p:txBody>
      </p:sp>
      <p:sp>
        <p:nvSpPr>
          <p:cNvPr id="306" name="TextBox 305">
            <a:extLst>
              <a:ext uri="{FF2B5EF4-FFF2-40B4-BE49-F238E27FC236}">
                <a16:creationId xmlns:a16="http://schemas.microsoft.com/office/drawing/2014/main" id="{AC7D678A-326E-4DB3-8AB7-7BAFCFFE4169}"/>
              </a:ext>
            </a:extLst>
          </p:cNvPr>
          <p:cNvSpPr txBox="1"/>
          <p:nvPr/>
        </p:nvSpPr>
        <p:spPr>
          <a:xfrm>
            <a:off x="3299139" y="360741"/>
            <a:ext cx="184731" cy="338106"/>
          </a:xfrm>
          <a:prstGeom prst="rect">
            <a:avLst/>
          </a:prstGeom>
          <a:noFill/>
        </p:spPr>
        <p:txBody>
          <a:bodyPr wrap="none" rtlCol="0">
            <a:spAutoFit/>
          </a:bodyPr>
          <a:lstStyle/>
          <a:p>
            <a:pPr defTabSz="810552"/>
            <a:endParaRPr lang="en-CA" sz="1597">
              <a:solidFill>
                <a:prstClr val="black"/>
              </a:solidFill>
              <a:latin typeface="Calibri" panose="020F0502020204030204"/>
            </a:endParaRPr>
          </a:p>
        </p:txBody>
      </p:sp>
      <p:pic>
        <p:nvPicPr>
          <p:cNvPr id="2" name="Picture 1">
            <a:extLst>
              <a:ext uri="{FF2B5EF4-FFF2-40B4-BE49-F238E27FC236}">
                <a16:creationId xmlns:a16="http://schemas.microsoft.com/office/drawing/2014/main" id="{5BC013AB-5AEE-4ABC-9A6B-583A83DE4032}"/>
              </a:ext>
            </a:extLst>
          </p:cNvPr>
          <p:cNvPicPr>
            <a:picLocks noChangeAspect="1"/>
          </p:cNvPicPr>
          <p:nvPr/>
        </p:nvPicPr>
        <p:blipFill>
          <a:blip r:embed="rId3"/>
          <a:stretch>
            <a:fillRect/>
          </a:stretch>
        </p:blipFill>
        <p:spPr>
          <a:xfrm>
            <a:off x="1834484" y="1162428"/>
            <a:ext cx="8764331" cy="5937127"/>
          </a:xfrm>
          <a:prstGeom prst="rect">
            <a:avLst/>
          </a:prstGeom>
        </p:spPr>
      </p:pic>
      <p:sp>
        <p:nvSpPr>
          <p:cNvPr id="3" name="Title 2">
            <a:extLst>
              <a:ext uri="{FF2B5EF4-FFF2-40B4-BE49-F238E27FC236}">
                <a16:creationId xmlns:a16="http://schemas.microsoft.com/office/drawing/2014/main" id="{2590721A-31DB-4560-832C-77AA523738B7}"/>
              </a:ext>
            </a:extLst>
          </p:cNvPr>
          <p:cNvSpPr>
            <a:spLocks noGrp="1"/>
          </p:cNvSpPr>
          <p:nvPr>
            <p:ph type="title"/>
          </p:nvPr>
        </p:nvSpPr>
        <p:spPr/>
        <p:txBody>
          <a:bodyPr/>
          <a:lstStyle/>
          <a:p>
            <a:r>
              <a:rPr lang="en-US"/>
              <a:t>DevOps Practice</a:t>
            </a:r>
          </a:p>
        </p:txBody>
      </p:sp>
    </p:spTree>
    <p:extLst>
      <p:ext uri="{BB962C8B-B14F-4D97-AF65-F5344CB8AC3E}">
        <p14:creationId xmlns:p14="http://schemas.microsoft.com/office/powerpoint/2010/main" val="1697177622"/>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Azure PPT Template - 2018">
  <a:themeElements>
    <a:clrScheme name="Azure DevOps">
      <a:dk1>
        <a:srgbClr val="000000"/>
      </a:dk1>
      <a:lt1>
        <a:srgbClr val="FFFFFF"/>
      </a:lt1>
      <a:dk2>
        <a:srgbClr val="0078D7"/>
      </a:dk2>
      <a:lt2>
        <a:srgbClr val="FFFFFF"/>
      </a:lt2>
      <a:accent1>
        <a:srgbClr val="0078D7"/>
      </a:accent1>
      <a:accent2>
        <a:srgbClr val="4DB0FF"/>
      </a:accent2>
      <a:accent3>
        <a:srgbClr val="B1D6F2"/>
      </a:accent3>
      <a:accent4>
        <a:srgbClr val="035AA0"/>
      </a:accent4>
      <a:accent5>
        <a:srgbClr val="94D0FF"/>
      </a:accent5>
      <a:accent6>
        <a:srgbClr val="797979"/>
      </a:accent6>
      <a:hlink>
        <a:srgbClr val="0078D7"/>
      </a:hlink>
      <a:folHlink>
        <a:srgbClr val="0078D7"/>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zure PPT Template 2018 presentation_v3" id="{1968021E-D85B-4A85-BB07-6BF24CCBC27F}" vid="{6E53F19A-D2E9-48F2-9B61-183D930FD7CB}"/>
    </a:ext>
  </a:extLst>
</a:theme>
</file>

<file path=ppt/theme/theme2.xml><?xml version="1.0" encoding="utf-8"?>
<a:theme xmlns:a="http://schemas.openxmlformats.org/drawingml/2006/main" name="1_9-51052_Microsoft_Ready_Template_Light">
  <a:themeElements>
    <a:clrScheme name="Inspire + Ready">
      <a:dk1>
        <a:srgbClr val="000000"/>
      </a:dk1>
      <a:lt1>
        <a:srgbClr val="FFFFFF"/>
      </a:lt1>
      <a:dk2>
        <a:srgbClr val="243A5E"/>
      </a:dk2>
      <a:lt2>
        <a:srgbClr val="E6E6E6"/>
      </a:lt2>
      <a:accent1>
        <a:srgbClr val="0078D4"/>
      </a:accent1>
      <a:accent2>
        <a:srgbClr val="243A5E"/>
      </a:accent2>
      <a:accent3>
        <a:srgbClr val="50E6FF"/>
      </a:accent3>
      <a:accent4>
        <a:srgbClr val="9BF00B"/>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Breakout_16x9_Confidential_Template.potx" id="{047CD1FD-0987-4156-A544-A9C558F6B546}" vid="{06A5ED89-57C8-4AD7-8D30-72B1E918141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442950367EB2A46862DAFE37F6239A9" ma:contentTypeVersion="10" ma:contentTypeDescription="Create a new document." ma:contentTypeScope="" ma:versionID="c567c8845a9c3f88f45048990c5cfc3f">
  <xsd:schema xmlns:xsd="http://www.w3.org/2001/XMLSchema" xmlns:xs="http://www.w3.org/2001/XMLSchema" xmlns:p="http://schemas.microsoft.com/office/2006/metadata/properties" xmlns:ns3="8982aff0-6331-4f09-b1a6-600e20d6ac1e" xmlns:ns4="0965d9cb-6362-4915-b5c2-a9fbecffb2f2" targetNamespace="http://schemas.microsoft.com/office/2006/metadata/properties" ma:root="true" ma:fieldsID="9c451a3e0b78e7f125ea1254e46511a9" ns3:_="" ns4:_="">
    <xsd:import namespace="8982aff0-6331-4f09-b1a6-600e20d6ac1e"/>
    <xsd:import namespace="0965d9cb-6362-4915-b5c2-a9fbecffb2f2"/>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GenerationTime" minOccurs="0"/>
                <xsd:element ref="ns4:MediaServiceEventHashCode"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982aff0-6331-4f09-b1a6-600e20d6ac1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965d9cb-6362-4915-b5c2-a9fbecffb2f2"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312A0FD-A58D-4853-9D64-384836FD160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982aff0-6331-4f09-b1a6-600e20d6ac1e"/>
    <ds:schemaRef ds:uri="0965d9cb-6362-4915-b5c2-a9fbecffb2f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CFF515-FEE6-4B9C-8B96-C300A0063377}">
  <ds:schemaRefs>
    <ds:schemaRef ds:uri="http://schemas.microsoft.com/sharepoint/v3/contenttype/forms"/>
  </ds:schemaRefs>
</ds:datastoreItem>
</file>

<file path=customXml/itemProps3.xml><?xml version="1.0" encoding="utf-8"?>
<ds:datastoreItem xmlns:ds="http://schemas.openxmlformats.org/officeDocument/2006/customXml" ds:itemID="{32A15399-885A-441B-A114-CB6E80EBF6A5}">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0</TotalTime>
  <Words>1189</Words>
  <Application>Microsoft Office PowerPoint</Application>
  <PresentationFormat>Custom</PresentationFormat>
  <Paragraphs>258</Paragraphs>
  <Slides>28</Slides>
  <Notes>20</Notes>
  <HiddenSlides>0</HiddenSlides>
  <MMClips>0</MMClips>
  <ScaleCrop>false</ScaleCrop>
  <HeadingPairs>
    <vt:vector size="4" baseType="variant">
      <vt:variant>
        <vt:lpstr>Theme</vt:lpstr>
      </vt:variant>
      <vt:variant>
        <vt:i4>2</vt:i4>
      </vt:variant>
      <vt:variant>
        <vt:lpstr>Slide Titles</vt:lpstr>
      </vt:variant>
      <vt:variant>
        <vt:i4>28</vt:i4>
      </vt:variant>
    </vt:vector>
  </HeadingPairs>
  <TitlesOfParts>
    <vt:vector size="30" baseType="lpstr">
      <vt:lpstr>Azure PPT Template - 2018</vt:lpstr>
      <vt:lpstr>1_9-51052_Microsoft_Ready_Template_Light</vt:lpstr>
      <vt:lpstr>DevOps  Foundations</vt:lpstr>
      <vt:lpstr>Agenda</vt:lpstr>
      <vt:lpstr>What is DevOps?</vt:lpstr>
      <vt:lpstr>What is DevOps?</vt:lpstr>
      <vt:lpstr>IT challenges</vt:lpstr>
      <vt:lpstr>Developer challenges</vt:lpstr>
      <vt:lpstr>Data Scientist challenges</vt:lpstr>
      <vt:lpstr>One team responsible for the application</vt:lpstr>
      <vt:lpstr>DevOps Practice</vt:lpstr>
      <vt:lpstr>Methodologies and Frameworks</vt:lpstr>
      <vt:lpstr>Boards</vt:lpstr>
      <vt:lpstr>Git Foundations</vt:lpstr>
      <vt:lpstr>What is Git?</vt:lpstr>
      <vt:lpstr>Common Git Commands</vt:lpstr>
      <vt:lpstr>Collaborative Development</vt:lpstr>
      <vt:lpstr>Branching Models</vt:lpstr>
      <vt:lpstr>Git Flow</vt:lpstr>
      <vt:lpstr>Git Flow – Main Branches</vt:lpstr>
      <vt:lpstr>Git Flow – Supporting Branches</vt:lpstr>
      <vt:lpstr>Git Flow – Supporting Branches</vt:lpstr>
      <vt:lpstr>Git Flow – Supporting Branches</vt:lpstr>
      <vt:lpstr>CI/CD</vt:lpstr>
      <vt:lpstr>Continuous Integration</vt:lpstr>
      <vt:lpstr>Continuous Delivery</vt:lpstr>
      <vt:lpstr>Journey of Data Adoption in DevOps</vt:lpstr>
      <vt:lpstr>Questions?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DevOps presentation title and event name</dc:title>
  <dc:creator>Martin Woodward</dc:creator>
  <cp:keywords/>
  <cp:lastModifiedBy>Amanda Tan</cp:lastModifiedBy>
  <cp:revision>2</cp:revision>
  <dcterms:modified xsi:type="dcterms:W3CDTF">2020-08-17T07:54:51Z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0x010100A442950367EB2A46862DAFE37F6239A9</vt:lpwstr>
  </property>
  <property fmtid="{D5CDD505-2E9C-101B-9397-08002B2CF9AE}" pid="3" name="DocVizMetadataToken">
    <vt:lpwstr>600x450x1</vt:lpwstr>
  </property>
  <property fmtid="{D5CDD505-2E9C-101B-9397-08002B2CF9AE}" pid="4" name="MSIP_Label_f42aa342-8706-4288-bd11-ebb85995028c_Enabled">
    <vt:lpwstr>True</vt:lpwstr>
  </property>
  <property fmtid="{D5CDD505-2E9C-101B-9397-08002B2CF9AE}" pid="5" name="MSIP_Label_f42aa342-8706-4288-bd11-ebb85995028c_SiteId">
    <vt:lpwstr>72f988bf-86f1-41af-91ab-2d7cd011db47</vt:lpwstr>
  </property>
  <property fmtid="{D5CDD505-2E9C-101B-9397-08002B2CF9AE}" pid="6" name="MSIP_Label_f42aa342-8706-4288-bd11-ebb85995028c_Owner">
    <vt:lpwstr>v-juchri@microsoft.com</vt:lpwstr>
  </property>
  <property fmtid="{D5CDD505-2E9C-101B-9397-08002B2CF9AE}" pid="7" name="MSIP_Label_f42aa342-8706-4288-bd11-ebb85995028c_SetDate">
    <vt:lpwstr>2018-02-23T23:28:10.4033600Z</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y fmtid="{D5CDD505-2E9C-101B-9397-08002B2CF9AE}" pid="12" name="Order">
    <vt:r8>100</vt:r8>
  </property>
  <property fmtid="{D5CDD505-2E9C-101B-9397-08002B2CF9AE}" pid="13" name="xd_Signature">
    <vt:bool>false</vt:bool>
  </property>
  <property fmtid="{D5CDD505-2E9C-101B-9397-08002B2CF9AE}" pid="14" name="xd_ProgID">
    <vt:lpwstr/>
  </property>
  <property fmtid="{D5CDD505-2E9C-101B-9397-08002B2CF9AE}" pid="15" name="ComplianceAssetId">
    <vt:lpwstr/>
  </property>
  <property fmtid="{D5CDD505-2E9C-101B-9397-08002B2CF9AE}" pid="16" name="TemplateUrl">
    <vt:lpwstr/>
  </property>
  <property fmtid="{D5CDD505-2E9C-101B-9397-08002B2CF9AE}" pid="17" name="MSProductsTaxHTField0">
    <vt:lpwstr>Azure DevOps Server|f98c3818-2413-4e4b-982d-dde304748170</vt:lpwstr>
  </property>
  <property fmtid="{D5CDD505-2E9C-101B-9397-08002B2CF9AE}" pid="18" name="_dlc_DocIdItemGuid">
    <vt:lpwstr>c073b2ed-4420-4c2c-bad9-cdd1e5a09c0a</vt:lpwstr>
  </property>
</Properties>
</file>