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DDD6-6147-E9E6-BF72-DCAF3CD8C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E34D4-F0F8-69E0-3677-9A6DDA3B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D1E8-17C6-17A0-6A7A-4BEA7D77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BAF6-1DD2-1CBC-617C-1F522846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0352-0E13-8B9C-148B-260D287B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55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2CD5-53A8-41DC-2BE0-7B357EC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6A04-4E9F-8918-04D5-2AF93895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BC9-0D56-3202-8E77-6FA3956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C927-1C76-A3B1-DDAD-EC996F5B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BCB4-F31C-E2D1-B954-41132D89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1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18BD2-8E8B-1B01-8171-C48DE2B7D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3716-71A9-F1CC-3447-6149E75A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F984-D49B-F986-00A2-BB4AC885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2ED5-3DCD-90C8-CB9B-4C38010D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E6ED-88A6-91CA-F5D7-3734AD65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48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711-2A0A-EE25-5A45-D4CAF57A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002A-B913-F998-68E9-F2F31C6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D338-1DB4-8FE2-A238-252F277B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F89F-7CD1-AD14-EB3B-BF3EABB5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D388-3E17-8C73-05B4-A546A16C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3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0E8F-5747-D559-D258-5A01B4A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A169-17F6-D8A0-6475-8F88D872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E2B8-7938-2A4D-119B-C47DD6DC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558C-AAA7-0138-771D-A90F191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D6CF-08E0-DD64-8AA8-DB23A0A3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2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09F-63EF-7597-29D5-4AE9799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AC97-CD12-9EF3-9B6E-C989163E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6E51-FE1C-7ACE-0273-9480614F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0A50-4E6E-5AB3-E254-77ECC1A3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FF4A9-C503-842E-7B5D-649EB348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BC60-831F-E965-4455-FF9D6223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7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FD3-62A1-7761-BB72-2747C684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1F7E-8864-0A49-8301-11837406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17FC-79E0-4135-0D62-0F3B23DC5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662EB-A174-F33A-A843-31D2670E6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3597-E32D-5501-A5A0-53BD704CE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1A645-70D3-B49D-78F4-87BD185C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2BE02-F5B9-1BD1-FA9B-3A3E7F9E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36679-8470-8373-7879-F7987B62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4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641A-9443-4439-486A-F8038CBB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CEDA0-54A7-059F-66DC-52652C1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61114-98AE-D2D3-1A09-395CEE13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1288D-E33D-4C4B-75AC-883EC34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42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C641B-D1E8-B830-7959-A3781010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2FBD9-7E97-A231-E57A-2D5A66B0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8C44-8F84-347C-59CD-11B22E4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1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7272-3A5F-A5E6-5F96-9C106C86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FDF3-5990-5003-62B6-F8EF2E47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94ACC-E1D3-CB5C-8F86-CFFB5F17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8F1E-F74E-32D0-5062-7B05B6C0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760AA-B969-3AAC-8DB8-0A9DEDC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5E15A-8D8C-DE1D-C26B-841E928F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4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F228-F64C-D635-FE45-83E29993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170E3-9A6F-9DF1-24CA-9A9CFF5C9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B8268-7F26-5FE7-55F2-1AB56464B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B79A-42F9-281A-456D-E3020897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25812-A6CC-0540-52F2-9ADE0D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55C2-0156-8655-E4B9-D365126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8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1F65-B6E1-0AF5-85FD-B8CE0BA4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2B4DB-F732-854C-1B67-413C5643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B70E-F978-862D-3336-EB4BE7FEB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AA47A-731B-4504-A83D-0681E3B007BD}" type="datetimeFigureOut">
              <a:rPr lang="es-CO" smtClean="0"/>
              <a:t>29/09/2024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8555-15C0-C219-9048-F03598B3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DB1E-F47D-8435-A0BF-715E2A123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7AFFF-AB4E-41C6-8F8D-E9845F65526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2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54FAF8-96C0-B9B9-ADEB-62AF8AE3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757"/>
            <a:ext cx="12192000" cy="36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652D6-6B6E-9953-6AA4-2057BA7C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697"/>
            <a:ext cx="12192000" cy="47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Nicolás F B</dc:creator>
  <cp:lastModifiedBy>Nicolás F B</cp:lastModifiedBy>
  <cp:revision>2</cp:revision>
  <dcterms:created xsi:type="dcterms:W3CDTF">2024-09-29T22:58:44Z</dcterms:created>
  <dcterms:modified xsi:type="dcterms:W3CDTF">2024-09-29T23:00:32Z</dcterms:modified>
</cp:coreProperties>
</file>