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E11C2-87DE-4963-9D10-2DB8BAC707B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EE4DF3-5A72-4E44-AE1F-42B7DFAF8844}">
      <dgm:prSet/>
      <dgm:spPr/>
      <dgm:t>
        <a:bodyPr/>
        <a:lstStyle/>
        <a:p>
          <a:r>
            <a:rPr lang="es-ES"/>
            <a:t>One of the best modern application practices in the industry.</a:t>
          </a:r>
          <a:endParaRPr lang="en-US"/>
        </a:p>
      </dgm:t>
    </dgm:pt>
    <dgm:pt modelId="{B8D1A123-52D6-44C1-998F-EBA8BD90D476}" type="parTrans" cxnId="{E1DD47F9-BE53-4729-B983-CB211BD4E8D6}">
      <dgm:prSet/>
      <dgm:spPr/>
      <dgm:t>
        <a:bodyPr/>
        <a:lstStyle/>
        <a:p>
          <a:endParaRPr lang="en-US"/>
        </a:p>
      </dgm:t>
    </dgm:pt>
    <dgm:pt modelId="{6EB12C6A-32B2-492C-8E7E-99FEF9DF8278}" type="sibTrans" cxnId="{E1DD47F9-BE53-4729-B983-CB211BD4E8D6}">
      <dgm:prSet phldrT="01"/>
      <dgm:spPr/>
      <dgm:t>
        <a:bodyPr/>
        <a:lstStyle/>
        <a:p>
          <a:endParaRPr lang="en-US"/>
        </a:p>
      </dgm:t>
    </dgm:pt>
    <dgm:pt modelId="{7413BF12-EB9A-4FCA-B9E7-C8571A48420B}">
      <dgm:prSet/>
      <dgm:spPr/>
      <dgm:t>
        <a:bodyPr/>
        <a:lstStyle/>
        <a:p>
          <a:r>
            <a:rPr lang="es-ES"/>
            <a:t>Proven methodologies with mature tools.</a:t>
          </a:r>
          <a:endParaRPr lang="en-US"/>
        </a:p>
      </dgm:t>
    </dgm:pt>
    <dgm:pt modelId="{66480F9A-9640-4251-8C9F-5C043EC312B5}" type="parTrans" cxnId="{D7C9F9E9-2074-4CBA-B46D-8E056C66FF09}">
      <dgm:prSet/>
      <dgm:spPr/>
      <dgm:t>
        <a:bodyPr/>
        <a:lstStyle/>
        <a:p>
          <a:endParaRPr lang="en-US"/>
        </a:p>
      </dgm:t>
    </dgm:pt>
    <dgm:pt modelId="{2ED2281B-6E35-447D-911F-C00667C67FB4}" type="sibTrans" cxnId="{D7C9F9E9-2074-4CBA-B46D-8E056C66FF09}">
      <dgm:prSet phldrT="02"/>
      <dgm:spPr/>
      <dgm:t>
        <a:bodyPr/>
        <a:lstStyle/>
        <a:p>
          <a:endParaRPr lang="en-US"/>
        </a:p>
      </dgm:t>
    </dgm:pt>
    <dgm:pt modelId="{6316BEE6-0771-4721-A859-67888D074B81}">
      <dgm:prSet/>
      <dgm:spPr/>
      <dgm:t>
        <a:bodyPr/>
        <a:lstStyle/>
        <a:p>
          <a:r>
            <a:rPr lang="es-ES" dirty="0" err="1"/>
            <a:t>Enabler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</a:t>
          </a:r>
          <a:r>
            <a:rPr lang="es-ES" u="sng" dirty="0"/>
            <a:t>REVENUE</a:t>
          </a:r>
          <a:endParaRPr lang="en-US" u="sng" dirty="0"/>
        </a:p>
      </dgm:t>
    </dgm:pt>
    <dgm:pt modelId="{8301EA51-BE9C-49EF-84AE-3F74CEEA131D}" type="parTrans" cxnId="{9D086201-986A-49FF-920D-FFD326B2CEF0}">
      <dgm:prSet/>
      <dgm:spPr/>
      <dgm:t>
        <a:bodyPr/>
        <a:lstStyle/>
        <a:p>
          <a:endParaRPr lang="en-US"/>
        </a:p>
      </dgm:t>
    </dgm:pt>
    <dgm:pt modelId="{3461D5DB-76DB-40B8-B306-D33C350B3170}" type="sibTrans" cxnId="{9D086201-986A-49FF-920D-FFD326B2CEF0}">
      <dgm:prSet phldrT="03"/>
      <dgm:spPr/>
      <dgm:t>
        <a:bodyPr/>
        <a:lstStyle/>
        <a:p>
          <a:endParaRPr lang="en-US"/>
        </a:p>
      </dgm:t>
    </dgm:pt>
    <dgm:pt modelId="{E7B48707-1CBE-4DBB-BEC5-3D8BF739FD86}">
      <dgm:prSet/>
      <dgm:spPr/>
      <dgm:t>
        <a:bodyPr/>
        <a:lstStyle/>
        <a:p>
          <a:r>
            <a:rPr lang="es-ES" dirty="0" err="1"/>
            <a:t>Cost</a:t>
          </a:r>
          <a:r>
            <a:rPr lang="es-ES" dirty="0"/>
            <a:t> </a:t>
          </a:r>
          <a:r>
            <a:rPr lang="es-ES" i="0" u="sng" dirty="0"/>
            <a:t>CONTROL</a:t>
          </a:r>
          <a:endParaRPr lang="en-US" i="0" u="sng" dirty="0"/>
        </a:p>
      </dgm:t>
    </dgm:pt>
    <dgm:pt modelId="{D1DCEB47-9120-495D-9361-42625AE85F7B}" type="parTrans" cxnId="{DE80FBA4-9CAC-4592-A0FE-4F30119DFA62}">
      <dgm:prSet/>
      <dgm:spPr/>
      <dgm:t>
        <a:bodyPr/>
        <a:lstStyle/>
        <a:p>
          <a:endParaRPr lang="en-US"/>
        </a:p>
      </dgm:t>
    </dgm:pt>
    <dgm:pt modelId="{1B659FD7-572A-4019-A28D-C6B89DD23014}" type="sibTrans" cxnId="{DE80FBA4-9CAC-4592-A0FE-4F30119DFA62}">
      <dgm:prSet phldrT="04"/>
      <dgm:spPr/>
      <dgm:t>
        <a:bodyPr/>
        <a:lstStyle/>
        <a:p>
          <a:endParaRPr lang="en-US"/>
        </a:p>
      </dgm:t>
    </dgm:pt>
    <dgm:pt modelId="{5C034BB5-5179-41DA-A40D-BC8C3F7B241A}">
      <dgm:prSet/>
      <dgm:spPr/>
      <dgm:t>
        <a:bodyPr/>
        <a:lstStyle/>
        <a:p>
          <a:r>
            <a:rPr lang="es-ES" u="none" dirty="0" err="1">
              <a:effectLst/>
            </a:rPr>
            <a:t>Path</a:t>
          </a:r>
          <a:r>
            <a:rPr lang="es-ES" u="none" dirty="0">
              <a:effectLst/>
            </a:rPr>
            <a:t> </a:t>
          </a:r>
          <a:r>
            <a:rPr lang="es-ES" u="none" dirty="0" err="1">
              <a:effectLst/>
            </a:rPr>
            <a:t>to</a:t>
          </a:r>
          <a:r>
            <a:rPr lang="es-ES" u="none" dirty="0">
              <a:effectLst/>
            </a:rPr>
            <a:t> DevOps</a:t>
          </a:r>
          <a:r>
            <a:rPr lang="es-ES" u="sng" dirty="0"/>
            <a:t> Cultural</a:t>
          </a:r>
          <a:r>
            <a:rPr lang="es-ES" dirty="0"/>
            <a:t> CHANGE</a:t>
          </a:r>
          <a:endParaRPr lang="en-US" dirty="0"/>
        </a:p>
      </dgm:t>
    </dgm:pt>
    <dgm:pt modelId="{791D01B7-F0CD-4F4F-B429-DF7EF2D23811}" type="parTrans" cxnId="{38138BEF-73D7-40DF-9455-06F9B993F533}">
      <dgm:prSet/>
      <dgm:spPr/>
      <dgm:t>
        <a:bodyPr/>
        <a:lstStyle/>
        <a:p>
          <a:endParaRPr lang="en-US"/>
        </a:p>
      </dgm:t>
    </dgm:pt>
    <dgm:pt modelId="{4256B3D5-06E8-4A00-A3A7-5FA3CFD2190C}" type="sibTrans" cxnId="{38138BEF-73D7-40DF-9455-06F9B993F533}">
      <dgm:prSet/>
      <dgm:spPr/>
      <dgm:t>
        <a:bodyPr/>
        <a:lstStyle/>
        <a:p>
          <a:endParaRPr lang="en-US"/>
        </a:p>
      </dgm:t>
    </dgm:pt>
    <dgm:pt modelId="{059B6D9C-2F7A-46B6-92FC-75CF659F350A}">
      <dgm:prSet/>
      <dgm:spPr/>
      <dgm:t>
        <a:bodyPr/>
        <a:lstStyle/>
        <a:p>
          <a:r>
            <a:rPr lang="es-ES" dirty="0" err="1"/>
            <a:t>Improved</a:t>
          </a:r>
          <a:r>
            <a:rPr lang="es-ES" dirty="0"/>
            <a:t> time </a:t>
          </a:r>
          <a:r>
            <a:rPr lang="es-ES" dirty="0" err="1"/>
            <a:t>to</a:t>
          </a:r>
          <a:r>
            <a:rPr lang="es-ES" dirty="0"/>
            <a:t> </a:t>
          </a:r>
          <a:r>
            <a:rPr lang="es-ES" u="sng" dirty="0"/>
            <a:t>MARKET</a:t>
          </a:r>
          <a:endParaRPr lang="en-US" u="sng" dirty="0"/>
        </a:p>
      </dgm:t>
    </dgm:pt>
    <dgm:pt modelId="{6086C31E-53D9-4B6B-8D8C-DF7375441D0F}" type="parTrans" cxnId="{5089E30A-17EA-402A-8D67-AD35E46A40DA}">
      <dgm:prSet/>
      <dgm:spPr/>
      <dgm:t>
        <a:bodyPr/>
        <a:lstStyle/>
        <a:p>
          <a:endParaRPr lang="en-US"/>
        </a:p>
      </dgm:t>
    </dgm:pt>
    <dgm:pt modelId="{2ADDDA00-8E63-480E-BA3F-7BBFFEC602A0}" type="sibTrans" cxnId="{5089E30A-17EA-402A-8D67-AD35E46A40DA}">
      <dgm:prSet/>
      <dgm:spPr/>
      <dgm:t>
        <a:bodyPr/>
        <a:lstStyle/>
        <a:p>
          <a:endParaRPr lang="en-US"/>
        </a:p>
      </dgm:t>
    </dgm:pt>
    <dgm:pt modelId="{6CC0AD81-7997-4598-96D9-0A49FD73E279}" type="pres">
      <dgm:prSet presAssocID="{AFCE11C2-87DE-4963-9D10-2DB8BAC707B6}" presName="Name0" presStyleCnt="0">
        <dgm:presLayoutVars>
          <dgm:dir/>
          <dgm:resizeHandles val="exact"/>
        </dgm:presLayoutVars>
      </dgm:prSet>
      <dgm:spPr/>
    </dgm:pt>
    <dgm:pt modelId="{563C0B45-6A55-4B06-89A4-0F0B6DB8912C}" type="pres">
      <dgm:prSet presAssocID="{ACEE4DF3-5A72-4E44-AE1F-42B7DFAF8844}" presName="node" presStyleLbl="node1" presStyleIdx="0" presStyleCnt="6">
        <dgm:presLayoutVars>
          <dgm:bulletEnabled val="1"/>
        </dgm:presLayoutVars>
      </dgm:prSet>
      <dgm:spPr/>
    </dgm:pt>
    <dgm:pt modelId="{85D1CBA7-411B-4DFF-B68B-C5532D5B6D8A}" type="pres">
      <dgm:prSet presAssocID="{6EB12C6A-32B2-492C-8E7E-99FEF9DF8278}" presName="sibTrans" presStyleLbl="sibTrans1D1" presStyleIdx="0" presStyleCnt="5"/>
      <dgm:spPr/>
    </dgm:pt>
    <dgm:pt modelId="{59F76573-E88E-4CBA-9918-2AB400226C1B}" type="pres">
      <dgm:prSet presAssocID="{6EB12C6A-32B2-492C-8E7E-99FEF9DF8278}" presName="connectorText" presStyleLbl="sibTrans1D1" presStyleIdx="0" presStyleCnt="5"/>
      <dgm:spPr/>
    </dgm:pt>
    <dgm:pt modelId="{6050DFD0-8C2F-44C8-B496-FA6615376591}" type="pres">
      <dgm:prSet presAssocID="{7413BF12-EB9A-4FCA-B9E7-C8571A48420B}" presName="node" presStyleLbl="node1" presStyleIdx="1" presStyleCnt="6">
        <dgm:presLayoutVars>
          <dgm:bulletEnabled val="1"/>
        </dgm:presLayoutVars>
      </dgm:prSet>
      <dgm:spPr/>
    </dgm:pt>
    <dgm:pt modelId="{8343DDB3-E2D7-4193-B8B5-9BE0ADAD9415}" type="pres">
      <dgm:prSet presAssocID="{2ED2281B-6E35-447D-911F-C00667C67FB4}" presName="sibTrans" presStyleLbl="sibTrans1D1" presStyleIdx="1" presStyleCnt="5"/>
      <dgm:spPr/>
    </dgm:pt>
    <dgm:pt modelId="{80404C15-D060-492D-857B-07D5BB12F278}" type="pres">
      <dgm:prSet presAssocID="{2ED2281B-6E35-447D-911F-C00667C67FB4}" presName="connectorText" presStyleLbl="sibTrans1D1" presStyleIdx="1" presStyleCnt="5"/>
      <dgm:spPr/>
    </dgm:pt>
    <dgm:pt modelId="{63F88F62-BF4E-4D2F-BF6F-5284F6FEC80D}" type="pres">
      <dgm:prSet presAssocID="{5C034BB5-5179-41DA-A40D-BC8C3F7B241A}" presName="node" presStyleLbl="node1" presStyleIdx="2" presStyleCnt="6">
        <dgm:presLayoutVars>
          <dgm:bulletEnabled val="1"/>
        </dgm:presLayoutVars>
      </dgm:prSet>
      <dgm:spPr/>
    </dgm:pt>
    <dgm:pt modelId="{7A4B7679-B507-40BF-801C-0E0046F61DC5}" type="pres">
      <dgm:prSet presAssocID="{4256B3D5-06E8-4A00-A3A7-5FA3CFD2190C}" presName="sibTrans" presStyleLbl="sibTrans1D1" presStyleIdx="2" presStyleCnt="5"/>
      <dgm:spPr/>
    </dgm:pt>
    <dgm:pt modelId="{9D6A4B80-175E-487C-8009-15EE6CBEA562}" type="pres">
      <dgm:prSet presAssocID="{4256B3D5-06E8-4A00-A3A7-5FA3CFD2190C}" presName="connectorText" presStyleLbl="sibTrans1D1" presStyleIdx="2" presStyleCnt="5"/>
      <dgm:spPr/>
    </dgm:pt>
    <dgm:pt modelId="{CE8E4F6E-A256-41E2-9B50-6B36F3A227AD}" type="pres">
      <dgm:prSet presAssocID="{6316BEE6-0771-4721-A859-67888D074B81}" presName="node" presStyleLbl="node1" presStyleIdx="3" presStyleCnt="6">
        <dgm:presLayoutVars>
          <dgm:bulletEnabled val="1"/>
        </dgm:presLayoutVars>
      </dgm:prSet>
      <dgm:spPr/>
    </dgm:pt>
    <dgm:pt modelId="{E582BCBF-1687-4BEC-95B4-122AFB8D2D47}" type="pres">
      <dgm:prSet presAssocID="{3461D5DB-76DB-40B8-B306-D33C350B3170}" presName="sibTrans" presStyleLbl="sibTrans1D1" presStyleIdx="3" presStyleCnt="5"/>
      <dgm:spPr/>
    </dgm:pt>
    <dgm:pt modelId="{73207215-C8EF-4004-8C81-C2168EA2AA0E}" type="pres">
      <dgm:prSet presAssocID="{3461D5DB-76DB-40B8-B306-D33C350B3170}" presName="connectorText" presStyleLbl="sibTrans1D1" presStyleIdx="3" presStyleCnt="5"/>
      <dgm:spPr/>
    </dgm:pt>
    <dgm:pt modelId="{4B48A2C9-C44E-401A-A0B5-A1287376F152}" type="pres">
      <dgm:prSet presAssocID="{E7B48707-1CBE-4DBB-BEC5-3D8BF739FD86}" presName="node" presStyleLbl="node1" presStyleIdx="4" presStyleCnt="6">
        <dgm:presLayoutVars>
          <dgm:bulletEnabled val="1"/>
        </dgm:presLayoutVars>
      </dgm:prSet>
      <dgm:spPr/>
    </dgm:pt>
    <dgm:pt modelId="{3A3D3000-893D-400D-81F6-6470A4C81DEF}" type="pres">
      <dgm:prSet presAssocID="{1B659FD7-572A-4019-A28D-C6B89DD23014}" presName="sibTrans" presStyleLbl="sibTrans1D1" presStyleIdx="4" presStyleCnt="5"/>
      <dgm:spPr/>
    </dgm:pt>
    <dgm:pt modelId="{FAE28DE0-220A-49DC-A961-FBA842B6D51B}" type="pres">
      <dgm:prSet presAssocID="{1B659FD7-572A-4019-A28D-C6B89DD23014}" presName="connectorText" presStyleLbl="sibTrans1D1" presStyleIdx="4" presStyleCnt="5"/>
      <dgm:spPr/>
    </dgm:pt>
    <dgm:pt modelId="{E56F9E13-275B-464F-91FB-853B0671522D}" type="pres">
      <dgm:prSet presAssocID="{059B6D9C-2F7A-46B6-92FC-75CF659F350A}" presName="node" presStyleLbl="node1" presStyleIdx="5" presStyleCnt="6">
        <dgm:presLayoutVars>
          <dgm:bulletEnabled val="1"/>
        </dgm:presLayoutVars>
      </dgm:prSet>
      <dgm:spPr/>
    </dgm:pt>
  </dgm:ptLst>
  <dgm:cxnLst>
    <dgm:cxn modelId="{9D086201-986A-49FF-920D-FFD326B2CEF0}" srcId="{AFCE11C2-87DE-4963-9D10-2DB8BAC707B6}" destId="{6316BEE6-0771-4721-A859-67888D074B81}" srcOrd="3" destOrd="0" parTransId="{8301EA51-BE9C-49EF-84AE-3F74CEEA131D}" sibTransId="{3461D5DB-76DB-40B8-B306-D33C350B3170}"/>
    <dgm:cxn modelId="{B94BCE02-38DA-48B5-ADAC-4811CB08B851}" type="presOf" srcId="{1B659FD7-572A-4019-A28D-C6B89DD23014}" destId="{3A3D3000-893D-400D-81F6-6470A4C81DEF}" srcOrd="0" destOrd="0" presId="urn:microsoft.com/office/officeart/2016/7/layout/RepeatingBendingProcessNew"/>
    <dgm:cxn modelId="{5089E30A-17EA-402A-8D67-AD35E46A40DA}" srcId="{AFCE11C2-87DE-4963-9D10-2DB8BAC707B6}" destId="{059B6D9C-2F7A-46B6-92FC-75CF659F350A}" srcOrd="5" destOrd="0" parTransId="{6086C31E-53D9-4B6B-8D8C-DF7375441D0F}" sibTransId="{2ADDDA00-8E63-480E-BA3F-7BBFFEC602A0}"/>
    <dgm:cxn modelId="{83040A14-1FFE-4E3B-A628-6F6105F6EF1E}" type="presOf" srcId="{4256B3D5-06E8-4A00-A3A7-5FA3CFD2190C}" destId="{7A4B7679-B507-40BF-801C-0E0046F61DC5}" srcOrd="0" destOrd="0" presId="urn:microsoft.com/office/officeart/2016/7/layout/RepeatingBendingProcessNew"/>
    <dgm:cxn modelId="{D30C4716-F606-48A5-80A1-3E04EFF5794E}" type="presOf" srcId="{6EB12C6A-32B2-492C-8E7E-99FEF9DF8278}" destId="{85D1CBA7-411B-4DFF-B68B-C5532D5B6D8A}" srcOrd="0" destOrd="0" presId="urn:microsoft.com/office/officeart/2016/7/layout/RepeatingBendingProcessNew"/>
    <dgm:cxn modelId="{BC4C6D2D-DA9C-48DD-998D-9A3925E6B1D1}" type="presOf" srcId="{6316BEE6-0771-4721-A859-67888D074B81}" destId="{CE8E4F6E-A256-41E2-9B50-6B36F3A227AD}" srcOrd="0" destOrd="0" presId="urn:microsoft.com/office/officeart/2016/7/layout/RepeatingBendingProcessNew"/>
    <dgm:cxn modelId="{45C35F33-A945-41F6-A3CE-50DF356D5B03}" type="presOf" srcId="{5C034BB5-5179-41DA-A40D-BC8C3F7B241A}" destId="{63F88F62-BF4E-4D2F-BF6F-5284F6FEC80D}" srcOrd="0" destOrd="0" presId="urn:microsoft.com/office/officeart/2016/7/layout/RepeatingBendingProcessNew"/>
    <dgm:cxn modelId="{3C34F43E-A4BA-4533-9DAE-CCBF9CC9BCAE}" type="presOf" srcId="{AFCE11C2-87DE-4963-9D10-2DB8BAC707B6}" destId="{6CC0AD81-7997-4598-96D9-0A49FD73E279}" srcOrd="0" destOrd="0" presId="urn:microsoft.com/office/officeart/2016/7/layout/RepeatingBendingProcessNew"/>
    <dgm:cxn modelId="{C739E755-8E4F-4DB0-90F3-FF94999A5094}" type="presOf" srcId="{6EB12C6A-32B2-492C-8E7E-99FEF9DF8278}" destId="{59F76573-E88E-4CBA-9918-2AB400226C1B}" srcOrd="1" destOrd="0" presId="urn:microsoft.com/office/officeart/2016/7/layout/RepeatingBendingProcessNew"/>
    <dgm:cxn modelId="{FCE9EB77-FE2D-47A2-9698-876E5119D4A9}" type="presOf" srcId="{3461D5DB-76DB-40B8-B306-D33C350B3170}" destId="{73207215-C8EF-4004-8C81-C2168EA2AA0E}" srcOrd="1" destOrd="0" presId="urn:microsoft.com/office/officeart/2016/7/layout/RepeatingBendingProcessNew"/>
    <dgm:cxn modelId="{002C7458-01DD-4F39-89E2-E7C08D1F5BDC}" type="presOf" srcId="{1B659FD7-572A-4019-A28D-C6B89DD23014}" destId="{FAE28DE0-220A-49DC-A961-FBA842B6D51B}" srcOrd="1" destOrd="0" presId="urn:microsoft.com/office/officeart/2016/7/layout/RepeatingBendingProcessNew"/>
    <dgm:cxn modelId="{9F85C482-409F-489B-8566-1F5A3B6F5886}" type="presOf" srcId="{4256B3D5-06E8-4A00-A3A7-5FA3CFD2190C}" destId="{9D6A4B80-175E-487C-8009-15EE6CBEA562}" srcOrd="1" destOrd="0" presId="urn:microsoft.com/office/officeart/2016/7/layout/RepeatingBendingProcessNew"/>
    <dgm:cxn modelId="{0696C88D-7968-41E5-BA56-4D48393FD0A4}" type="presOf" srcId="{059B6D9C-2F7A-46B6-92FC-75CF659F350A}" destId="{E56F9E13-275B-464F-91FB-853B0671522D}" srcOrd="0" destOrd="0" presId="urn:microsoft.com/office/officeart/2016/7/layout/RepeatingBendingProcessNew"/>
    <dgm:cxn modelId="{4681D192-FB81-4F54-9DB8-A281754C4533}" type="presOf" srcId="{7413BF12-EB9A-4FCA-B9E7-C8571A48420B}" destId="{6050DFD0-8C2F-44C8-B496-FA6615376591}" srcOrd="0" destOrd="0" presId="urn:microsoft.com/office/officeart/2016/7/layout/RepeatingBendingProcessNew"/>
    <dgm:cxn modelId="{D8F30C9F-45B1-4F76-9EB7-FE13B06CC4DC}" type="presOf" srcId="{ACEE4DF3-5A72-4E44-AE1F-42B7DFAF8844}" destId="{563C0B45-6A55-4B06-89A4-0F0B6DB8912C}" srcOrd="0" destOrd="0" presId="urn:microsoft.com/office/officeart/2016/7/layout/RepeatingBendingProcessNew"/>
    <dgm:cxn modelId="{DE80FBA4-9CAC-4592-A0FE-4F30119DFA62}" srcId="{AFCE11C2-87DE-4963-9D10-2DB8BAC707B6}" destId="{E7B48707-1CBE-4DBB-BEC5-3D8BF739FD86}" srcOrd="4" destOrd="0" parTransId="{D1DCEB47-9120-495D-9361-42625AE85F7B}" sibTransId="{1B659FD7-572A-4019-A28D-C6B89DD23014}"/>
    <dgm:cxn modelId="{B25C14AD-194D-4492-B374-526FE03ADC4A}" type="presOf" srcId="{3461D5DB-76DB-40B8-B306-D33C350B3170}" destId="{E582BCBF-1687-4BEC-95B4-122AFB8D2D47}" srcOrd="0" destOrd="0" presId="urn:microsoft.com/office/officeart/2016/7/layout/RepeatingBendingProcessNew"/>
    <dgm:cxn modelId="{7AE557B5-D9FF-4638-B170-00F17886353E}" type="presOf" srcId="{E7B48707-1CBE-4DBB-BEC5-3D8BF739FD86}" destId="{4B48A2C9-C44E-401A-A0B5-A1287376F152}" srcOrd="0" destOrd="0" presId="urn:microsoft.com/office/officeart/2016/7/layout/RepeatingBendingProcessNew"/>
    <dgm:cxn modelId="{83FD95E2-9D14-4C3F-B52C-ABE3F11C7E4D}" type="presOf" srcId="{2ED2281B-6E35-447D-911F-C00667C67FB4}" destId="{80404C15-D060-492D-857B-07D5BB12F278}" srcOrd="1" destOrd="0" presId="urn:microsoft.com/office/officeart/2016/7/layout/RepeatingBendingProcessNew"/>
    <dgm:cxn modelId="{D7C9F9E9-2074-4CBA-B46D-8E056C66FF09}" srcId="{AFCE11C2-87DE-4963-9D10-2DB8BAC707B6}" destId="{7413BF12-EB9A-4FCA-B9E7-C8571A48420B}" srcOrd="1" destOrd="0" parTransId="{66480F9A-9640-4251-8C9F-5C043EC312B5}" sibTransId="{2ED2281B-6E35-447D-911F-C00667C67FB4}"/>
    <dgm:cxn modelId="{38138BEF-73D7-40DF-9455-06F9B993F533}" srcId="{AFCE11C2-87DE-4963-9D10-2DB8BAC707B6}" destId="{5C034BB5-5179-41DA-A40D-BC8C3F7B241A}" srcOrd="2" destOrd="0" parTransId="{791D01B7-F0CD-4F4F-B429-DF7EF2D23811}" sibTransId="{4256B3D5-06E8-4A00-A3A7-5FA3CFD2190C}"/>
    <dgm:cxn modelId="{E1DD47F9-BE53-4729-B983-CB211BD4E8D6}" srcId="{AFCE11C2-87DE-4963-9D10-2DB8BAC707B6}" destId="{ACEE4DF3-5A72-4E44-AE1F-42B7DFAF8844}" srcOrd="0" destOrd="0" parTransId="{B8D1A123-52D6-44C1-998F-EBA8BD90D476}" sibTransId="{6EB12C6A-32B2-492C-8E7E-99FEF9DF8278}"/>
    <dgm:cxn modelId="{E728A8FD-1D35-465F-9511-EAA10F0026C5}" type="presOf" srcId="{2ED2281B-6E35-447D-911F-C00667C67FB4}" destId="{8343DDB3-E2D7-4193-B8B5-9BE0ADAD9415}" srcOrd="0" destOrd="0" presId="urn:microsoft.com/office/officeart/2016/7/layout/RepeatingBendingProcessNew"/>
    <dgm:cxn modelId="{A1554C19-90B2-4767-8543-26449FCD8438}" type="presParOf" srcId="{6CC0AD81-7997-4598-96D9-0A49FD73E279}" destId="{563C0B45-6A55-4B06-89A4-0F0B6DB8912C}" srcOrd="0" destOrd="0" presId="urn:microsoft.com/office/officeart/2016/7/layout/RepeatingBendingProcessNew"/>
    <dgm:cxn modelId="{421E16F1-9007-46CB-A6D8-D233C28EA3CE}" type="presParOf" srcId="{6CC0AD81-7997-4598-96D9-0A49FD73E279}" destId="{85D1CBA7-411B-4DFF-B68B-C5532D5B6D8A}" srcOrd="1" destOrd="0" presId="urn:microsoft.com/office/officeart/2016/7/layout/RepeatingBendingProcessNew"/>
    <dgm:cxn modelId="{12FEA3CD-D6F5-4D90-9BEF-213808F38C43}" type="presParOf" srcId="{85D1CBA7-411B-4DFF-B68B-C5532D5B6D8A}" destId="{59F76573-E88E-4CBA-9918-2AB400226C1B}" srcOrd="0" destOrd="0" presId="urn:microsoft.com/office/officeart/2016/7/layout/RepeatingBendingProcessNew"/>
    <dgm:cxn modelId="{BCF04CA9-0E9B-4170-BEE8-C9B585B3584B}" type="presParOf" srcId="{6CC0AD81-7997-4598-96D9-0A49FD73E279}" destId="{6050DFD0-8C2F-44C8-B496-FA6615376591}" srcOrd="2" destOrd="0" presId="urn:microsoft.com/office/officeart/2016/7/layout/RepeatingBendingProcessNew"/>
    <dgm:cxn modelId="{6EF3F5F7-60ED-4F1D-A2F6-55498AACEC07}" type="presParOf" srcId="{6CC0AD81-7997-4598-96D9-0A49FD73E279}" destId="{8343DDB3-E2D7-4193-B8B5-9BE0ADAD9415}" srcOrd="3" destOrd="0" presId="urn:microsoft.com/office/officeart/2016/7/layout/RepeatingBendingProcessNew"/>
    <dgm:cxn modelId="{C8DA5E18-AC60-4F89-9C81-85969F516212}" type="presParOf" srcId="{8343DDB3-E2D7-4193-B8B5-9BE0ADAD9415}" destId="{80404C15-D060-492D-857B-07D5BB12F278}" srcOrd="0" destOrd="0" presId="urn:microsoft.com/office/officeart/2016/7/layout/RepeatingBendingProcessNew"/>
    <dgm:cxn modelId="{4599BCA5-54DB-483E-9377-082589F045E3}" type="presParOf" srcId="{6CC0AD81-7997-4598-96D9-0A49FD73E279}" destId="{63F88F62-BF4E-4D2F-BF6F-5284F6FEC80D}" srcOrd="4" destOrd="0" presId="urn:microsoft.com/office/officeart/2016/7/layout/RepeatingBendingProcessNew"/>
    <dgm:cxn modelId="{15B6FCAE-54E9-42C2-AD18-858E7D501B5A}" type="presParOf" srcId="{6CC0AD81-7997-4598-96D9-0A49FD73E279}" destId="{7A4B7679-B507-40BF-801C-0E0046F61DC5}" srcOrd="5" destOrd="0" presId="urn:microsoft.com/office/officeart/2016/7/layout/RepeatingBendingProcessNew"/>
    <dgm:cxn modelId="{96D3832F-AE4C-42D6-B3DC-D2F8D0BD4076}" type="presParOf" srcId="{7A4B7679-B507-40BF-801C-0E0046F61DC5}" destId="{9D6A4B80-175E-487C-8009-15EE6CBEA562}" srcOrd="0" destOrd="0" presId="urn:microsoft.com/office/officeart/2016/7/layout/RepeatingBendingProcessNew"/>
    <dgm:cxn modelId="{271FE9F2-1BE1-40A6-8C45-97602C3825E6}" type="presParOf" srcId="{6CC0AD81-7997-4598-96D9-0A49FD73E279}" destId="{CE8E4F6E-A256-41E2-9B50-6B36F3A227AD}" srcOrd="6" destOrd="0" presId="urn:microsoft.com/office/officeart/2016/7/layout/RepeatingBendingProcessNew"/>
    <dgm:cxn modelId="{340320EA-6B51-4E6D-A296-04EB89C2FBB0}" type="presParOf" srcId="{6CC0AD81-7997-4598-96D9-0A49FD73E279}" destId="{E582BCBF-1687-4BEC-95B4-122AFB8D2D47}" srcOrd="7" destOrd="0" presId="urn:microsoft.com/office/officeart/2016/7/layout/RepeatingBendingProcessNew"/>
    <dgm:cxn modelId="{9C38B342-FB94-4B46-A8DB-64784EB90448}" type="presParOf" srcId="{E582BCBF-1687-4BEC-95B4-122AFB8D2D47}" destId="{73207215-C8EF-4004-8C81-C2168EA2AA0E}" srcOrd="0" destOrd="0" presId="urn:microsoft.com/office/officeart/2016/7/layout/RepeatingBendingProcessNew"/>
    <dgm:cxn modelId="{771CC294-4F8C-4EF5-9779-30DCE668EECC}" type="presParOf" srcId="{6CC0AD81-7997-4598-96D9-0A49FD73E279}" destId="{4B48A2C9-C44E-401A-A0B5-A1287376F152}" srcOrd="8" destOrd="0" presId="urn:microsoft.com/office/officeart/2016/7/layout/RepeatingBendingProcessNew"/>
    <dgm:cxn modelId="{1A5F4352-36CB-4DC3-A47E-2D2584E09F98}" type="presParOf" srcId="{6CC0AD81-7997-4598-96D9-0A49FD73E279}" destId="{3A3D3000-893D-400D-81F6-6470A4C81DEF}" srcOrd="9" destOrd="0" presId="urn:microsoft.com/office/officeart/2016/7/layout/RepeatingBendingProcessNew"/>
    <dgm:cxn modelId="{AEC319FC-BE8A-4814-8B6D-436BBBADCB86}" type="presParOf" srcId="{3A3D3000-893D-400D-81F6-6470A4C81DEF}" destId="{FAE28DE0-220A-49DC-A961-FBA842B6D51B}" srcOrd="0" destOrd="0" presId="urn:microsoft.com/office/officeart/2016/7/layout/RepeatingBendingProcessNew"/>
    <dgm:cxn modelId="{F240BAE3-5FE9-4348-99E6-64A0A1A6EB95}" type="presParOf" srcId="{6CC0AD81-7997-4598-96D9-0A49FD73E279}" destId="{E56F9E13-275B-464F-91FB-853B0671522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3C07E-2584-463D-AA31-526429D76E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ECCB54-4001-4F39-AEC2-C4D8A2492108}">
      <dgm:prSet/>
      <dgm:spPr/>
      <dgm:t>
        <a:bodyPr/>
        <a:lstStyle/>
        <a:p>
          <a:r>
            <a:rPr lang="es-ES"/>
            <a:t>Time</a:t>
          </a:r>
          <a:endParaRPr lang="en-US"/>
        </a:p>
      </dgm:t>
    </dgm:pt>
    <dgm:pt modelId="{EA5B4C14-C032-4973-BC05-7C47D81E3D50}" type="parTrans" cxnId="{F84154B6-0D47-4CBF-8AD1-73D5E59C16CD}">
      <dgm:prSet/>
      <dgm:spPr/>
      <dgm:t>
        <a:bodyPr/>
        <a:lstStyle/>
        <a:p>
          <a:endParaRPr lang="en-US"/>
        </a:p>
      </dgm:t>
    </dgm:pt>
    <dgm:pt modelId="{3AEE6004-2300-4405-AC49-E685FE929E32}" type="sibTrans" cxnId="{F84154B6-0D47-4CBF-8AD1-73D5E59C16CD}">
      <dgm:prSet/>
      <dgm:spPr/>
      <dgm:t>
        <a:bodyPr/>
        <a:lstStyle/>
        <a:p>
          <a:endParaRPr lang="en-US"/>
        </a:p>
      </dgm:t>
    </dgm:pt>
    <dgm:pt modelId="{61E3294F-6523-4A76-A25A-2D198E3BFA59}">
      <dgm:prSet/>
      <dgm:spPr/>
      <dgm:t>
        <a:bodyPr/>
        <a:lstStyle/>
        <a:p>
          <a:r>
            <a:rPr lang="es-ES"/>
            <a:t>Less developer time on issues from new code</a:t>
          </a:r>
          <a:endParaRPr lang="en-US"/>
        </a:p>
      </dgm:t>
    </dgm:pt>
    <dgm:pt modelId="{2726088A-E493-4C1F-9D5F-87228E05EB3B}" type="parTrans" cxnId="{41F980F1-426D-42AA-89A9-51A0E93A71D7}">
      <dgm:prSet/>
      <dgm:spPr/>
      <dgm:t>
        <a:bodyPr/>
        <a:lstStyle/>
        <a:p>
          <a:endParaRPr lang="en-US"/>
        </a:p>
      </dgm:t>
    </dgm:pt>
    <dgm:pt modelId="{69130F21-ACB3-4EA7-95B3-71CAFDEBBC26}" type="sibTrans" cxnId="{41F980F1-426D-42AA-89A9-51A0E93A71D7}">
      <dgm:prSet/>
      <dgm:spPr/>
      <dgm:t>
        <a:bodyPr/>
        <a:lstStyle/>
        <a:p>
          <a:endParaRPr lang="en-US"/>
        </a:p>
      </dgm:t>
    </dgm:pt>
    <dgm:pt modelId="{B42A06A8-995F-49F9-B743-1F3813B40B5A}">
      <dgm:prSet/>
      <dgm:spPr/>
      <dgm:t>
        <a:bodyPr/>
        <a:lstStyle/>
        <a:p>
          <a:r>
            <a:rPr lang="es-ES"/>
            <a:t>Revenue</a:t>
          </a:r>
          <a:endParaRPr lang="en-US"/>
        </a:p>
      </dgm:t>
    </dgm:pt>
    <dgm:pt modelId="{AEFB8913-5174-41EC-B759-FC0CCA90DB71}" type="parTrans" cxnId="{690DB7B3-5E79-47CF-B533-683945279CEF}">
      <dgm:prSet/>
      <dgm:spPr/>
      <dgm:t>
        <a:bodyPr/>
        <a:lstStyle/>
        <a:p>
          <a:endParaRPr lang="en-US"/>
        </a:p>
      </dgm:t>
    </dgm:pt>
    <dgm:pt modelId="{6CDCD445-C4A5-4742-B7BC-CFB50645A4BB}" type="sibTrans" cxnId="{690DB7B3-5E79-47CF-B533-683945279CEF}">
      <dgm:prSet/>
      <dgm:spPr/>
      <dgm:t>
        <a:bodyPr/>
        <a:lstStyle/>
        <a:p>
          <a:endParaRPr lang="en-US"/>
        </a:p>
      </dgm:t>
    </dgm:pt>
    <dgm:pt modelId="{5D31D2A2-78B8-49A9-A295-F46983E73811}">
      <dgm:prSet/>
      <dgm:spPr/>
      <dgm:t>
        <a:bodyPr/>
        <a:lstStyle/>
        <a:p>
          <a:r>
            <a:rPr lang="es-ES" dirty="0" err="1"/>
            <a:t>Less</a:t>
          </a:r>
          <a:r>
            <a:rPr lang="es-ES" dirty="0"/>
            <a:t> time </a:t>
          </a:r>
          <a:r>
            <a:rPr lang="es-ES" dirty="0" err="1"/>
            <a:t>to</a:t>
          </a:r>
          <a:r>
            <a:rPr lang="es-ES" dirty="0"/>
            <a:t> </a:t>
          </a:r>
          <a:r>
            <a:rPr lang="es-ES" dirty="0" err="1"/>
            <a:t>market</a:t>
          </a:r>
          <a:endParaRPr lang="en-US" dirty="0"/>
        </a:p>
      </dgm:t>
    </dgm:pt>
    <dgm:pt modelId="{D3C8330F-1D31-4866-BFE3-AFB1E5870D9F}" type="parTrans" cxnId="{224BCB4C-7D8A-4981-9C52-A48941BFC885}">
      <dgm:prSet/>
      <dgm:spPr/>
      <dgm:t>
        <a:bodyPr/>
        <a:lstStyle/>
        <a:p>
          <a:endParaRPr lang="en-US"/>
        </a:p>
      </dgm:t>
    </dgm:pt>
    <dgm:pt modelId="{381F0953-7C74-4F5F-9611-9A3393D5D3C3}" type="sibTrans" cxnId="{224BCB4C-7D8A-4981-9C52-A48941BFC885}">
      <dgm:prSet/>
      <dgm:spPr/>
      <dgm:t>
        <a:bodyPr/>
        <a:lstStyle/>
        <a:p>
          <a:endParaRPr lang="en-US"/>
        </a:p>
      </dgm:t>
    </dgm:pt>
    <dgm:pt modelId="{D7ADB5B8-4E37-40E5-A2CA-572EA94218AC}">
      <dgm:prSet/>
      <dgm:spPr/>
      <dgm:t>
        <a:bodyPr/>
        <a:lstStyle/>
        <a:p>
          <a:r>
            <a:rPr lang="es-ES"/>
            <a:t>Reduced downtime from deploy-related crash or major bug.</a:t>
          </a:r>
          <a:endParaRPr lang="en-US"/>
        </a:p>
      </dgm:t>
    </dgm:pt>
    <dgm:pt modelId="{50682113-807A-47D3-9CAD-6C075FFDF135}" type="parTrans" cxnId="{2DEC7762-274D-41C5-BA64-4F46DA65F263}">
      <dgm:prSet/>
      <dgm:spPr/>
      <dgm:t>
        <a:bodyPr/>
        <a:lstStyle/>
        <a:p>
          <a:endParaRPr lang="en-US"/>
        </a:p>
      </dgm:t>
    </dgm:pt>
    <dgm:pt modelId="{3C6C7D23-1F29-4025-8435-BBE24ED144C0}" type="sibTrans" cxnId="{2DEC7762-274D-41C5-BA64-4F46DA65F263}">
      <dgm:prSet/>
      <dgm:spPr/>
      <dgm:t>
        <a:bodyPr/>
        <a:lstStyle/>
        <a:p>
          <a:endParaRPr lang="en-US"/>
        </a:p>
      </dgm:t>
    </dgm:pt>
    <dgm:pt modelId="{5AB93906-71E3-4F2B-B40C-2FD34F70FD4A}">
      <dgm:prSet/>
      <dgm:spPr/>
      <dgm:t>
        <a:bodyPr/>
        <a:lstStyle/>
        <a:p>
          <a:r>
            <a:rPr lang="es-ES"/>
            <a:t>Cost</a:t>
          </a:r>
          <a:endParaRPr lang="en-US"/>
        </a:p>
      </dgm:t>
    </dgm:pt>
    <dgm:pt modelId="{F3A3018A-B193-41AC-9DE6-F7A5CC3D39D6}" type="parTrans" cxnId="{372AED08-2294-4230-B14F-5AB3EF843485}">
      <dgm:prSet/>
      <dgm:spPr/>
      <dgm:t>
        <a:bodyPr/>
        <a:lstStyle/>
        <a:p>
          <a:endParaRPr lang="en-US"/>
        </a:p>
      </dgm:t>
    </dgm:pt>
    <dgm:pt modelId="{D99ECCFC-88FD-4CBD-BA75-EA7635841B7E}" type="sibTrans" cxnId="{372AED08-2294-4230-B14F-5AB3EF843485}">
      <dgm:prSet/>
      <dgm:spPr/>
      <dgm:t>
        <a:bodyPr/>
        <a:lstStyle/>
        <a:p>
          <a:endParaRPr lang="en-US"/>
        </a:p>
      </dgm:t>
    </dgm:pt>
    <dgm:pt modelId="{BFBACD0A-6A49-416F-8041-A247C3F9F14C}">
      <dgm:prSet/>
      <dgm:spPr/>
      <dgm:t>
        <a:bodyPr/>
        <a:lstStyle/>
        <a:p>
          <a:r>
            <a:rPr lang="es-ES"/>
            <a:t>Less human error</a:t>
          </a:r>
          <a:endParaRPr lang="en-US"/>
        </a:p>
      </dgm:t>
    </dgm:pt>
    <dgm:pt modelId="{2261F228-4C1B-4542-A437-F85FFE526812}" type="parTrans" cxnId="{8499E064-571C-4D90-858D-D215FBFD0AF6}">
      <dgm:prSet/>
      <dgm:spPr/>
      <dgm:t>
        <a:bodyPr/>
        <a:lstStyle/>
        <a:p>
          <a:endParaRPr lang="en-US"/>
        </a:p>
      </dgm:t>
    </dgm:pt>
    <dgm:pt modelId="{0C36718F-AAF2-49AD-835D-82B11A9496BB}" type="sibTrans" cxnId="{8499E064-571C-4D90-858D-D215FBFD0AF6}">
      <dgm:prSet/>
      <dgm:spPr/>
      <dgm:t>
        <a:bodyPr/>
        <a:lstStyle/>
        <a:p>
          <a:endParaRPr lang="en-US"/>
        </a:p>
      </dgm:t>
    </dgm:pt>
    <dgm:pt modelId="{6C76675A-5479-48EE-B8AA-2558D11ED237}">
      <dgm:prSet/>
      <dgm:spPr/>
      <dgm:t>
        <a:bodyPr/>
        <a:lstStyle/>
        <a:p>
          <a:r>
            <a:rPr lang="es-ES"/>
            <a:t>Prevent security holes</a:t>
          </a:r>
          <a:endParaRPr lang="en-US"/>
        </a:p>
      </dgm:t>
    </dgm:pt>
    <dgm:pt modelId="{06B36536-B89B-47EE-817F-5E4169F84FCB}" type="parTrans" cxnId="{1CF07046-0F0F-4B60-88F9-58ABE2971B04}">
      <dgm:prSet/>
      <dgm:spPr/>
      <dgm:t>
        <a:bodyPr/>
        <a:lstStyle/>
        <a:p>
          <a:endParaRPr lang="en-US"/>
        </a:p>
      </dgm:t>
    </dgm:pt>
    <dgm:pt modelId="{7A610F6C-2F83-49B3-9514-1554F893CD28}" type="sibTrans" cxnId="{1CF07046-0F0F-4B60-88F9-58ABE2971B04}">
      <dgm:prSet/>
      <dgm:spPr/>
      <dgm:t>
        <a:bodyPr/>
        <a:lstStyle/>
        <a:p>
          <a:endParaRPr lang="en-US"/>
        </a:p>
      </dgm:t>
    </dgm:pt>
    <dgm:pt modelId="{5D847EDD-9FCA-41E4-80F4-DA0CB506A141}" type="pres">
      <dgm:prSet presAssocID="{3313C07E-2584-463D-AA31-526429D76E85}" presName="root" presStyleCnt="0">
        <dgm:presLayoutVars>
          <dgm:dir/>
          <dgm:resizeHandles val="exact"/>
        </dgm:presLayoutVars>
      </dgm:prSet>
      <dgm:spPr/>
    </dgm:pt>
    <dgm:pt modelId="{2295C872-BCA1-46CF-BCAD-69E6ADA0DDD5}" type="pres">
      <dgm:prSet presAssocID="{55ECCB54-4001-4F39-AEC2-C4D8A2492108}" presName="compNode" presStyleCnt="0"/>
      <dgm:spPr/>
    </dgm:pt>
    <dgm:pt modelId="{5C125008-F6B1-40B8-B106-3778441B5BB4}" type="pres">
      <dgm:prSet presAssocID="{55ECCB54-4001-4F39-AEC2-C4D8A2492108}" presName="bgRect" presStyleLbl="bgShp" presStyleIdx="0" presStyleCnt="3"/>
      <dgm:spPr/>
    </dgm:pt>
    <dgm:pt modelId="{AD62782C-46D0-47B7-9F67-0CBB20D61558}" type="pres">
      <dgm:prSet presAssocID="{55ECCB54-4001-4F39-AEC2-C4D8A24921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05DC0FA4-53E0-47F5-8004-9A32FEDC5FF5}" type="pres">
      <dgm:prSet presAssocID="{55ECCB54-4001-4F39-AEC2-C4D8A2492108}" presName="spaceRect" presStyleCnt="0"/>
      <dgm:spPr/>
    </dgm:pt>
    <dgm:pt modelId="{B23A3341-E18B-4BD8-B889-F915BA36D80F}" type="pres">
      <dgm:prSet presAssocID="{55ECCB54-4001-4F39-AEC2-C4D8A2492108}" presName="parTx" presStyleLbl="revTx" presStyleIdx="0" presStyleCnt="6">
        <dgm:presLayoutVars>
          <dgm:chMax val="0"/>
          <dgm:chPref val="0"/>
        </dgm:presLayoutVars>
      </dgm:prSet>
      <dgm:spPr/>
    </dgm:pt>
    <dgm:pt modelId="{3DCF1BD2-4F30-4A0D-BD4D-75CA7DA45F67}" type="pres">
      <dgm:prSet presAssocID="{55ECCB54-4001-4F39-AEC2-C4D8A2492108}" presName="desTx" presStyleLbl="revTx" presStyleIdx="1" presStyleCnt="6">
        <dgm:presLayoutVars/>
      </dgm:prSet>
      <dgm:spPr/>
    </dgm:pt>
    <dgm:pt modelId="{3FE3B500-A63A-4E1E-9E0E-456370A0EA76}" type="pres">
      <dgm:prSet presAssocID="{3AEE6004-2300-4405-AC49-E685FE929E32}" presName="sibTrans" presStyleCnt="0"/>
      <dgm:spPr/>
    </dgm:pt>
    <dgm:pt modelId="{6ECEFF52-C605-44F9-ACA8-CDAFA0C0F103}" type="pres">
      <dgm:prSet presAssocID="{B42A06A8-995F-49F9-B743-1F3813B40B5A}" presName="compNode" presStyleCnt="0"/>
      <dgm:spPr/>
    </dgm:pt>
    <dgm:pt modelId="{2FE8684A-CA65-4DEF-A924-409CF03D4CB9}" type="pres">
      <dgm:prSet presAssocID="{B42A06A8-995F-49F9-B743-1F3813B40B5A}" presName="bgRect" presStyleLbl="bgShp" presStyleIdx="1" presStyleCnt="3"/>
      <dgm:spPr/>
    </dgm:pt>
    <dgm:pt modelId="{F2B1F472-CBF4-48A8-B8A1-1282DC461932}" type="pres">
      <dgm:prSet presAssocID="{B42A06A8-995F-49F9-B743-1F3813B40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o"/>
        </a:ext>
      </dgm:extLst>
    </dgm:pt>
    <dgm:pt modelId="{4C567A8C-AA24-40B9-A359-52B23BB839AE}" type="pres">
      <dgm:prSet presAssocID="{B42A06A8-995F-49F9-B743-1F3813B40B5A}" presName="spaceRect" presStyleCnt="0"/>
      <dgm:spPr/>
    </dgm:pt>
    <dgm:pt modelId="{DEFD3E77-6CAA-463F-9B94-852F99EBA83E}" type="pres">
      <dgm:prSet presAssocID="{B42A06A8-995F-49F9-B743-1F3813B40B5A}" presName="parTx" presStyleLbl="revTx" presStyleIdx="2" presStyleCnt="6">
        <dgm:presLayoutVars>
          <dgm:chMax val="0"/>
          <dgm:chPref val="0"/>
        </dgm:presLayoutVars>
      </dgm:prSet>
      <dgm:spPr/>
    </dgm:pt>
    <dgm:pt modelId="{CBB07538-7E6E-4689-88CE-8177E53D5FFE}" type="pres">
      <dgm:prSet presAssocID="{B42A06A8-995F-49F9-B743-1F3813B40B5A}" presName="desTx" presStyleLbl="revTx" presStyleIdx="3" presStyleCnt="6">
        <dgm:presLayoutVars/>
      </dgm:prSet>
      <dgm:spPr/>
    </dgm:pt>
    <dgm:pt modelId="{8AA659F4-298C-4C0C-9CAD-1C87F5A9AC7A}" type="pres">
      <dgm:prSet presAssocID="{6CDCD445-C4A5-4742-B7BC-CFB50645A4BB}" presName="sibTrans" presStyleCnt="0"/>
      <dgm:spPr/>
    </dgm:pt>
    <dgm:pt modelId="{877A0AC5-4BD9-45DE-86AF-8B01202A0C05}" type="pres">
      <dgm:prSet presAssocID="{5AB93906-71E3-4F2B-B40C-2FD34F70FD4A}" presName="compNode" presStyleCnt="0"/>
      <dgm:spPr/>
    </dgm:pt>
    <dgm:pt modelId="{C90DAEDB-3E16-4EF4-B038-AA8FEE911970}" type="pres">
      <dgm:prSet presAssocID="{5AB93906-71E3-4F2B-B40C-2FD34F70FD4A}" presName="bgRect" presStyleLbl="bgShp" presStyleIdx="2" presStyleCnt="3"/>
      <dgm:spPr/>
    </dgm:pt>
    <dgm:pt modelId="{326671C9-C1EC-442B-B53A-6D4413B50C32}" type="pres">
      <dgm:prSet presAssocID="{5AB93906-71E3-4F2B-B40C-2FD34F70FD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rar"/>
        </a:ext>
      </dgm:extLst>
    </dgm:pt>
    <dgm:pt modelId="{CF91821D-884A-47B8-A0AE-BE4CF03B0384}" type="pres">
      <dgm:prSet presAssocID="{5AB93906-71E3-4F2B-B40C-2FD34F70FD4A}" presName="spaceRect" presStyleCnt="0"/>
      <dgm:spPr/>
    </dgm:pt>
    <dgm:pt modelId="{DC81754B-2339-428D-AB5F-A361C5CF2E68}" type="pres">
      <dgm:prSet presAssocID="{5AB93906-71E3-4F2B-B40C-2FD34F70FD4A}" presName="parTx" presStyleLbl="revTx" presStyleIdx="4" presStyleCnt="6">
        <dgm:presLayoutVars>
          <dgm:chMax val="0"/>
          <dgm:chPref val="0"/>
        </dgm:presLayoutVars>
      </dgm:prSet>
      <dgm:spPr/>
    </dgm:pt>
    <dgm:pt modelId="{4CF1D751-DCB7-4844-8BCC-FD6626C50AB0}" type="pres">
      <dgm:prSet presAssocID="{5AB93906-71E3-4F2B-B40C-2FD34F70FD4A}" presName="desTx" presStyleLbl="revTx" presStyleIdx="5" presStyleCnt="6">
        <dgm:presLayoutVars/>
      </dgm:prSet>
      <dgm:spPr/>
    </dgm:pt>
  </dgm:ptLst>
  <dgm:cxnLst>
    <dgm:cxn modelId="{372AED08-2294-4230-B14F-5AB3EF843485}" srcId="{3313C07E-2584-463D-AA31-526429D76E85}" destId="{5AB93906-71E3-4F2B-B40C-2FD34F70FD4A}" srcOrd="2" destOrd="0" parTransId="{F3A3018A-B193-41AC-9DE6-F7A5CC3D39D6}" sibTransId="{D99ECCFC-88FD-4CBD-BA75-EA7635841B7E}"/>
    <dgm:cxn modelId="{270D4E1E-9D1F-4E5F-89DD-4D2FA23279D3}" type="presOf" srcId="{3313C07E-2584-463D-AA31-526429D76E85}" destId="{5D847EDD-9FCA-41E4-80F4-DA0CB506A141}" srcOrd="0" destOrd="0" presId="urn:microsoft.com/office/officeart/2018/2/layout/IconVerticalSolidList"/>
    <dgm:cxn modelId="{C178DB29-C9CC-4167-B6E1-A79B039FD5A6}" type="presOf" srcId="{55ECCB54-4001-4F39-AEC2-C4D8A2492108}" destId="{B23A3341-E18B-4BD8-B889-F915BA36D80F}" srcOrd="0" destOrd="0" presId="urn:microsoft.com/office/officeart/2018/2/layout/IconVerticalSolidList"/>
    <dgm:cxn modelId="{2DEC7762-274D-41C5-BA64-4F46DA65F263}" srcId="{B42A06A8-995F-49F9-B743-1F3813B40B5A}" destId="{D7ADB5B8-4E37-40E5-A2CA-572EA94218AC}" srcOrd="1" destOrd="0" parTransId="{50682113-807A-47D3-9CAD-6C075FFDF135}" sibTransId="{3C6C7D23-1F29-4025-8435-BBE24ED144C0}"/>
    <dgm:cxn modelId="{8499E064-571C-4D90-858D-D215FBFD0AF6}" srcId="{5AB93906-71E3-4F2B-B40C-2FD34F70FD4A}" destId="{BFBACD0A-6A49-416F-8041-A247C3F9F14C}" srcOrd="0" destOrd="0" parTransId="{2261F228-4C1B-4542-A437-F85FFE526812}" sibTransId="{0C36718F-AAF2-49AD-835D-82B11A9496BB}"/>
    <dgm:cxn modelId="{1CF07046-0F0F-4B60-88F9-58ABE2971B04}" srcId="{5AB93906-71E3-4F2B-B40C-2FD34F70FD4A}" destId="{6C76675A-5479-48EE-B8AA-2558D11ED237}" srcOrd="1" destOrd="0" parTransId="{06B36536-B89B-47EE-817F-5E4169F84FCB}" sibTransId="{7A610F6C-2F83-49B3-9514-1554F893CD28}"/>
    <dgm:cxn modelId="{224BCB4C-7D8A-4981-9C52-A48941BFC885}" srcId="{B42A06A8-995F-49F9-B743-1F3813B40B5A}" destId="{5D31D2A2-78B8-49A9-A295-F46983E73811}" srcOrd="0" destOrd="0" parTransId="{D3C8330F-1D31-4866-BFE3-AFB1E5870D9F}" sibTransId="{381F0953-7C74-4F5F-9611-9A3393D5D3C3}"/>
    <dgm:cxn modelId="{3ADE4E52-A605-49BF-90BA-211550BE2C91}" type="presOf" srcId="{5AB93906-71E3-4F2B-B40C-2FD34F70FD4A}" destId="{DC81754B-2339-428D-AB5F-A361C5CF2E68}" srcOrd="0" destOrd="0" presId="urn:microsoft.com/office/officeart/2018/2/layout/IconVerticalSolidList"/>
    <dgm:cxn modelId="{0296FA7F-8DDD-4ABB-8FBF-D6818024CCC1}" type="presOf" srcId="{5D31D2A2-78B8-49A9-A295-F46983E73811}" destId="{CBB07538-7E6E-4689-88CE-8177E53D5FFE}" srcOrd="0" destOrd="0" presId="urn:microsoft.com/office/officeart/2018/2/layout/IconVerticalSolidList"/>
    <dgm:cxn modelId="{E5B55A8A-A8B6-430B-AEFD-9751EAAE695D}" type="presOf" srcId="{BFBACD0A-6A49-416F-8041-A247C3F9F14C}" destId="{4CF1D751-DCB7-4844-8BCC-FD6626C50AB0}" srcOrd="0" destOrd="0" presId="urn:microsoft.com/office/officeart/2018/2/layout/IconVerticalSolidList"/>
    <dgm:cxn modelId="{06212491-2AFB-43A9-85DE-760EDFEB2446}" type="presOf" srcId="{6C76675A-5479-48EE-B8AA-2558D11ED237}" destId="{4CF1D751-DCB7-4844-8BCC-FD6626C50AB0}" srcOrd="0" destOrd="1" presId="urn:microsoft.com/office/officeart/2018/2/layout/IconVerticalSolidList"/>
    <dgm:cxn modelId="{CAFDC291-DCD9-42F8-B3DF-679C827D079C}" type="presOf" srcId="{D7ADB5B8-4E37-40E5-A2CA-572EA94218AC}" destId="{CBB07538-7E6E-4689-88CE-8177E53D5FFE}" srcOrd="0" destOrd="1" presId="urn:microsoft.com/office/officeart/2018/2/layout/IconVerticalSolidList"/>
    <dgm:cxn modelId="{3F0D5A9B-24C5-407A-9C68-9E1170870859}" type="presOf" srcId="{61E3294F-6523-4A76-A25A-2D198E3BFA59}" destId="{3DCF1BD2-4F30-4A0D-BD4D-75CA7DA45F67}" srcOrd="0" destOrd="0" presId="urn:microsoft.com/office/officeart/2018/2/layout/IconVerticalSolidList"/>
    <dgm:cxn modelId="{690DB7B3-5E79-47CF-B533-683945279CEF}" srcId="{3313C07E-2584-463D-AA31-526429D76E85}" destId="{B42A06A8-995F-49F9-B743-1F3813B40B5A}" srcOrd="1" destOrd="0" parTransId="{AEFB8913-5174-41EC-B759-FC0CCA90DB71}" sibTransId="{6CDCD445-C4A5-4742-B7BC-CFB50645A4BB}"/>
    <dgm:cxn modelId="{F84154B6-0D47-4CBF-8AD1-73D5E59C16CD}" srcId="{3313C07E-2584-463D-AA31-526429D76E85}" destId="{55ECCB54-4001-4F39-AEC2-C4D8A2492108}" srcOrd="0" destOrd="0" parTransId="{EA5B4C14-C032-4973-BC05-7C47D81E3D50}" sibTransId="{3AEE6004-2300-4405-AC49-E685FE929E32}"/>
    <dgm:cxn modelId="{1461F0C1-D624-4C12-99C1-6232EBB8C9AF}" type="presOf" srcId="{B42A06A8-995F-49F9-B743-1F3813B40B5A}" destId="{DEFD3E77-6CAA-463F-9B94-852F99EBA83E}" srcOrd="0" destOrd="0" presId="urn:microsoft.com/office/officeart/2018/2/layout/IconVerticalSolidList"/>
    <dgm:cxn modelId="{41F980F1-426D-42AA-89A9-51A0E93A71D7}" srcId="{55ECCB54-4001-4F39-AEC2-C4D8A2492108}" destId="{61E3294F-6523-4A76-A25A-2D198E3BFA59}" srcOrd="0" destOrd="0" parTransId="{2726088A-E493-4C1F-9D5F-87228E05EB3B}" sibTransId="{69130F21-ACB3-4EA7-95B3-71CAFDEBBC26}"/>
    <dgm:cxn modelId="{E7BBE712-5D9B-46E1-9100-BB6F4498EE50}" type="presParOf" srcId="{5D847EDD-9FCA-41E4-80F4-DA0CB506A141}" destId="{2295C872-BCA1-46CF-BCAD-69E6ADA0DDD5}" srcOrd="0" destOrd="0" presId="urn:microsoft.com/office/officeart/2018/2/layout/IconVerticalSolidList"/>
    <dgm:cxn modelId="{CD9611C9-D490-4B5D-85CF-65B5A3C8CB7A}" type="presParOf" srcId="{2295C872-BCA1-46CF-BCAD-69E6ADA0DDD5}" destId="{5C125008-F6B1-40B8-B106-3778441B5BB4}" srcOrd="0" destOrd="0" presId="urn:microsoft.com/office/officeart/2018/2/layout/IconVerticalSolidList"/>
    <dgm:cxn modelId="{FCF7A9DD-5E31-4195-9398-32D10737D6F4}" type="presParOf" srcId="{2295C872-BCA1-46CF-BCAD-69E6ADA0DDD5}" destId="{AD62782C-46D0-47B7-9F67-0CBB20D61558}" srcOrd="1" destOrd="0" presId="urn:microsoft.com/office/officeart/2018/2/layout/IconVerticalSolidList"/>
    <dgm:cxn modelId="{5DC000C5-3265-4802-8044-194F1EE84943}" type="presParOf" srcId="{2295C872-BCA1-46CF-BCAD-69E6ADA0DDD5}" destId="{05DC0FA4-53E0-47F5-8004-9A32FEDC5FF5}" srcOrd="2" destOrd="0" presId="urn:microsoft.com/office/officeart/2018/2/layout/IconVerticalSolidList"/>
    <dgm:cxn modelId="{D7F940D8-3AE1-4E0E-893B-0729781EAB06}" type="presParOf" srcId="{2295C872-BCA1-46CF-BCAD-69E6ADA0DDD5}" destId="{B23A3341-E18B-4BD8-B889-F915BA36D80F}" srcOrd="3" destOrd="0" presId="urn:microsoft.com/office/officeart/2018/2/layout/IconVerticalSolidList"/>
    <dgm:cxn modelId="{7127D390-A8A5-4DB0-A77F-78F0DD7CB62A}" type="presParOf" srcId="{2295C872-BCA1-46CF-BCAD-69E6ADA0DDD5}" destId="{3DCF1BD2-4F30-4A0D-BD4D-75CA7DA45F67}" srcOrd="4" destOrd="0" presId="urn:microsoft.com/office/officeart/2018/2/layout/IconVerticalSolidList"/>
    <dgm:cxn modelId="{BCF3BF5E-0EDF-4A5B-BA78-7C8C333B92AE}" type="presParOf" srcId="{5D847EDD-9FCA-41E4-80F4-DA0CB506A141}" destId="{3FE3B500-A63A-4E1E-9E0E-456370A0EA76}" srcOrd="1" destOrd="0" presId="urn:microsoft.com/office/officeart/2018/2/layout/IconVerticalSolidList"/>
    <dgm:cxn modelId="{7350BDF4-2444-4F34-8F91-A866B2C05183}" type="presParOf" srcId="{5D847EDD-9FCA-41E4-80F4-DA0CB506A141}" destId="{6ECEFF52-C605-44F9-ACA8-CDAFA0C0F103}" srcOrd="2" destOrd="0" presId="urn:microsoft.com/office/officeart/2018/2/layout/IconVerticalSolidList"/>
    <dgm:cxn modelId="{4CB51A11-D0D8-4ADD-AF3C-B85C8D7CB55A}" type="presParOf" srcId="{6ECEFF52-C605-44F9-ACA8-CDAFA0C0F103}" destId="{2FE8684A-CA65-4DEF-A924-409CF03D4CB9}" srcOrd="0" destOrd="0" presId="urn:microsoft.com/office/officeart/2018/2/layout/IconVerticalSolidList"/>
    <dgm:cxn modelId="{90E8F5DB-A2CF-4362-9C1D-B468F182C759}" type="presParOf" srcId="{6ECEFF52-C605-44F9-ACA8-CDAFA0C0F103}" destId="{F2B1F472-CBF4-48A8-B8A1-1282DC461932}" srcOrd="1" destOrd="0" presId="urn:microsoft.com/office/officeart/2018/2/layout/IconVerticalSolidList"/>
    <dgm:cxn modelId="{26D8F344-D22F-4E95-934F-BD1883410612}" type="presParOf" srcId="{6ECEFF52-C605-44F9-ACA8-CDAFA0C0F103}" destId="{4C567A8C-AA24-40B9-A359-52B23BB839AE}" srcOrd="2" destOrd="0" presId="urn:microsoft.com/office/officeart/2018/2/layout/IconVerticalSolidList"/>
    <dgm:cxn modelId="{9FE569A2-A377-41D6-A991-92632482ADF5}" type="presParOf" srcId="{6ECEFF52-C605-44F9-ACA8-CDAFA0C0F103}" destId="{DEFD3E77-6CAA-463F-9B94-852F99EBA83E}" srcOrd="3" destOrd="0" presId="urn:microsoft.com/office/officeart/2018/2/layout/IconVerticalSolidList"/>
    <dgm:cxn modelId="{57D936E3-58DF-4248-B075-197A6345E2AB}" type="presParOf" srcId="{6ECEFF52-C605-44F9-ACA8-CDAFA0C0F103}" destId="{CBB07538-7E6E-4689-88CE-8177E53D5FFE}" srcOrd="4" destOrd="0" presId="urn:microsoft.com/office/officeart/2018/2/layout/IconVerticalSolidList"/>
    <dgm:cxn modelId="{1AAACD8D-D30E-4E08-A8E7-7EE2FA2882BB}" type="presParOf" srcId="{5D847EDD-9FCA-41E4-80F4-DA0CB506A141}" destId="{8AA659F4-298C-4C0C-9CAD-1C87F5A9AC7A}" srcOrd="3" destOrd="0" presId="urn:microsoft.com/office/officeart/2018/2/layout/IconVerticalSolidList"/>
    <dgm:cxn modelId="{4B7F187B-6BBE-4CB6-9150-1A5DE3A86F57}" type="presParOf" srcId="{5D847EDD-9FCA-41E4-80F4-DA0CB506A141}" destId="{877A0AC5-4BD9-45DE-86AF-8B01202A0C05}" srcOrd="4" destOrd="0" presId="urn:microsoft.com/office/officeart/2018/2/layout/IconVerticalSolidList"/>
    <dgm:cxn modelId="{F918046F-09EA-4655-94AA-5E951C0CA09A}" type="presParOf" srcId="{877A0AC5-4BD9-45DE-86AF-8B01202A0C05}" destId="{C90DAEDB-3E16-4EF4-B038-AA8FEE911970}" srcOrd="0" destOrd="0" presId="urn:microsoft.com/office/officeart/2018/2/layout/IconVerticalSolidList"/>
    <dgm:cxn modelId="{B525CA66-A625-40BE-AEE2-02F12E9F0716}" type="presParOf" srcId="{877A0AC5-4BD9-45DE-86AF-8B01202A0C05}" destId="{326671C9-C1EC-442B-B53A-6D4413B50C32}" srcOrd="1" destOrd="0" presId="urn:microsoft.com/office/officeart/2018/2/layout/IconVerticalSolidList"/>
    <dgm:cxn modelId="{559A43A9-55AE-484E-AA54-C90B6BDE3605}" type="presParOf" srcId="{877A0AC5-4BD9-45DE-86AF-8B01202A0C05}" destId="{CF91821D-884A-47B8-A0AE-BE4CF03B0384}" srcOrd="2" destOrd="0" presId="urn:microsoft.com/office/officeart/2018/2/layout/IconVerticalSolidList"/>
    <dgm:cxn modelId="{A44F2074-4A62-4C20-9D7D-EEF3FA2C8B94}" type="presParOf" srcId="{877A0AC5-4BD9-45DE-86AF-8B01202A0C05}" destId="{DC81754B-2339-428D-AB5F-A361C5CF2E68}" srcOrd="3" destOrd="0" presId="urn:microsoft.com/office/officeart/2018/2/layout/IconVerticalSolidList"/>
    <dgm:cxn modelId="{080823EA-155F-4372-9A51-BEE77C56136C}" type="presParOf" srcId="{877A0AC5-4BD9-45DE-86AF-8B01202A0C05}" destId="{4CF1D751-DCB7-4844-8BCC-FD6626C50AB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1CBA7-411B-4DFF-B68B-C5532D5B6D8A}">
      <dsp:nvSpPr>
        <dsp:cNvPr id="0" name=""/>
        <dsp:cNvSpPr/>
      </dsp:nvSpPr>
      <dsp:spPr>
        <a:xfrm>
          <a:off x="3603693" y="631233"/>
          <a:ext cx="4866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68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4101" y="674367"/>
        <a:ext cx="25864" cy="5172"/>
      </dsp:txXfrm>
    </dsp:sp>
    <dsp:sp modelId="{563C0B45-6A55-4B06-89A4-0F0B6DB8912C}">
      <dsp:nvSpPr>
        <dsp:cNvPr id="0" name=""/>
        <dsp:cNvSpPr/>
      </dsp:nvSpPr>
      <dsp:spPr>
        <a:xfrm>
          <a:off x="1356446" y="2239"/>
          <a:ext cx="2249046" cy="13494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05" tIns="115680" rIns="110205" bIns="11568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One of the best modern application practices in the industry.</a:t>
          </a:r>
          <a:endParaRPr lang="en-US" sz="1900" kern="1200"/>
        </a:p>
      </dsp:txBody>
      <dsp:txXfrm>
        <a:off x="1356446" y="2239"/>
        <a:ext cx="2249046" cy="1349427"/>
      </dsp:txXfrm>
    </dsp:sp>
    <dsp:sp modelId="{8343DDB3-E2D7-4193-B8B5-9BE0ADAD9415}">
      <dsp:nvSpPr>
        <dsp:cNvPr id="0" name=""/>
        <dsp:cNvSpPr/>
      </dsp:nvSpPr>
      <dsp:spPr>
        <a:xfrm>
          <a:off x="2480969" y="1349867"/>
          <a:ext cx="2766327" cy="486680"/>
        </a:xfrm>
        <a:custGeom>
          <a:avLst/>
          <a:gdLst/>
          <a:ahLst/>
          <a:cxnLst/>
          <a:rect l="0" t="0" r="0" b="0"/>
          <a:pathLst>
            <a:path>
              <a:moveTo>
                <a:pt x="2766327" y="0"/>
              </a:moveTo>
              <a:lnTo>
                <a:pt x="2766327" y="260440"/>
              </a:lnTo>
              <a:lnTo>
                <a:pt x="0" y="260440"/>
              </a:lnTo>
              <a:lnTo>
                <a:pt x="0" y="486680"/>
              </a:lnTo>
            </a:path>
          </a:pathLst>
        </a:custGeom>
        <a:noFill/>
        <a:ln w="9525" cap="flat" cmpd="sng" algn="ctr">
          <a:solidFill>
            <a:schemeClr val="accent2">
              <a:hueOff val="488613"/>
              <a:satOff val="-7883"/>
              <a:lumOff val="-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93776" y="1590621"/>
        <a:ext cx="140713" cy="5172"/>
      </dsp:txXfrm>
    </dsp:sp>
    <dsp:sp modelId="{6050DFD0-8C2F-44C8-B496-FA6615376591}">
      <dsp:nvSpPr>
        <dsp:cNvPr id="0" name=""/>
        <dsp:cNvSpPr/>
      </dsp:nvSpPr>
      <dsp:spPr>
        <a:xfrm>
          <a:off x="4122773" y="2239"/>
          <a:ext cx="2249046" cy="1349427"/>
        </a:xfrm>
        <a:prstGeom prst="rect">
          <a:avLst/>
        </a:prstGeom>
        <a:solidFill>
          <a:schemeClr val="accent2">
            <a:hueOff val="390891"/>
            <a:satOff val="-6307"/>
            <a:lumOff val="-1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05" tIns="115680" rIns="110205" bIns="11568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Proven methodologies with mature tools.</a:t>
          </a:r>
          <a:endParaRPr lang="en-US" sz="1900" kern="1200"/>
        </a:p>
      </dsp:txBody>
      <dsp:txXfrm>
        <a:off x="4122773" y="2239"/>
        <a:ext cx="2249046" cy="1349427"/>
      </dsp:txXfrm>
    </dsp:sp>
    <dsp:sp modelId="{7A4B7679-B507-40BF-801C-0E0046F61DC5}">
      <dsp:nvSpPr>
        <dsp:cNvPr id="0" name=""/>
        <dsp:cNvSpPr/>
      </dsp:nvSpPr>
      <dsp:spPr>
        <a:xfrm>
          <a:off x="3603693" y="2497942"/>
          <a:ext cx="4866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680" y="45720"/>
              </a:lnTo>
            </a:path>
          </a:pathLst>
        </a:custGeom>
        <a:noFill/>
        <a:ln w="952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4101" y="2541075"/>
        <a:ext cx="25864" cy="5172"/>
      </dsp:txXfrm>
    </dsp:sp>
    <dsp:sp modelId="{63F88F62-BF4E-4D2F-BF6F-5284F6FEC80D}">
      <dsp:nvSpPr>
        <dsp:cNvPr id="0" name=""/>
        <dsp:cNvSpPr/>
      </dsp:nvSpPr>
      <dsp:spPr>
        <a:xfrm>
          <a:off x="1356446" y="1868948"/>
          <a:ext cx="2249046" cy="1349427"/>
        </a:xfrm>
        <a:prstGeom prst="rect">
          <a:avLst/>
        </a:prstGeom>
        <a:solidFill>
          <a:schemeClr val="accent2">
            <a:hueOff val="781782"/>
            <a:satOff val="-12614"/>
            <a:lumOff val="-219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05" tIns="115680" rIns="110205" bIns="11568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u="none" kern="1200" dirty="0" err="1">
              <a:effectLst/>
            </a:rPr>
            <a:t>Path</a:t>
          </a:r>
          <a:r>
            <a:rPr lang="es-ES" sz="1900" u="none" kern="1200" dirty="0">
              <a:effectLst/>
            </a:rPr>
            <a:t> </a:t>
          </a:r>
          <a:r>
            <a:rPr lang="es-ES" sz="1900" u="none" kern="1200" dirty="0" err="1">
              <a:effectLst/>
            </a:rPr>
            <a:t>to</a:t>
          </a:r>
          <a:r>
            <a:rPr lang="es-ES" sz="1900" u="none" kern="1200" dirty="0">
              <a:effectLst/>
            </a:rPr>
            <a:t> DevOps</a:t>
          </a:r>
          <a:r>
            <a:rPr lang="es-ES" sz="1900" u="sng" kern="1200" dirty="0"/>
            <a:t> Cultural</a:t>
          </a:r>
          <a:r>
            <a:rPr lang="es-ES" sz="1900" kern="1200" dirty="0"/>
            <a:t> CHANGE</a:t>
          </a:r>
          <a:endParaRPr lang="en-US" sz="1900" kern="1200" dirty="0"/>
        </a:p>
      </dsp:txBody>
      <dsp:txXfrm>
        <a:off x="1356446" y="1868948"/>
        <a:ext cx="2249046" cy="1349427"/>
      </dsp:txXfrm>
    </dsp:sp>
    <dsp:sp modelId="{E582BCBF-1687-4BEC-95B4-122AFB8D2D47}">
      <dsp:nvSpPr>
        <dsp:cNvPr id="0" name=""/>
        <dsp:cNvSpPr/>
      </dsp:nvSpPr>
      <dsp:spPr>
        <a:xfrm>
          <a:off x="2480969" y="3216575"/>
          <a:ext cx="2766327" cy="486680"/>
        </a:xfrm>
        <a:custGeom>
          <a:avLst/>
          <a:gdLst/>
          <a:ahLst/>
          <a:cxnLst/>
          <a:rect l="0" t="0" r="0" b="0"/>
          <a:pathLst>
            <a:path>
              <a:moveTo>
                <a:pt x="2766327" y="0"/>
              </a:moveTo>
              <a:lnTo>
                <a:pt x="2766327" y="260440"/>
              </a:lnTo>
              <a:lnTo>
                <a:pt x="0" y="260440"/>
              </a:lnTo>
              <a:lnTo>
                <a:pt x="0" y="486680"/>
              </a:lnTo>
            </a:path>
          </a:pathLst>
        </a:custGeom>
        <a:noFill/>
        <a:ln w="9525" cap="flat" cmpd="sng" algn="ctr">
          <a:solidFill>
            <a:schemeClr val="accent2">
              <a:hueOff val="1465840"/>
              <a:satOff val="-23650"/>
              <a:lumOff val="-41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93776" y="3457329"/>
        <a:ext cx="140713" cy="5172"/>
      </dsp:txXfrm>
    </dsp:sp>
    <dsp:sp modelId="{CE8E4F6E-A256-41E2-9B50-6B36F3A227AD}">
      <dsp:nvSpPr>
        <dsp:cNvPr id="0" name=""/>
        <dsp:cNvSpPr/>
      </dsp:nvSpPr>
      <dsp:spPr>
        <a:xfrm>
          <a:off x="4122773" y="1868948"/>
          <a:ext cx="2249046" cy="1349427"/>
        </a:xfrm>
        <a:prstGeom prst="rect">
          <a:avLst/>
        </a:prstGeom>
        <a:solidFill>
          <a:schemeClr val="accent2">
            <a:hueOff val="1172672"/>
            <a:satOff val="-18920"/>
            <a:lumOff val="-329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05" tIns="115680" rIns="110205" bIns="11568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Enabler</a:t>
          </a:r>
          <a:r>
            <a:rPr lang="es-ES" sz="1900" kern="1200" dirty="0"/>
            <a:t> </a:t>
          </a:r>
          <a:r>
            <a:rPr lang="es-ES" sz="1900" kern="1200" dirty="0" err="1"/>
            <a:t>of</a:t>
          </a:r>
          <a:r>
            <a:rPr lang="es-ES" sz="1900" kern="1200" dirty="0"/>
            <a:t> </a:t>
          </a:r>
          <a:r>
            <a:rPr lang="es-ES" sz="1900" u="sng" kern="1200" dirty="0"/>
            <a:t>REVENUE</a:t>
          </a:r>
          <a:endParaRPr lang="en-US" sz="1900" u="sng" kern="1200" dirty="0"/>
        </a:p>
      </dsp:txBody>
      <dsp:txXfrm>
        <a:off x="4122773" y="1868948"/>
        <a:ext cx="2249046" cy="1349427"/>
      </dsp:txXfrm>
    </dsp:sp>
    <dsp:sp modelId="{3A3D3000-893D-400D-81F6-6470A4C81DEF}">
      <dsp:nvSpPr>
        <dsp:cNvPr id="0" name=""/>
        <dsp:cNvSpPr/>
      </dsp:nvSpPr>
      <dsp:spPr>
        <a:xfrm>
          <a:off x="3603693" y="4364650"/>
          <a:ext cx="4866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680" y="45720"/>
              </a:lnTo>
            </a:path>
          </a:pathLst>
        </a:custGeom>
        <a:noFill/>
        <a:ln w="952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4101" y="4407784"/>
        <a:ext cx="25864" cy="5172"/>
      </dsp:txXfrm>
    </dsp:sp>
    <dsp:sp modelId="{4B48A2C9-C44E-401A-A0B5-A1287376F152}">
      <dsp:nvSpPr>
        <dsp:cNvPr id="0" name=""/>
        <dsp:cNvSpPr/>
      </dsp:nvSpPr>
      <dsp:spPr>
        <a:xfrm>
          <a:off x="1356446" y="3735656"/>
          <a:ext cx="2249046" cy="1349427"/>
        </a:xfrm>
        <a:prstGeom prst="rect">
          <a:avLst/>
        </a:prstGeom>
        <a:solidFill>
          <a:schemeClr val="accent2">
            <a:hueOff val="1563563"/>
            <a:satOff val="-25227"/>
            <a:lumOff val="-439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05" tIns="115680" rIns="110205" bIns="11568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Cost</a:t>
          </a:r>
          <a:r>
            <a:rPr lang="es-ES" sz="1900" kern="1200" dirty="0"/>
            <a:t> </a:t>
          </a:r>
          <a:r>
            <a:rPr lang="es-ES" sz="1900" i="0" u="sng" kern="1200" dirty="0"/>
            <a:t>CONTROL</a:t>
          </a:r>
          <a:endParaRPr lang="en-US" sz="1900" i="0" u="sng" kern="1200" dirty="0"/>
        </a:p>
      </dsp:txBody>
      <dsp:txXfrm>
        <a:off x="1356446" y="3735656"/>
        <a:ext cx="2249046" cy="1349427"/>
      </dsp:txXfrm>
    </dsp:sp>
    <dsp:sp modelId="{E56F9E13-275B-464F-91FB-853B0671522D}">
      <dsp:nvSpPr>
        <dsp:cNvPr id="0" name=""/>
        <dsp:cNvSpPr/>
      </dsp:nvSpPr>
      <dsp:spPr>
        <a:xfrm>
          <a:off x="4122773" y="3735656"/>
          <a:ext cx="2249046" cy="1349427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205" tIns="115680" rIns="110205" bIns="11568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Improved</a:t>
          </a:r>
          <a:r>
            <a:rPr lang="es-ES" sz="1900" kern="1200" dirty="0"/>
            <a:t> time </a:t>
          </a:r>
          <a:r>
            <a:rPr lang="es-ES" sz="1900" kern="1200" dirty="0" err="1"/>
            <a:t>to</a:t>
          </a:r>
          <a:r>
            <a:rPr lang="es-ES" sz="1900" kern="1200" dirty="0"/>
            <a:t> </a:t>
          </a:r>
          <a:r>
            <a:rPr lang="es-ES" sz="1900" u="sng" kern="1200" dirty="0"/>
            <a:t>MARKET</a:t>
          </a:r>
          <a:endParaRPr lang="en-US" sz="1900" u="sng" kern="1200" dirty="0"/>
        </a:p>
      </dsp:txBody>
      <dsp:txXfrm>
        <a:off x="4122773" y="3735656"/>
        <a:ext cx="2249046" cy="1349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25008-F6B1-40B8-B106-3778441B5BB4}">
      <dsp:nvSpPr>
        <dsp:cNvPr id="0" name=""/>
        <dsp:cNvSpPr/>
      </dsp:nvSpPr>
      <dsp:spPr>
        <a:xfrm>
          <a:off x="0" y="615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2782C-46D0-47B7-9F67-0CBB20D61558}">
      <dsp:nvSpPr>
        <dsp:cNvPr id="0" name=""/>
        <dsp:cNvSpPr/>
      </dsp:nvSpPr>
      <dsp:spPr>
        <a:xfrm>
          <a:off x="435651" y="324653"/>
          <a:ext cx="792093" cy="792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3341-E18B-4BD8-B889-F915BA36D80F}">
      <dsp:nvSpPr>
        <dsp:cNvPr id="0" name=""/>
        <dsp:cNvSpPr/>
      </dsp:nvSpPr>
      <dsp:spPr>
        <a:xfrm>
          <a:off x="1663397" y="615"/>
          <a:ext cx="3282124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Time</a:t>
          </a:r>
          <a:endParaRPr lang="en-US" sz="2500" kern="1200"/>
        </a:p>
      </dsp:txBody>
      <dsp:txXfrm>
        <a:off x="1663397" y="615"/>
        <a:ext cx="3282124" cy="1440170"/>
      </dsp:txXfrm>
    </dsp:sp>
    <dsp:sp modelId="{3DCF1BD2-4F30-4A0D-BD4D-75CA7DA45F67}">
      <dsp:nvSpPr>
        <dsp:cNvPr id="0" name=""/>
        <dsp:cNvSpPr/>
      </dsp:nvSpPr>
      <dsp:spPr>
        <a:xfrm>
          <a:off x="4945521" y="615"/>
          <a:ext cx="2348088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Less developer time on issues from new code</a:t>
          </a:r>
          <a:endParaRPr lang="en-US" sz="1800" kern="1200"/>
        </a:p>
      </dsp:txBody>
      <dsp:txXfrm>
        <a:off x="4945521" y="615"/>
        <a:ext cx="2348088" cy="1440170"/>
      </dsp:txXfrm>
    </dsp:sp>
    <dsp:sp modelId="{2FE8684A-CA65-4DEF-A924-409CF03D4CB9}">
      <dsp:nvSpPr>
        <dsp:cNvPr id="0" name=""/>
        <dsp:cNvSpPr/>
      </dsp:nvSpPr>
      <dsp:spPr>
        <a:xfrm>
          <a:off x="0" y="1800829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1F472-CBF4-48A8-B8A1-1282DC461932}">
      <dsp:nvSpPr>
        <dsp:cNvPr id="0" name=""/>
        <dsp:cNvSpPr/>
      </dsp:nvSpPr>
      <dsp:spPr>
        <a:xfrm>
          <a:off x="435651" y="2124867"/>
          <a:ext cx="792093" cy="792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D3E77-6CAA-463F-9B94-852F99EBA83E}">
      <dsp:nvSpPr>
        <dsp:cNvPr id="0" name=""/>
        <dsp:cNvSpPr/>
      </dsp:nvSpPr>
      <dsp:spPr>
        <a:xfrm>
          <a:off x="1663397" y="1800829"/>
          <a:ext cx="3282124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Revenue</a:t>
          </a:r>
          <a:endParaRPr lang="en-US" sz="2500" kern="1200"/>
        </a:p>
      </dsp:txBody>
      <dsp:txXfrm>
        <a:off x="1663397" y="1800829"/>
        <a:ext cx="3282124" cy="1440170"/>
      </dsp:txXfrm>
    </dsp:sp>
    <dsp:sp modelId="{CBB07538-7E6E-4689-88CE-8177E53D5FFE}">
      <dsp:nvSpPr>
        <dsp:cNvPr id="0" name=""/>
        <dsp:cNvSpPr/>
      </dsp:nvSpPr>
      <dsp:spPr>
        <a:xfrm>
          <a:off x="4945521" y="1800829"/>
          <a:ext cx="2348088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Less</a:t>
          </a:r>
          <a:r>
            <a:rPr lang="es-ES" sz="1800" kern="1200" dirty="0"/>
            <a:t> time </a:t>
          </a:r>
          <a:r>
            <a:rPr lang="es-ES" sz="1800" kern="1200" dirty="0" err="1"/>
            <a:t>to</a:t>
          </a:r>
          <a:r>
            <a:rPr lang="es-ES" sz="1800" kern="1200" dirty="0"/>
            <a:t> </a:t>
          </a:r>
          <a:r>
            <a:rPr lang="es-ES" sz="1800" kern="1200" dirty="0" err="1"/>
            <a:t>market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Reduced downtime from deploy-related crash or major bug.</a:t>
          </a:r>
          <a:endParaRPr lang="en-US" sz="1800" kern="1200"/>
        </a:p>
      </dsp:txBody>
      <dsp:txXfrm>
        <a:off x="4945521" y="1800829"/>
        <a:ext cx="2348088" cy="1440170"/>
      </dsp:txXfrm>
    </dsp:sp>
    <dsp:sp modelId="{C90DAEDB-3E16-4EF4-B038-AA8FEE911970}">
      <dsp:nvSpPr>
        <dsp:cNvPr id="0" name=""/>
        <dsp:cNvSpPr/>
      </dsp:nvSpPr>
      <dsp:spPr>
        <a:xfrm>
          <a:off x="0" y="3601042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671C9-C1EC-442B-B53A-6D4413B50C32}">
      <dsp:nvSpPr>
        <dsp:cNvPr id="0" name=""/>
        <dsp:cNvSpPr/>
      </dsp:nvSpPr>
      <dsp:spPr>
        <a:xfrm>
          <a:off x="435651" y="3925081"/>
          <a:ext cx="792093" cy="792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1754B-2339-428D-AB5F-A361C5CF2E68}">
      <dsp:nvSpPr>
        <dsp:cNvPr id="0" name=""/>
        <dsp:cNvSpPr/>
      </dsp:nvSpPr>
      <dsp:spPr>
        <a:xfrm>
          <a:off x="1663397" y="3601042"/>
          <a:ext cx="3282124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Cost</a:t>
          </a:r>
          <a:endParaRPr lang="en-US" sz="2500" kern="1200"/>
        </a:p>
      </dsp:txBody>
      <dsp:txXfrm>
        <a:off x="1663397" y="3601042"/>
        <a:ext cx="3282124" cy="1440170"/>
      </dsp:txXfrm>
    </dsp:sp>
    <dsp:sp modelId="{4CF1D751-DCB7-4844-8BCC-FD6626C50AB0}">
      <dsp:nvSpPr>
        <dsp:cNvPr id="0" name=""/>
        <dsp:cNvSpPr/>
      </dsp:nvSpPr>
      <dsp:spPr>
        <a:xfrm>
          <a:off x="4945521" y="3601042"/>
          <a:ext cx="2348088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Less human error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Prevent security holes</a:t>
          </a:r>
          <a:endParaRPr lang="en-US" sz="1800" kern="1200"/>
        </a:p>
      </dsp:txBody>
      <dsp:txXfrm>
        <a:off x="4945521" y="3601042"/>
        <a:ext cx="2348088" cy="1440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2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6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7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1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0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2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33D96D-0386-40F7-9E0F-054E591F4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s-ES" sz="5800" dirty="0" err="1"/>
              <a:t>UdaPeople</a:t>
            </a:r>
            <a:r>
              <a:rPr lang="es-ES" sz="5800" dirty="0"/>
              <a:t> CI/CD</a:t>
            </a:r>
            <a:endParaRPr lang="en-US" sz="5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438B2B-8F3F-4FA2-801C-A080459B4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 fontScale="92500" lnSpcReduction="20000"/>
          </a:bodyPr>
          <a:lstStyle/>
          <a:p>
            <a:r>
              <a:rPr lang="es-ES" sz="2400" dirty="0" err="1">
                <a:solidFill>
                  <a:schemeClr val="accent1"/>
                </a:solidFill>
              </a:rPr>
              <a:t>Introducing</a:t>
            </a:r>
            <a:r>
              <a:rPr lang="es-ES" sz="2400" dirty="0">
                <a:solidFill>
                  <a:schemeClr val="accent1"/>
                </a:solidFill>
              </a:rPr>
              <a:t> CI/CD </a:t>
            </a:r>
            <a:r>
              <a:rPr lang="es-ES" sz="2400" dirty="0" err="1">
                <a:solidFill>
                  <a:schemeClr val="accent1"/>
                </a:solidFill>
              </a:rPr>
              <a:t>to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our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value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proposition</a:t>
            </a:r>
            <a:endParaRPr lang="es-E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By Nahuel Oroza</a:t>
            </a:r>
          </a:p>
        </p:txBody>
      </p:sp>
    </p:spTree>
    <p:extLst>
      <p:ext uri="{BB962C8B-B14F-4D97-AF65-F5344CB8AC3E}">
        <p14:creationId xmlns:p14="http://schemas.microsoft.com/office/powerpoint/2010/main" val="124060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2294D-1A06-430B-91C4-78FD2162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 err="1"/>
              <a:t>Why</a:t>
            </a:r>
            <a:r>
              <a:rPr lang="es-ES" dirty="0"/>
              <a:t> CI/CD?</a:t>
            </a:r>
            <a:endParaRPr lang="en-US" dirty="0"/>
          </a:p>
        </p:txBody>
      </p:sp>
      <p:graphicFrame>
        <p:nvGraphicFramePr>
          <p:cNvPr id="26" name="Marcador de contenido 2">
            <a:extLst>
              <a:ext uri="{FF2B5EF4-FFF2-40B4-BE49-F238E27FC236}">
                <a16:creationId xmlns:a16="http://schemas.microsoft.com/office/drawing/2014/main" id="{051056F9-C628-4EF2-8D16-04D4BAB8D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777740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10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62294D-1A06-430B-91C4-78FD2162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 How?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ED202-E8F9-45FC-96D0-A3310AE0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s-ES" dirty="0"/>
              <a:t>CI/CD  introduces a set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early</a:t>
            </a:r>
            <a:r>
              <a:rPr lang="es-ES" dirty="0"/>
              <a:t> </a:t>
            </a:r>
            <a:r>
              <a:rPr lang="es-ES" dirty="0" err="1"/>
              <a:t>stages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leverage</a:t>
            </a:r>
            <a:r>
              <a:rPr lang="es-ES" dirty="0"/>
              <a:t> </a:t>
            </a:r>
            <a:r>
              <a:rPr lang="es-ES" dirty="0" err="1"/>
              <a:t>dramatically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dimensions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Time</a:t>
            </a:r>
          </a:p>
          <a:p>
            <a:pPr lvl="1"/>
            <a:r>
              <a:rPr lang="es-ES" dirty="0" err="1"/>
              <a:t>Revenue</a:t>
            </a:r>
            <a:endParaRPr lang="es-ES" dirty="0"/>
          </a:p>
          <a:p>
            <a:pPr lvl="1"/>
            <a:r>
              <a:rPr lang="es-ES" dirty="0" err="1"/>
              <a:t>Cost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109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62294D-1A06-430B-91C4-78FD2162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 err="1"/>
              <a:t>With</a:t>
            </a:r>
            <a:r>
              <a:rPr lang="es-ES" dirty="0"/>
              <a:t> CI/CD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support</a:t>
            </a:r>
            <a:r>
              <a:rPr lang="es-ES" dirty="0"/>
              <a:t> a </a:t>
            </a:r>
            <a:r>
              <a:rPr lang="es-ES" dirty="0" err="1"/>
              <a:t>platform</a:t>
            </a:r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growth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337A645-1EBB-4104-ABF1-E36C370AE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641073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31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4E820-1F45-4D14-8D1F-3E4D91E0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Beyond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CI/CD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developers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 </a:t>
            </a:r>
            <a:r>
              <a:rPr lang="es-ES" dirty="0" err="1"/>
              <a:t>bet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DDACF-7C3D-44D6-9DEC-EB368B49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Roadmap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CI/CD </a:t>
            </a:r>
            <a:r>
              <a:rPr lang="es-ES" dirty="0" err="1"/>
              <a:t>includes</a:t>
            </a:r>
            <a:endParaRPr lang="es-ES" dirty="0"/>
          </a:p>
          <a:p>
            <a:pPr marL="845820" lvl="1" indent="-342900">
              <a:buFont typeface="+mj-lt"/>
              <a:buAutoNum type="arabicPeriod"/>
            </a:pPr>
            <a:r>
              <a:rPr lang="es-ES" dirty="0" err="1"/>
              <a:t>Team</a:t>
            </a:r>
            <a:r>
              <a:rPr lang="es-ES" dirty="0"/>
              <a:t> training and workshops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dirty="0" err="1"/>
              <a:t>Enviroment</a:t>
            </a:r>
            <a:r>
              <a:rPr lang="es-ES" dirty="0"/>
              <a:t> set up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dirty="0" err="1"/>
              <a:t>Select</a:t>
            </a:r>
            <a:r>
              <a:rPr lang="es-ES" dirty="0"/>
              <a:t> and </a:t>
            </a:r>
            <a:r>
              <a:rPr lang="es-ES" dirty="0" err="1"/>
              <a:t>implement</a:t>
            </a:r>
            <a:r>
              <a:rPr lang="es-ES" dirty="0"/>
              <a:t> a Continuos </a:t>
            </a:r>
            <a:r>
              <a:rPr lang="es-ES" dirty="0" err="1"/>
              <a:t>Integration</a:t>
            </a:r>
            <a:r>
              <a:rPr lang="es-ES" dirty="0"/>
              <a:t> (CI) </a:t>
            </a:r>
            <a:r>
              <a:rPr lang="es-ES" dirty="0" err="1"/>
              <a:t>tool</a:t>
            </a:r>
            <a:r>
              <a:rPr lang="es-ES" dirty="0"/>
              <a:t> </a:t>
            </a:r>
          </a:p>
          <a:p>
            <a:pPr marL="845820" lvl="1" indent="-342900">
              <a:buFont typeface="+mj-lt"/>
              <a:buAutoNum type="arabicPeriod"/>
            </a:pPr>
            <a:r>
              <a:rPr lang="es-ES" dirty="0" err="1"/>
              <a:t>Select</a:t>
            </a:r>
            <a:r>
              <a:rPr lang="es-ES" dirty="0"/>
              <a:t> and </a:t>
            </a:r>
            <a:r>
              <a:rPr lang="es-ES" dirty="0" err="1"/>
              <a:t>implement</a:t>
            </a:r>
            <a:r>
              <a:rPr lang="es-ES" dirty="0"/>
              <a:t> a Continuos </a:t>
            </a:r>
            <a:r>
              <a:rPr lang="es-ES" dirty="0" err="1"/>
              <a:t>Deployment</a:t>
            </a:r>
            <a:r>
              <a:rPr lang="es-ES" dirty="0"/>
              <a:t> (CD) </a:t>
            </a:r>
            <a:r>
              <a:rPr lang="es-ES" dirty="0" err="1"/>
              <a:t>tool</a:t>
            </a:r>
            <a:r>
              <a:rPr lang="es-ES" dirty="0"/>
              <a:t>  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Design and implement deployment pipelines</a:t>
            </a:r>
          </a:p>
        </p:txBody>
      </p:sp>
    </p:spTree>
    <p:extLst>
      <p:ext uri="{BB962C8B-B14F-4D97-AF65-F5344CB8AC3E}">
        <p14:creationId xmlns:p14="http://schemas.microsoft.com/office/powerpoint/2010/main" val="320163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62294D-1A06-430B-91C4-78FD2162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 Gains will come to all organization teams not only developers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ED202-E8F9-45FC-96D0-A3310AE0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s-ES" dirty="0"/>
              <a:t>CI/CD 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earn</a:t>
            </a:r>
            <a:r>
              <a:rPr lang="es-ES" dirty="0"/>
              <a:t> trust and reduce </a:t>
            </a:r>
            <a:r>
              <a:rPr lang="es-ES" dirty="0" err="1"/>
              <a:t>fear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rolling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new </a:t>
            </a:r>
            <a:r>
              <a:rPr lang="es-ES" dirty="0" err="1"/>
              <a:t>functionalities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production</a:t>
            </a:r>
            <a:r>
              <a:rPr lang="es-ES" dirty="0"/>
              <a:t>.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teams</a:t>
            </a:r>
            <a:r>
              <a:rPr lang="es-ES" dirty="0"/>
              <a:t> in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organization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Benefit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more </a:t>
            </a:r>
            <a:r>
              <a:rPr lang="es-ES" dirty="0" err="1"/>
              <a:t>creative</a:t>
            </a:r>
            <a:r>
              <a:rPr lang="es-ES" dirty="0"/>
              <a:t> and </a:t>
            </a:r>
            <a:r>
              <a:rPr lang="es-ES" dirty="0" err="1"/>
              <a:t>seeing</a:t>
            </a:r>
            <a:r>
              <a:rPr lang="es-ES" dirty="0"/>
              <a:t> new ideas come true in </a:t>
            </a:r>
            <a:r>
              <a:rPr lang="es-ES" dirty="0" err="1"/>
              <a:t>less</a:t>
            </a:r>
            <a:r>
              <a:rPr lang="es-ES" dirty="0"/>
              <a:t> time.  </a:t>
            </a:r>
          </a:p>
        </p:txBody>
      </p:sp>
    </p:spTree>
    <p:extLst>
      <p:ext uri="{BB962C8B-B14F-4D97-AF65-F5344CB8AC3E}">
        <p14:creationId xmlns:p14="http://schemas.microsoft.com/office/powerpoint/2010/main" val="327746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D693C2F-5EFD-42DD-89F8-6D5E5FA05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Thanks</a:t>
            </a:r>
            <a:r>
              <a:rPr lang="es-ES" dirty="0"/>
              <a:t>!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6EFAC53-9E36-4896-9410-A73D4B45A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UdaPeople</a:t>
            </a:r>
            <a:r>
              <a:rPr lang="es-ES" dirty="0"/>
              <a:t> Dev </a:t>
            </a:r>
            <a:r>
              <a:rPr lang="es-ES" dirty="0" err="1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4897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231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Marco</vt:lpstr>
      <vt:lpstr>UdaPeople CI/CD</vt:lpstr>
      <vt:lpstr>Why CI/CD?</vt:lpstr>
      <vt:lpstr> How?</vt:lpstr>
      <vt:lpstr>With CI/CD we can better support a platform  for business growth</vt:lpstr>
      <vt:lpstr>Beyond better results CI/CD makes developers work  bet</vt:lpstr>
      <vt:lpstr> Gains will come to all organization teams not only developers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UdaPeople CI/CD</dc:title>
  <dc:creator>Nahuel Oroza</dc:creator>
  <cp:lastModifiedBy>Nahuel Oroza</cp:lastModifiedBy>
  <cp:revision>3</cp:revision>
  <dcterms:created xsi:type="dcterms:W3CDTF">2020-11-15T00:54:19Z</dcterms:created>
  <dcterms:modified xsi:type="dcterms:W3CDTF">2020-11-15T01:11:23Z</dcterms:modified>
</cp:coreProperties>
</file>