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0" r:id="rId5"/>
    <p:sldId id="258" r:id="rId6"/>
    <p:sldId id="259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9333-4251-4538-8FEB-F6A06E9043D4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DB72-0784-4079-871F-CF0D0098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59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9333-4251-4538-8FEB-F6A06E9043D4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DB72-0784-4079-871F-CF0D0098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23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9333-4251-4538-8FEB-F6A06E9043D4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DB72-0784-4079-871F-CF0D0098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77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9333-4251-4538-8FEB-F6A06E9043D4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DB72-0784-4079-871F-CF0D0098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79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9333-4251-4538-8FEB-F6A06E9043D4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DB72-0784-4079-871F-CF0D0098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4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9333-4251-4538-8FEB-F6A06E9043D4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DB72-0784-4079-871F-CF0D0098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9333-4251-4538-8FEB-F6A06E9043D4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DB72-0784-4079-871F-CF0D0098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34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9333-4251-4538-8FEB-F6A06E9043D4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DB72-0784-4079-871F-CF0D0098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00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9333-4251-4538-8FEB-F6A06E9043D4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DB72-0784-4079-871F-CF0D0098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02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9333-4251-4538-8FEB-F6A06E9043D4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DB72-0784-4079-871F-CF0D0098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15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9333-4251-4538-8FEB-F6A06E9043D4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DB72-0784-4079-871F-CF0D0098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65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A9333-4251-4538-8FEB-F6A06E9043D4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BDB72-0784-4079-871F-CF0D0098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32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M7 UML Diagram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Nathaniel Foster</a:t>
            </a:r>
          </a:p>
          <a:p>
            <a:r>
              <a:rPr lang="en-US" dirty="0" smtClean="0"/>
              <a:t>Assigment7_nfoster84</a:t>
            </a:r>
          </a:p>
          <a:p>
            <a:r>
              <a:rPr lang="en-US" dirty="0" smtClean="0"/>
              <a:t>605.201</a:t>
            </a:r>
          </a:p>
          <a:p>
            <a:r>
              <a:rPr lang="en-US" dirty="0" smtClean="0"/>
              <a:t>3/15/2020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812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62486"/>
              </p:ext>
            </p:extLst>
          </p:nvPr>
        </p:nvGraphicFramePr>
        <p:xfrm>
          <a:off x="1229744" y="1690688"/>
          <a:ext cx="8128000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String: </a:t>
                      </a:r>
                      <a:r>
                        <a:rPr lang="en-US" dirty="0" err="1" smtClean="0"/>
                        <a:t>firstName</a:t>
                      </a: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String: </a:t>
                      </a:r>
                      <a:r>
                        <a:rPr lang="en-US" dirty="0" err="1" smtClean="0"/>
                        <a:t>lastName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 Name()</a:t>
                      </a:r>
                    </a:p>
                    <a:p>
                      <a:r>
                        <a:rPr lang="en-US" dirty="0" smtClean="0"/>
                        <a:t>+ </a:t>
                      </a:r>
                      <a:r>
                        <a:rPr lang="en-US" dirty="0" err="1" smtClean="0"/>
                        <a:t>toString</a:t>
                      </a:r>
                      <a:r>
                        <a:rPr lang="en-US" dirty="0" smtClean="0"/>
                        <a:t>(): String</a:t>
                      </a:r>
                    </a:p>
                    <a:p>
                      <a:r>
                        <a:rPr lang="en-US" dirty="0" smtClean="0"/>
                        <a:t>+ </a:t>
                      </a:r>
                      <a:r>
                        <a:rPr lang="en-US" dirty="0" err="1" smtClean="0"/>
                        <a:t>setFirstName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inputFirstName</a:t>
                      </a:r>
                      <a:r>
                        <a:rPr lang="en-US" dirty="0" smtClean="0"/>
                        <a:t>: String): </a:t>
                      </a:r>
                      <a:r>
                        <a:rPr lang="en-US" dirty="0" err="1" smtClean="0"/>
                        <a:t>boolean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+</a:t>
                      </a:r>
                      <a:r>
                        <a:rPr lang="en-US" dirty="0" err="1" smtClean="0"/>
                        <a:t>setLastName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inputLastName</a:t>
                      </a:r>
                      <a:r>
                        <a:rPr lang="en-US" dirty="0" smtClean="0"/>
                        <a:t>: String): </a:t>
                      </a:r>
                      <a:r>
                        <a:rPr lang="en-US" dirty="0" err="1" smtClean="0"/>
                        <a:t>boolean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616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75" y="80453"/>
            <a:ext cx="3319732" cy="212845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M7 UML Diagram</a:t>
            </a:r>
            <a:endParaRPr lang="en-US"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761507"/>
              </p:ext>
            </p:extLst>
          </p:nvPr>
        </p:nvGraphicFramePr>
        <p:xfrm>
          <a:off x="3978215" y="2289470"/>
          <a:ext cx="3690668" cy="1990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066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Employee</a:t>
                      </a:r>
                      <a:endParaRPr lang="en-US" sz="1000" dirty="0"/>
                    </a:p>
                  </a:txBody>
                  <a:tcPr/>
                </a:tc>
              </a:tr>
              <a:tr h="717432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00" dirty="0" smtClean="0"/>
                        <a:t>String: </a:t>
                      </a:r>
                      <a:r>
                        <a:rPr lang="en-US" sz="1000" dirty="0" err="1" smtClean="0"/>
                        <a:t>employeeNumber</a:t>
                      </a:r>
                      <a:endParaRPr lang="en-US" sz="100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00" dirty="0" smtClean="0"/>
                        <a:t>Name: </a:t>
                      </a:r>
                      <a:r>
                        <a:rPr lang="en-US" sz="1000" dirty="0" err="1" smtClean="0"/>
                        <a:t>employeeName</a:t>
                      </a:r>
                      <a:endParaRPr lang="en-US" sz="100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00" dirty="0" smtClean="0"/>
                        <a:t>Address: </a:t>
                      </a:r>
                      <a:r>
                        <a:rPr lang="en-US" sz="1000" dirty="0" err="1" smtClean="0"/>
                        <a:t>employeeAddress</a:t>
                      </a:r>
                      <a:endParaRPr lang="en-US" sz="100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00" dirty="0" smtClean="0"/>
                        <a:t>Date: </a:t>
                      </a:r>
                      <a:r>
                        <a:rPr lang="en-US" sz="1000" dirty="0" err="1" smtClean="0"/>
                        <a:t>hireDate</a:t>
                      </a:r>
                      <a:endParaRPr lang="en-US" sz="1000" dirty="0"/>
                    </a:p>
                  </a:txBody>
                  <a:tcPr/>
                </a:tc>
              </a:tr>
              <a:tr h="102935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+ Employee()</a:t>
                      </a:r>
                    </a:p>
                    <a:p>
                      <a:r>
                        <a:rPr lang="en-US" sz="1000" dirty="0" smtClean="0"/>
                        <a:t>+ </a:t>
                      </a:r>
                      <a:r>
                        <a:rPr lang="en-US" sz="1000" dirty="0" err="1" smtClean="0"/>
                        <a:t>toString</a:t>
                      </a:r>
                      <a:r>
                        <a:rPr lang="en-US" sz="1000" dirty="0" smtClean="0"/>
                        <a:t>(): String</a:t>
                      </a:r>
                    </a:p>
                    <a:p>
                      <a:r>
                        <a:rPr lang="en-US" sz="1000" dirty="0" smtClean="0"/>
                        <a:t>+ </a:t>
                      </a:r>
                      <a:r>
                        <a:rPr lang="en-US" sz="1000" dirty="0" err="1" smtClean="0"/>
                        <a:t>setEmployeeNumber</a:t>
                      </a:r>
                      <a:r>
                        <a:rPr lang="en-US" sz="1000" dirty="0" smtClean="0"/>
                        <a:t>(</a:t>
                      </a:r>
                      <a:r>
                        <a:rPr lang="en-US" sz="1000" dirty="0" err="1" smtClean="0"/>
                        <a:t>inputEmployeeNumber</a:t>
                      </a:r>
                      <a:r>
                        <a:rPr lang="en-US" sz="1000" dirty="0" smtClean="0"/>
                        <a:t>: String): </a:t>
                      </a:r>
                      <a:r>
                        <a:rPr lang="en-US" sz="1000" dirty="0" err="1" smtClean="0"/>
                        <a:t>boolean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+ </a:t>
                      </a:r>
                      <a:r>
                        <a:rPr lang="en-US" sz="1000" dirty="0" err="1" smtClean="0"/>
                        <a:t>setEmployeeName</a:t>
                      </a:r>
                      <a:r>
                        <a:rPr lang="en-US" sz="1000" dirty="0" smtClean="0"/>
                        <a:t>(</a:t>
                      </a:r>
                      <a:r>
                        <a:rPr lang="en-US" sz="1000" dirty="0" err="1" smtClean="0"/>
                        <a:t>inputEmployeeName</a:t>
                      </a:r>
                      <a:r>
                        <a:rPr lang="en-US" sz="1000" dirty="0" smtClean="0"/>
                        <a:t>:</a:t>
                      </a:r>
                      <a:r>
                        <a:rPr lang="en-US" sz="1000" baseline="0" dirty="0" smtClean="0"/>
                        <a:t> String</a:t>
                      </a:r>
                      <a:r>
                        <a:rPr lang="en-US" sz="1000" dirty="0" smtClean="0"/>
                        <a:t>): </a:t>
                      </a:r>
                      <a:r>
                        <a:rPr lang="en-US" sz="1000" dirty="0" err="1" smtClean="0"/>
                        <a:t>boolean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+ </a:t>
                      </a:r>
                      <a:r>
                        <a:rPr lang="en-US" sz="1000" dirty="0" err="1" smtClean="0"/>
                        <a:t>setEmployeeAddress</a:t>
                      </a:r>
                      <a:r>
                        <a:rPr lang="en-US" sz="1000" dirty="0" smtClean="0"/>
                        <a:t>(</a:t>
                      </a:r>
                      <a:r>
                        <a:rPr lang="en-US" sz="1000" dirty="0" err="1" smtClean="0"/>
                        <a:t>inputEmployeeAddress</a:t>
                      </a:r>
                      <a:r>
                        <a:rPr lang="en-US" sz="1000" dirty="0" smtClean="0"/>
                        <a:t>: Address): </a:t>
                      </a:r>
                      <a:r>
                        <a:rPr lang="en-US" sz="1000" dirty="0" err="1" smtClean="0"/>
                        <a:t>boolean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+ </a:t>
                      </a:r>
                      <a:r>
                        <a:rPr lang="en-US" sz="1000" dirty="0" err="1" smtClean="0"/>
                        <a:t>setEmployeeStartDate</a:t>
                      </a:r>
                      <a:r>
                        <a:rPr lang="en-US" sz="1000" dirty="0" smtClean="0"/>
                        <a:t>(</a:t>
                      </a:r>
                      <a:r>
                        <a:rPr lang="en-US" sz="1000" dirty="0" err="1" smtClean="0"/>
                        <a:t>inputStartDate</a:t>
                      </a:r>
                      <a:r>
                        <a:rPr lang="en-US" sz="1000" dirty="0" smtClean="0"/>
                        <a:t>: String):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boolean</a:t>
                      </a:r>
                      <a:endParaRPr lang="en-US" sz="1000" baseline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377466"/>
              </p:ext>
            </p:extLst>
          </p:nvPr>
        </p:nvGraphicFramePr>
        <p:xfrm>
          <a:off x="254959" y="563084"/>
          <a:ext cx="2410603" cy="1313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603"/>
              </a:tblGrid>
              <a:tr h="368383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GatherPaidEmployeeData</a:t>
                      </a:r>
                      <a:endParaRPr lang="en-US" sz="1000" dirty="0"/>
                    </a:p>
                  </a:txBody>
                  <a:tcPr/>
                </a:tc>
              </a:tr>
              <a:tr h="545006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00" dirty="0" smtClean="0"/>
                        <a:t>Scanner: input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00" dirty="0" err="1" smtClean="0"/>
                        <a:t>ArrayList</a:t>
                      </a:r>
                      <a:r>
                        <a:rPr lang="en-US" sz="1000" dirty="0" smtClean="0"/>
                        <a:t>&lt;Employee&gt;: employees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00" dirty="0" err="1" smtClean="0"/>
                        <a:t>boolean</a:t>
                      </a:r>
                      <a:r>
                        <a:rPr lang="en-US" sz="1000" dirty="0" smtClean="0"/>
                        <a:t>: </a:t>
                      </a:r>
                      <a:r>
                        <a:rPr lang="en-US" sz="1000" dirty="0" err="1" smtClean="0"/>
                        <a:t>dataInvalid</a:t>
                      </a:r>
                      <a:endParaRPr lang="en-US" sz="1000" dirty="0"/>
                    </a:p>
                  </a:txBody>
                  <a:tcPr/>
                </a:tc>
              </a:tr>
              <a:tr h="39361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+ main(</a:t>
                      </a:r>
                      <a:r>
                        <a:rPr lang="en-US" sz="1000" dirty="0" err="1" smtClean="0"/>
                        <a:t>args</a:t>
                      </a:r>
                      <a:r>
                        <a:rPr lang="en-US" sz="1000" dirty="0" smtClean="0"/>
                        <a:t>: String):</a:t>
                      </a:r>
                      <a:r>
                        <a:rPr lang="en-US" sz="1000" baseline="0" dirty="0" smtClean="0"/>
                        <a:t> 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000" baseline="0" dirty="0" smtClean="0"/>
                        <a:t>- private(</a:t>
                      </a:r>
                      <a:r>
                        <a:rPr lang="en-US" sz="1000" baseline="0" dirty="0" err="1" smtClean="0"/>
                        <a:t>numberOfEmployees</a:t>
                      </a:r>
                      <a:r>
                        <a:rPr lang="en-US" sz="1000" baseline="0" dirty="0" smtClean="0"/>
                        <a:t>: </a:t>
                      </a:r>
                      <a:r>
                        <a:rPr lang="en-US" sz="1000" baseline="0" dirty="0" err="1" smtClean="0"/>
                        <a:t>int</a:t>
                      </a:r>
                      <a:r>
                        <a:rPr lang="en-US" sz="1000" baseline="0" dirty="0" smtClean="0"/>
                        <a:t>): void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076110"/>
              </p:ext>
            </p:extLst>
          </p:nvPr>
        </p:nvGraphicFramePr>
        <p:xfrm>
          <a:off x="6483230" y="4502989"/>
          <a:ext cx="4912265" cy="2273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2265"/>
              </a:tblGrid>
              <a:tr h="37799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HourlyEmployee</a:t>
                      </a:r>
                      <a:endParaRPr lang="en-US" sz="1000" dirty="0"/>
                    </a:p>
                  </a:txBody>
                  <a:tcPr/>
                </a:tc>
              </a:tr>
              <a:tr h="559229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00" dirty="0" smtClean="0"/>
                        <a:t>double: </a:t>
                      </a:r>
                      <a:r>
                        <a:rPr lang="en-US" sz="1000" dirty="0" err="1" smtClean="0"/>
                        <a:t>hourlyRate</a:t>
                      </a:r>
                      <a:endParaRPr lang="en-US" sz="100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00" dirty="0" smtClean="0"/>
                        <a:t>double</a:t>
                      </a:r>
                      <a:r>
                        <a:rPr lang="en-US" sz="1000" baseline="0" dirty="0" smtClean="0"/>
                        <a:t>: </a:t>
                      </a:r>
                      <a:r>
                        <a:rPr lang="en-US" sz="1000" baseline="0" dirty="0" err="1" smtClean="0"/>
                        <a:t>averageHoursWorkedPerWeek</a:t>
                      </a:r>
                      <a:endParaRPr lang="en-US" sz="1000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00" baseline="0" dirty="0" smtClean="0"/>
                        <a:t>double: </a:t>
                      </a:r>
                      <a:r>
                        <a:rPr lang="en-US" sz="1000" baseline="0" dirty="0" err="1" smtClean="0"/>
                        <a:t>totalEarningsPerWeek</a:t>
                      </a:r>
                      <a:endParaRPr lang="en-US" sz="1000" dirty="0"/>
                    </a:p>
                  </a:txBody>
                  <a:tcPr/>
                </a:tc>
              </a:tr>
              <a:tr h="133593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+ </a:t>
                      </a:r>
                      <a:r>
                        <a:rPr lang="en-US" sz="1000" dirty="0" err="1" smtClean="0"/>
                        <a:t>HourlyEmployee</a:t>
                      </a:r>
                      <a:r>
                        <a:rPr lang="en-US" sz="1000" dirty="0" smtClean="0"/>
                        <a:t>()</a:t>
                      </a:r>
                    </a:p>
                    <a:p>
                      <a:r>
                        <a:rPr lang="en-US" sz="1000" dirty="0" smtClean="0"/>
                        <a:t>+ </a:t>
                      </a:r>
                      <a:r>
                        <a:rPr lang="en-US" sz="1000" dirty="0" err="1" smtClean="0"/>
                        <a:t>toString</a:t>
                      </a:r>
                      <a:r>
                        <a:rPr lang="en-US" sz="1000" dirty="0" smtClean="0"/>
                        <a:t>(): String</a:t>
                      </a:r>
                    </a:p>
                    <a:p>
                      <a:r>
                        <a:rPr lang="en-US" sz="1000" dirty="0" smtClean="0"/>
                        <a:t>+ </a:t>
                      </a:r>
                      <a:r>
                        <a:rPr lang="en-US" sz="1000" dirty="0" err="1" smtClean="0"/>
                        <a:t>setHourlyRate</a:t>
                      </a:r>
                      <a:r>
                        <a:rPr lang="en-US" sz="1000" dirty="0" smtClean="0"/>
                        <a:t>(</a:t>
                      </a:r>
                      <a:r>
                        <a:rPr lang="en-US" sz="1000" dirty="0" err="1" smtClean="0"/>
                        <a:t>inputHourlyRate</a:t>
                      </a:r>
                      <a:r>
                        <a:rPr lang="en-US" sz="1000" dirty="0" smtClean="0"/>
                        <a:t>:</a:t>
                      </a:r>
                      <a:r>
                        <a:rPr lang="en-US" sz="1000" baseline="0" dirty="0" smtClean="0"/>
                        <a:t> double): </a:t>
                      </a:r>
                      <a:r>
                        <a:rPr lang="en-US" sz="1000" baseline="0" dirty="0" err="1" smtClean="0"/>
                        <a:t>boolean</a:t>
                      </a:r>
                      <a:r>
                        <a:rPr lang="en-US" sz="1000" baseline="0" dirty="0" smtClean="0"/>
                        <a:t> </a:t>
                      </a:r>
                    </a:p>
                    <a:p>
                      <a:r>
                        <a:rPr lang="en-US" sz="1000" baseline="0" dirty="0" smtClean="0"/>
                        <a:t>+ </a:t>
                      </a:r>
                      <a:r>
                        <a:rPr lang="en-US" sz="1000" baseline="0" dirty="0" err="1" smtClean="0"/>
                        <a:t>getHourlyRate</a:t>
                      </a:r>
                      <a:r>
                        <a:rPr lang="en-US" sz="1000" baseline="0" dirty="0" smtClean="0"/>
                        <a:t>(): double</a:t>
                      </a:r>
                    </a:p>
                    <a:p>
                      <a:r>
                        <a:rPr lang="en-US" sz="1000" baseline="0" dirty="0" smtClean="0"/>
                        <a:t>+ </a:t>
                      </a:r>
                      <a:r>
                        <a:rPr lang="en-US" sz="1000" baseline="0" dirty="0" err="1" smtClean="0"/>
                        <a:t>setAverageHoursWorkedPerWeek</a:t>
                      </a:r>
                      <a:r>
                        <a:rPr lang="en-US" sz="1000" baseline="0" dirty="0" smtClean="0"/>
                        <a:t>(</a:t>
                      </a:r>
                      <a:r>
                        <a:rPr lang="en-US" sz="1000" baseline="0" dirty="0" err="1" smtClean="0"/>
                        <a:t>inputAverageHoursWorkedPerWeek</a:t>
                      </a:r>
                      <a:r>
                        <a:rPr lang="en-US" sz="1000" baseline="0" dirty="0" smtClean="0"/>
                        <a:t>: double): </a:t>
                      </a:r>
                      <a:r>
                        <a:rPr lang="en-US" sz="1000" baseline="0" dirty="0" err="1" smtClean="0"/>
                        <a:t>boolean</a:t>
                      </a:r>
                      <a:endParaRPr lang="en-US" sz="1000" baseline="0" dirty="0" smtClean="0"/>
                    </a:p>
                    <a:p>
                      <a:r>
                        <a:rPr lang="en-US" sz="1000" baseline="0" dirty="0" smtClean="0"/>
                        <a:t>+ </a:t>
                      </a:r>
                      <a:r>
                        <a:rPr lang="en-US" sz="1000" baseline="0" dirty="0" err="1" smtClean="0"/>
                        <a:t>getAverageHoursWorkedPerWeek</a:t>
                      </a:r>
                      <a:r>
                        <a:rPr lang="en-US" sz="1000" baseline="0" dirty="0" smtClean="0"/>
                        <a:t>(): double</a:t>
                      </a:r>
                    </a:p>
                    <a:p>
                      <a:r>
                        <a:rPr lang="en-US" sz="1000" baseline="0" dirty="0" smtClean="0"/>
                        <a:t>+ </a:t>
                      </a:r>
                      <a:r>
                        <a:rPr lang="en-US" sz="1000" baseline="0" dirty="0" err="1" smtClean="0"/>
                        <a:t>getTotalEarningsPerWeek</a:t>
                      </a:r>
                      <a:r>
                        <a:rPr lang="en-US" sz="1000" baseline="0" dirty="0" smtClean="0"/>
                        <a:t>(): double</a:t>
                      </a:r>
                    </a:p>
                    <a:p>
                      <a:r>
                        <a:rPr lang="en-US" sz="1000" baseline="0" dirty="0" smtClean="0"/>
                        <a:t>+ </a:t>
                      </a:r>
                      <a:r>
                        <a:rPr lang="en-US" sz="1000" baseline="0" dirty="0" err="1" smtClean="0"/>
                        <a:t>getTotalEarningsPerYear</a:t>
                      </a:r>
                      <a:r>
                        <a:rPr lang="en-US" sz="1000" baseline="0" dirty="0" smtClean="0"/>
                        <a:t>(): double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420075"/>
              </p:ext>
            </p:extLst>
          </p:nvPr>
        </p:nvGraphicFramePr>
        <p:xfrm>
          <a:off x="1652438" y="4930349"/>
          <a:ext cx="2169063" cy="1418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906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Salaried</a:t>
                      </a:r>
                      <a:r>
                        <a:rPr lang="en-US" sz="1000" baseline="0" dirty="0" err="1" smtClean="0"/>
                        <a:t>Employee</a:t>
                      </a:r>
                      <a:endParaRPr lang="en-US" sz="1000" dirty="0"/>
                    </a:p>
                  </a:txBody>
                  <a:tcPr/>
                </a:tc>
              </a:tr>
              <a:tr h="354292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00" dirty="0" err="1" smtClean="0"/>
                        <a:t>int</a:t>
                      </a:r>
                      <a:r>
                        <a:rPr lang="en-US" sz="1000" dirty="0" smtClean="0"/>
                        <a:t>: salary</a:t>
                      </a:r>
                    </a:p>
                  </a:txBody>
                  <a:tcPr/>
                </a:tc>
              </a:tr>
              <a:tr h="82031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+ </a:t>
                      </a:r>
                      <a:r>
                        <a:rPr lang="en-US" sz="1000" dirty="0" err="1" smtClean="0"/>
                        <a:t>SalariedEmployee</a:t>
                      </a:r>
                      <a:r>
                        <a:rPr lang="en-US" sz="1000" dirty="0" smtClean="0"/>
                        <a:t>()</a:t>
                      </a:r>
                    </a:p>
                    <a:p>
                      <a:r>
                        <a:rPr lang="en-US" sz="1000" dirty="0" smtClean="0"/>
                        <a:t>+ </a:t>
                      </a:r>
                      <a:r>
                        <a:rPr lang="en-US" sz="1000" dirty="0" err="1" smtClean="0"/>
                        <a:t>toString</a:t>
                      </a:r>
                      <a:r>
                        <a:rPr lang="en-US" sz="1000" dirty="0" smtClean="0"/>
                        <a:t>():</a:t>
                      </a:r>
                      <a:r>
                        <a:rPr lang="en-US" sz="1000" baseline="0" dirty="0" smtClean="0"/>
                        <a:t> String</a:t>
                      </a:r>
                    </a:p>
                    <a:p>
                      <a:r>
                        <a:rPr lang="en-US" sz="1000" baseline="0" dirty="0" smtClean="0"/>
                        <a:t>+ </a:t>
                      </a:r>
                      <a:r>
                        <a:rPr lang="en-US" sz="1000" baseline="0" dirty="0" err="1" smtClean="0"/>
                        <a:t>setSalary</a:t>
                      </a:r>
                      <a:r>
                        <a:rPr lang="en-US" sz="1000" baseline="0" dirty="0" smtClean="0"/>
                        <a:t>(</a:t>
                      </a:r>
                      <a:r>
                        <a:rPr lang="en-US" sz="1000" baseline="0" dirty="0" err="1" smtClean="0"/>
                        <a:t>inputSalary</a:t>
                      </a:r>
                      <a:r>
                        <a:rPr lang="en-US" sz="1000" baseline="0" dirty="0" smtClean="0"/>
                        <a:t>: </a:t>
                      </a:r>
                      <a:r>
                        <a:rPr lang="en-US" sz="1000" baseline="0" dirty="0" err="1" smtClean="0"/>
                        <a:t>int</a:t>
                      </a:r>
                      <a:r>
                        <a:rPr lang="en-US" sz="1000" baseline="0" dirty="0" smtClean="0"/>
                        <a:t>): </a:t>
                      </a:r>
                      <a:r>
                        <a:rPr lang="en-US" sz="1000" baseline="0" dirty="0" err="1" smtClean="0"/>
                        <a:t>boolean</a:t>
                      </a:r>
                      <a:endParaRPr lang="en-US" sz="1000" baseline="0" dirty="0" smtClean="0"/>
                    </a:p>
                    <a:p>
                      <a:r>
                        <a:rPr lang="en-US" sz="1000" baseline="0" dirty="0" smtClean="0"/>
                        <a:t>+ </a:t>
                      </a:r>
                      <a:r>
                        <a:rPr lang="en-US" sz="1000" baseline="0" dirty="0" err="1" smtClean="0"/>
                        <a:t>getSalary</a:t>
                      </a:r>
                      <a:r>
                        <a:rPr lang="en-US" sz="1000" baseline="0" dirty="0" smtClean="0"/>
                        <a:t>(): </a:t>
                      </a:r>
                      <a:r>
                        <a:rPr lang="en-US" sz="1000" baseline="0" dirty="0" err="1" smtClean="0"/>
                        <a:t>int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404571"/>
              </p:ext>
            </p:extLst>
          </p:nvPr>
        </p:nvGraphicFramePr>
        <p:xfrm>
          <a:off x="8907254" y="2245933"/>
          <a:ext cx="2945441" cy="2077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5441"/>
              </a:tblGrid>
              <a:tr h="37082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Address</a:t>
                      </a:r>
                      <a:endParaRPr lang="en-US" sz="1000" dirty="0"/>
                    </a:p>
                  </a:txBody>
                  <a:tcPr/>
                </a:tc>
              </a:tr>
              <a:tr h="70101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00" dirty="0" smtClean="0"/>
                        <a:t>String: </a:t>
                      </a:r>
                      <a:r>
                        <a:rPr lang="en-US" sz="1000" dirty="0" err="1" smtClean="0"/>
                        <a:t>streetName</a:t>
                      </a:r>
                      <a:endParaRPr lang="en-US" sz="100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00" dirty="0" smtClean="0"/>
                        <a:t>String: </a:t>
                      </a:r>
                      <a:r>
                        <a:rPr lang="en-US" sz="1000" dirty="0" err="1" smtClean="0"/>
                        <a:t>cityName</a:t>
                      </a:r>
                      <a:endParaRPr lang="en-US" sz="100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00" dirty="0" smtClean="0"/>
                        <a:t>String: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stateAbreviation</a:t>
                      </a:r>
                      <a:endParaRPr lang="en-US" sz="1000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00" baseline="0" dirty="0" smtClean="0"/>
                        <a:t>String: </a:t>
                      </a:r>
                      <a:r>
                        <a:rPr lang="en-US" sz="1000" baseline="0" dirty="0" err="1" smtClean="0"/>
                        <a:t>zipCode</a:t>
                      </a:r>
                      <a:endParaRPr lang="en-US" sz="1000" dirty="0"/>
                    </a:p>
                  </a:txBody>
                  <a:tcPr/>
                </a:tc>
              </a:tr>
              <a:tr h="100579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+ Address()</a:t>
                      </a:r>
                    </a:p>
                    <a:p>
                      <a:r>
                        <a:rPr lang="en-US" sz="1000" dirty="0" smtClean="0"/>
                        <a:t>+ </a:t>
                      </a:r>
                      <a:r>
                        <a:rPr lang="en-US" sz="1000" dirty="0" err="1" smtClean="0"/>
                        <a:t>toString</a:t>
                      </a:r>
                      <a:r>
                        <a:rPr lang="en-US" sz="1000" dirty="0" smtClean="0"/>
                        <a:t>(): String</a:t>
                      </a:r>
                    </a:p>
                    <a:p>
                      <a:r>
                        <a:rPr lang="en-US" sz="1000" dirty="0" smtClean="0"/>
                        <a:t>+ </a:t>
                      </a:r>
                      <a:r>
                        <a:rPr lang="en-US" sz="1000" dirty="0" err="1" smtClean="0"/>
                        <a:t>setStreetName</a:t>
                      </a:r>
                      <a:r>
                        <a:rPr lang="en-US" sz="1000" dirty="0" smtClean="0"/>
                        <a:t>(</a:t>
                      </a:r>
                      <a:r>
                        <a:rPr lang="en-US" sz="1000" dirty="0" err="1" smtClean="0"/>
                        <a:t>inputStreetName</a:t>
                      </a:r>
                      <a:r>
                        <a:rPr lang="en-US" sz="1000" dirty="0" smtClean="0"/>
                        <a:t>:</a:t>
                      </a:r>
                      <a:r>
                        <a:rPr lang="en-US" sz="1000" baseline="0" dirty="0" smtClean="0"/>
                        <a:t> String): </a:t>
                      </a:r>
                      <a:r>
                        <a:rPr lang="en-US" sz="1000" baseline="0" dirty="0" err="1" smtClean="0"/>
                        <a:t>boolean</a:t>
                      </a:r>
                      <a:endParaRPr lang="en-US" sz="1000" baseline="0" dirty="0" smtClean="0"/>
                    </a:p>
                    <a:p>
                      <a:r>
                        <a:rPr lang="en-US" sz="1000" baseline="0" dirty="0" smtClean="0"/>
                        <a:t>+ </a:t>
                      </a:r>
                      <a:r>
                        <a:rPr lang="en-US" sz="1000" baseline="0" dirty="0" err="1" smtClean="0"/>
                        <a:t>getStreetName</a:t>
                      </a:r>
                      <a:r>
                        <a:rPr lang="en-US" sz="1000" baseline="0" dirty="0" smtClean="0"/>
                        <a:t>(): String</a:t>
                      </a:r>
                    </a:p>
                    <a:p>
                      <a:r>
                        <a:rPr lang="en-US" sz="1000" baseline="0" dirty="0" smtClean="0"/>
                        <a:t>+ </a:t>
                      </a:r>
                      <a:r>
                        <a:rPr lang="en-US" sz="1000" baseline="0" dirty="0" err="1" smtClean="0"/>
                        <a:t>setCityName</a:t>
                      </a:r>
                      <a:r>
                        <a:rPr lang="en-US" sz="1000" baseline="0" dirty="0" smtClean="0"/>
                        <a:t>(</a:t>
                      </a:r>
                      <a:r>
                        <a:rPr lang="en-US" sz="1000" baseline="0" dirty="0" err="1" smtClean="0"/>
                        <a:t>inputCityName</a:t>
                      </a:r>
                      <a:r>
                        <a:rPr lang="en-US" sz="1000" baseline="0" dirty="0" smtClean="0"/>
                        <a:t>: String): </a:t>
                      </a:r>
                      <a:r>
                        <a:rPr lang="en-US" sz="1000" baseline="0" dirty="0" err="1" smtClean="0"/>
                        <a:t>boolean</a:t>
                      </a:r>
                      <a:endParaRPr lang="en-US" sz="1000" baseline="0" dirty="0" smtClean="0"/>
                    </a:p>
                    <a:p>
                      <a:r>
                        <a:rPr lang="en-US" sz="1000" baseline="0" dirty="0" smtClean="0"/>
                        <a:t>+</a:t>
                      </a:r>
                      <a:r>
                        <a:rPr lang="en-US" sz="1000" baseline="0" dirty="0" err="1" smtClean="0"/>
                        <a:t>getCityName</a:t>
                      </a:r>
                      <a:r>
                        <a:rPr lang="en-US" sz="1000" baseline="0" dirty="0" smtClean="0"/>
                        <a:t>(): String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499764"/>
              </p:ext>
            </p:extLst>
          </p:nvPr>
        </p:nvGraphicFramePr>
        <p:xfrm>
          <a:off x="729412" y="2096218"/>
          <a:ext cx="2169063" cy="2377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9063"/>
              </a:tblGrid>
              <a:tr h="36545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Date</a:t>
                      </a:r>
                      <a:endParaRPr lang="en-US" sz="1000" dirty="0"/>
                    </a:p>
                  </a:txBody>
                  <a:tcPr/>
                </a:tc>
              </a:tr>
              <a:tr h="540674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00" baseline="0" dirty="0" err="1" smtClean="0"/>
                        <a:t>int</a:t>
                      </a:r>
                      <a:r>
                        <a:rPr lang="en-US" sz="1000" baseline="0" dirty="0" smtClean="0"/>
                        <a:t>: month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00" baseline="0" dirty="0" err="1" smtClean="0"/>
                        <a:t>int</a:t>
                      </a:r>
                      <a:r>
                        <a:rPr lang="en-US" sz="1000" baseline="0" dirty="0" smtClean="0"/>
                        <a:t>: day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00" baseline="0" dirty="0" err="1" smtClean="0"/>
                        <a:t>int</a:t>
                      </a:r>
                      <a:r>
                        <a:rPr lang="en-US" sz="1000" baseline="0" dirty="0" smtClean="0"/>
                        <a:t>: year</a:t>
                      </a:r>
                      <a:endParaRPr lang="en-US" sz="1000" dirty="0"/>
                    </a:p>
                  </a:txBody>
                  <a:tcPr/>
                </a:tc>
              </a:tr>
              <a:tr h="144179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+ Date()</a:t>
                      </a:r>
                    </a:p>
                    <a:p>
                      <a:r>
                        <a:rPr lang="en-US" sz="1000" dirty="0" smtClean="0"/>
                        <a:t>+ </a:t>
                      </a:r>
                      <a:r>
                        <a:rPr lang="en-US" sz="1000" dirty="0" err="1" smtClean="0"/>
                        <a:t>toString</a:t>
                      </a:r>
                      <a:r>
                        <a:rPr lang="en-US" sz="1000" dirty="0" smtClean="0"/>
                        <a:t>(): String</a:t>
                      </a:r>
                    </a:p>
                    <a:p>
                      <a:r>
                        <a:rPr lang="en-US" sz="1000" dirty="0" smtClean="0"/>
                        <a:t>+ </a:t>
                      </a:r>
                      <a:r>
                        <a:rPr lang="en-US" sz="1000" dirty="0" err="1" smtClean="0"/>
                        <a:t>setMonth</a:t>
                      </a:r>
                      <a:r>
                        <a:rPr lang="en-US" sz="1000" dirty="0" smtClean="0"/>
                        <a:t>(</a:t>
                      </a:r>
                      <a:r>
                        <a:rPr lang="en-US" sz="1000" dirty="0" err="1" smtClean="0"/>
                        <a:t>inputMonth</a:t>
                      </a:r>
                      <a:r>
                        <a:rPr lang="en-US" sz="1000" dirty="0" smtClean="0"/>
                        <a:t>: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int</a:t>
                      </a:r>
                      <a:r>
                        <a:rPr lang="en-US" sz="1000" baseline="0" dirty="0" smtClean="0"/>
                        <a:t>): </a:t>
                      </a:r>
                      <a:r>
                        <a:rPr lang="en-US" sz="1000" baseline="0" dirty="0" err="1" smtClean="0"/>
                        <a:t>boolean</a:t>
                      </a:r>
                      <a:endParaRPr lang="en-US" sz="1000" baseline="0" dirty="0" smtClean="0"/>
                    </a:p>
                    <a:p>
                      <a:r>
                        <a:rPr lang="en-US" sz="1000" baseline="0" dirty="0" smtClean="0"/>
                        <a:t>+ </a:t>
                      </a:r>
                      <a:r>
                        <a:rPr lang="en-US" sz="1000" baseline="0" dirty="0" err="1" smtClean="0"/>
                        <a:t>getMonth</a:t>
                      </a:r>
                      <a:r>
                        <a:rPr lang="en-US" sz="1000" baseline="0" dirty="0" smtClean="0"/>
                        <a:t>(): </a:t>
                      </a:r>
                      <a:r>
                        <a:rPr lang="en-US" sz="1000" baseline="0" dirty="0" err="1" smtClean="0"/>
                        <a:t>int</a:t>
                      </a:r>
                      <a:endParaRPr lang="en-US" sz="1000" baseline="0" dirty="0" smtClean="0"/>
                    </a:p>
                    <a:p>
                      <a:r>
                        <a:rPr lang="en-US" sz="1000" baseline="0" dirty="0" smtClean="0"/>
                        <a:t>+ </a:t>
                      </a:r>
                      <a:r>
                        <a:rPr lang="en-US" sz="1000" baseline="0" dirty="0" err="1" smtClean="0"/>
                        <a:t>setDay</a:t>
                      </a:r>
                      <a:r>
                        <a:rPr lang="en-US" sz="1000" baseline="0" dirty="0" smtClean="0"/>
                        <a:t>(</a:t>
                      </a:r>
                      <a:r>
                        <a:rPr lang="en-US" sz="1000" baseline="0" dirty="0" err="1" smtClean="0"/>
                        <a:t>inputDay</a:t>
                      </a:r>
                      <a:r>
                        <a:rPr lang="en-US" sz="1000" baseline="0" dirty="0" smtClean="0"/>
                        <a:t>: </a:t>
                      </a:r>
                      <a:r>
                        <a:rPr lang="en-US" sz="1000" baseline="0" dirty="0" err="1" smtClean="0"/>
                        <a:t>int</a:t>
                      </a:r>
                      <a:r>
                        <a:rPr lang="en-US" sz="1000" baseline="0" dirty="0" smtClean="0"/>
                        <a:t>): </a:t>
                      </a:r>
                      <a:r>
                        <a:rPr lang="en-US" sz="1000" baseline="0" dirty="0" err="1" smtClean="0"/>
                        <a:t>boolean</a:t>
                      </a:r>
                      <a:endParaRPr lang="en-US" sz="1000" baseline="0" dirty="0" smtClean="0"/>
                    </a:p>
                    <a:p>
                      <a:r>
                        <a:rPr lang="en-US" sz="1000" baseline="0" dirty="0" smtClean="0"/>
                        <a:t>+ </a:t>
                      </a:r>
                      <a:r>
                        <a:rPr lang="en-US" sz="1000" baseline="0" dirty="0" err="1" smtClean="0"/>
                        <a:t>getDay</a:t>
                      </a:r>
                      <a:r>
                        <a:rPr lang="en-US" sz="1000" baseline="0" dirty="0" smtClean="0"/>
                        <a:t>(): </a:t>
                      </a:r>
                      <a:r>
                        <a:rPr lang="en-US" sz="1000" baseline="0" dirty="0" err="1" smtClean="0"/>
                        <a:t>int</a:t>
                      </a:r>
                      <a:endParaRPr lang="en-US" sz="1000" baseline="0" dirty="0" smtClean="0"/>
                    </a:p>
                    <a:p>
                      <a:r>
                        <a:rPr lang="en-US" sz="1000" baseline="0" dirty="0" smtClean="0"/>
                        <a:t>+ </a:t>
                      </a:r>
                      <a:r>
                        <a:rPr lang="en-US" sz="1000" baseline="0" dirty="0" err="1" smtClean="0"/>
                        <a:t>setYear</a:t>
                      </a:r>
                      <a:r>
                        <a:rPr lang="en-US" sz="1000" baseline="0" dirty="0" smtClean="0"/>
                        <a:t>(</a:t>
                      </a:r>
                      <a:r>
                        <a:rPr lang="en-US" sz="1000" baseline="0" dirty="0" err="1" smtClean="0"/>
                        <a:t>inputYear</a:t>
                      </a:r>
                      <a:r>
                        <a:rPr lang="en-US" sz="1000" baseline="0" dirty="0" smtClean="0"/>
                        <a:t>: </a:t>
                      </a:r>
                      <a:r>
                        <a:rPr lang="en-US" sz="1000" baseline="0" dirty="0" err="1" smtClean="0"/>
                        <a:t>int</a:t>
                      </a:r>
                      <a:r>
                        <a:rPr lang="en-US" sz="1000" baseline="0" dirty="0" smtClean="0"/>
                        <a:t>): </a:t>
                      </a:r>
                      <a:r>
                        <a:rPr lang="en-US" sz="1000" baseline="0" dirty="0" err="1" smtClean="0"/>
                        <a:t>boolean</a:t>
                      </a:r>
                      <a:endParaRPr lang="en-US" sz="1000" baseline="0" dirty="0" smtClean="0"/>
                    </a:p>
                    <a:p>
                      <a:r>
                        <a:rPr lang="en-US" sz="1000" baseline="0" dirty="0" smtClean="0"/>
                        <a:t>+ </a:t>
                      </a:r>
                      <a:r>
                        <a:rPr lang="en-US" sz="1000" baseline="0" dirty="0" err="1" smtClean="0"/>
                        <a:t>getYear</a:t>
                      </a:r>
                      <a:r>
                        <a:rPr lang="en-US" sz="1000" baseline="0" dirty="0" smtClean="0"/>
                        <a:t>(): </a:t>
                      </a:r>
                      <a:r>
                        <a:rPr lang="en-US" sz="1000" baseline="0" dirty="0" err="1" smtClean="0"/>
                        <a:t>int</a:t>
                      </a:r>
                      <a:endParaRPr lang="en-US" sz="1000" baseline="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000" baseline="0" dirty="0" smtClean="0"/>
                        <a:t>- </a:t>
                      </a:r>
                      <a:r>
                        <a:rPr lang="en-US" sz="1000" baseline="0" dirty="0" err="1" smtClean="0"/>
                        <a:t>getDaysInMonth</a:t>
                      </a:r>
                      <a:r>
                        <a:rPr lang="en-US" sz="1000" baseline="0" dirty="0" smtClean="0"/>
                        <a:t>(): </a:t>
                      </a:r>
                      <a:r>
                        <a:rPr lang="en-US" sz="1000" baseline="0" dirty="0" err="1" smtClean="0"/>
                        <a:t>int</a:t>
                      </a:r>
                      <a:endParaRPr lang="en-US" sz="1000" baseline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277456"/>
              </p:ext>
            </p:extLst>
          </p:nvPr>
        </p:nvGraphicFramePr>
        <p:xfrm>
          <a:off x="4350829" y="293298"/>
          <a:ext cx="2945441" cy="1493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5441"/>
              </a:tblGrid>
              <a:tr h="37735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</a:tr>
              <a:tr h="403201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00" dirty="0" smtClean="0"/>
                        <a:t>String: </a:t>
                      </a:r>
                      <a:r>
                        <a:rPr lang="en-US" sz="1000" dirty="0" err="1" smtClean="0"/>
                        <a:t>firstName</a:t>
                      </a:r>
                      <a:endParaRPr lang="en-US" sz="100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00" dirty="0" smtClean="0"/>
                        <a:t>String: </a:t>
                      </a:r>
                      <a:r>
                        <a:rPr lang="en-US" sz="1000" dirty="0" err="1" smtClean="0"/>
                        <a:t>lastName</a:t>
                      </a:r>
                      <a:endParaRPr lang="en-US" sz="1000" dirty="0"/>
                    </a:p>
                  </a:txBody>
                  <a:tcPr/>
                </a:tc>
              </a:tr>
              <a:tr h="71335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+ Name()</a:t>
                      </a:r>
                    </a:p>
                    <a:p>
                      <a:r>
                        <a:rPr lang="en-US" sz="1000" dirty="0" smtClean="0"/>
                        <a:t>+ </a:t>
                      </a:r>
                      <a:r>
                        <a:rPr lang="en-US" sz="1000" dirty="0" err="1" smtClean="0"/>
                        <a:t>toString</a:t>
                      </a:r>
                      <a:r>
                        <a:rPr lang="en-US" sz="1000" dirty="0" smtClean="0"/>
                        <a:t>(): String</a:t>
                      </a:r>
                    </a:p>
                    <a:p>
                      <a:r>
                        <a:rPr lang="en-US" sz="1000" dirty="0" smtClean="0"/>
                        <a:t>+ </a:t>
                      </a:r>
                      <a:r>
                        <a:rPr lang="en-US" sz="1000" dirty="0" err="1" smtClean="0"/>
                        <a:t>setFirstName</a:t>
                      </a:r>
                      <a:r>
                        <a:rPr lang="en-US" sz="1000" dirty="0" smtClean="0"/>
                        <a:t>(</a:t>
                      </a:r>
                      <a:r>
                        <a:rPr lang="en-US" sz="1000" dirty="0" err="1" smtClean="0"/>
                        <a:t>inputFirstName</a:t>
                      </a:r>
                      <a:r>
                        <a:rPr lang="en-US" sz="1000" dirty="0" smtClean="0"/>
                        <a:t>: String): </a:t>
                      </a:r>
                      <a:r>
                        <a:rPr lang="en-US" sz="1000" dirty="0" err="1" smtClean="0"/>
                        <a:t>boolean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+</a:t>
                      </a:r>
                      <a:r>
                        <a:rPr lang="en-US" sz="1000" dirty="0" err="1" smtClean="0"/>
                        <a:t>setLastName</a:t>
                      </a:r>
                      <a:r>
                        <a:rPr lang="en-US" sz="1000" dirty="0" smtClean="0"/>
                        <a:t>(</a:t>
                      </a:r>
                      <a:r>
                        <a:rPr lang="en-US" sz="1000" dirty="0" err="1" smtClean="0"/>
                        <a:t>inputLastName</a:t>
                      </a:r>
                      <a:r>
                        <a:rPr lang="en-US" sz="1000" dirty="0" smtClean="0"/>
                        <a:t>: String): </a:t>
                      </a:r>
                      <a:r>
                        <a:rPr lang="en-US" sz="1000" dirty="0" err="1" smtClean="0"/>
                        <a:t>boolean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2906862" y="3284785"/>
            <a:ext cx="10797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668883" y="3284785"/>
            <a:ext cx="1238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2"/>
            <a:endCxn id="3" idx="0"/>
          </p:cNvCxnSpPr>
          <p:nvPr/>
        </p:nvCxnSpPr>
        <p:spPr>
          <a:xfrm>
            <a:off x="5823549" y="1787208"/>
            <a:ext cx="0" cy="502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3" idx="2"/>
          </p:cNvCxnSpPr>
          <p:nvPr/>
        </p:nvCxnSpPr>
        <p:spPr>
          <a:xfrm flipV="1">
            <a:off x="3804249" y="4280101"/>
            <a:ext cx="2019300" cy="13615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6" idx="3"/>
          </p:cNvCxnSpPr>
          <p:nvPr/>
        </p:nvCxnSpPr>
        <p:spPr>
          <a:xfrm flipH="1" flipV="1">
            <a:off x="3821501" y="5639570"/>
            <a:ext cx="2674190" cy="2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869687" y="3036498"/>
            <a:ext cx="8367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u</a:t>
            </a:r>
            <a:r>
              <a:rPr lang="en-US" sz="1000" dirty="0" smtClean="0"/>
              <a:t>ses &gt;</a:t>
            </a:r>
            <a:endParaRPr 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3028351" y="3027871"/>
            <a:ext cx="8367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&lt; uses</a:t>
            </a:r>
            <a:endParaRPr 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5823549" y="1915228"/>
            <a:ext cx="8367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</a:t>
            </a:r>
            <a:r>
              <a:rPr lang="en-US" sz="1000" dirty="0" smtClean="0"/>
              <a:t>ses ^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46277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329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GatherPaidEmployeeData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35898"/>
              </p:ext>
            </p:extLst>
          </p:nvPr>
        </p:nvGraphicFramePr>
        <p:xfrm>
          <a:off x="1229744" y="1690688"/>
          <a:ext cx="8128000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GatherPaidEmployeeData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Scanner: input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ArrayList</a:t>
                      </a:r>
                      <a:r>
                        <a:rPr lang="en-US" dirty="0" smtClean="0"/>
                        <a:t>&lt;Employee&gt;: employees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boolean</a:t>
                      </a:r>
                      <a:r>
                        <a:rPr lang="en-US" dirty="0" smtClean="0"/>
                        <a:t>: </a:t>
                      </a:r>
                      <a:r>
                        <a:rPr lang="en-US" dirty="0" err="1" smtClean="0"/>
                        <a:t>dataInvalid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 main(</a:t>
                      </a:r>
                      <a:r>
                        <a:rPr lang="en-US" dirty="0" err="1" smtClean="0"/>
                        <a:t>args</a:t>
                      </a:r>
                      <a:r>
                        <a:rPr lang="en-US" dirty="0" smtClean="0"/>
                        <a:t>: String):</a:t>
                      </a:r>
                      <a:r>
                        <a:rPr lang="en-US" baseline="0" dirty="0" smtClean="0"/>
                        <a:t> 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baseline="0" dirty="0" smtClean="0"/>
                        <a:t>- private(</a:t>
                      </a:r>
                      <a:r>
                        <a:rPr lang="en-US" baseline="0" dirty="0" err="1" smtClean="0"/>
                        <a:t>numberOfEmployees</a:t>
                      </a:r>
                      <a:r>
                        <a:rPr lang="en-US" baseline="0" dirty="0" smtClean="0"/>
                        <a:t>: </a:t>
                      </a:r>
                      <a:r>
                        <a:rPr lang="en-US" baseline="0" dirty="0" err="1" smtClean="0"/>
                        <a:t>int</a:t>
                      </a:r>
                      <a:r>
                        <a:rPr lang="en-US" baseline="0" dirty="0" smtClean="0"/>
                        <a:t>): void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2480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986091"/>
              </p:ext>
            </p:extLst>
          </p:nvPr>
        </p:nvGraphicFramePr>
        <p:xfrm>
          <a:off x="1229744" y="1690688"/>
          <a:ext cx="8128000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Employee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String: </a:t>
                      </a:r>
                      <a:r>
                        <a:rPr lang="en-US" dirty="0" err="1" smtClean="0"/>
                        <a:t>employeeNumber</a:t>
                      </a: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Name: </a:t>
                      </a:r>
                      <a:r>
                        <a:rPr lang="en-US" dirty="0" err="1" smtClean="0"/>
                        <a:t>employeeName</a:t>
                      </a: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Address: </a:t>
                      </a:r>
                      <a:r>
                        <a:rPr lang="en-US" dirty="0" err="1" smtClean="0"/>
                        <a:t>employeeAddress</a:t>
                      </a: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Date: </a:t>
                      </a:r>
                      <a:r>
                        <a:rPr lang="en-US" dirty="0" err="1" smtClean="0"/>
                        <a:t>hireDate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 Employee()</a:t>
                      </a:r>
                    </a:p>
                    <a:p>
                      <a:r>
                        <a:rPr lang="en-US" dirty="0" smtClean="0"/>
                        <a:t>+ </a:t>
                      </a:r>
                      <a:r>
                        <a:rPr lang="en-US" dirty="0" err="1" smtClean="0"/>
                        <a:t>toString</a:t>
                      </a:r>
                      <a:r>
                        <a:rPr lang="en-US" dirty="0" smtClean="0"/>
                        <a:t>(): String</a:t>
                      </a:r>
                    </a:p>
                    <a:p>
                      <a:r>
                        <a:rPr lang="en-US" dirty="0" smtClean="0"/>
                        <a:t>+ </a:t>
                      </a:r>
                      <a:r>
                        <a:rPr lang="en-US" dirty="0" err="1" smtClean="0"/>
                        <a:t>setEmployeeNumber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inputEmployeeNumber</a:t>
                      </a:r>
                      <a:r>
                        <a:rPr lang="en-US" dirty="0" smtClean="0"/>
                        <a:t>: String): </a:t>
                      </a:r>
                      <a:r>
                        <a:rPr lang="en-US" dirty="0" err="1" smtClean="0"/>
                        <a:t>boolean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+ </a:t>
                      </a:r>
                      <a:r>
                        <a:rPr lang="en-US" dirty="0" err="1" smtClean="0"/>
                        <a:t>setEmployeeName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inputEmployeeName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String</a:t>
                      </a:r>
                      <a:r>
                        <a:rPr lang="en-US" dirty="0" smtClean="0"/>
                        <a:t>): </a:t>
                      </a:r>
                      <a:r>
                        <a:rPr lang="en-US" dirty="0" err="1" smtClean="0"/>
                        <a:t>boolean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+ </a:t>
                      </a:r>
                      <a:r>
                        <a:rPr lang="en-US" dirty="0" err="1" smtClean="0"/>
                        <a:t>setEmployeeAddress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inputEmployeeAddress</a:t>
                      </a:r>
                      <a:r>
                        <a:rPr lang="en-US" dirty="0" smtClean="0"/>
                        <a:t>: Address): </a:t>
                      </a:r>
                      <a:r>
                        <a:rPr lang="en-US" dirty="0" err="1" smtClean="0"/>
                        <a:t>boolean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+ </a:t>
                      </a:r>
                      <a:r>
                        <a:rPr lang="en-US" dirty="0" err="1" smtClean="0"/>
                        <a:t>setEmployeeStartDate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inputStartDate</a:t>
                      </a:r>
                      <a:r>
                        <a:rPr lang="en-US" dirty="0" smtClean="0"/>
                        <a:t>: String):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boolean</a:t>
                      </a:r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316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HourlyEmployee</a:t>
            </a:r>
            <a:r>
              <a:rPr lang="en-US" dirty="0" smtClean="0"/>
              <a:t> extends Employee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333477"/>
              </p:ext>
            </p:extLst>
          </p:nvPr>
        </p:nvGraphicFramePr>
        <p:xfrm>
          <a:off x="1229743" y="1690688"/>
          <a:ext cx="10390037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00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HourlyEmployee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double: </a:t>
                      </a:r>
                      <a:r>
                        <a:rPr lang="en-US" dirty="0" err="1" smtClean="0"/>
                        <a:t>hourlyRate</a:t>
                      </a: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double</a:t>
                      </a:r>
                      <a:r>
                        <a:rPr lang="en-US" baseline="0" dirty="0" smtClean="0"/>
                        <a:t>: </a:t>
                      </a:r>
                      <a:r>
                        <a:rPr lang="en-US" baseline="0" dirty="0" err="1" smtClean="0"/>
                        <a:t>averageHoursWorkedPerWeek</a:t>
                      </a:r>
                      <a:endParaRPr lang="en-US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double: </a:t>
                      </a:r>
                      <a:r>
                        <a:rPr lang="en-US" baseline="0" dirty="0" err="1" smtClean="0"/>
                        <a:t>totalEarningsPerWeek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 </a:t>
                      </a:r>
                      <a:r>
                        <a:rPr lang="en-US" dirty="0" err="1" smtClean="0"/>
                        <a:t>HourlyEmployee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smtClean="0"/>
                        <a:t>+ </a:t>
                      </a:r>
                      <a:r>
                        <a:rPr lang="en-US" dirty="0" err="1" smtClean="0"/>
                        <a:t>toString</a:t>
                      </a:r>
                      <a:r>
                        <a:rPr lang="en-US" dirty="0" smtClean="0"/>
                        <a:t>(): String</a:t>
                      </a:r>
                    </a:p>
                    <a:p>
                      <a:r>
                        <a:rPr lang="en-US" dirty="0" smtClean="0"/>
                        <a:t>+ </a:t>
                      </a:r>
                      <a:r>
                        <a:rPr lang="en-US" dirty="0" err="1" smtClean="0"/>
                        <a:t>setHourlyRate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inputHourlyRate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double): </a:t>
                      </a:r>
                      <a:r>
                        <a:rPr lang="en-US" baseline="0" dirty="0" err="1" smtClean="0"/>
                        <a:t>boolean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smtClean="0"/>
                        <a:t>+ </a:t>
                      </a:r>
                      <a:r>
                        <a:rPr lang="en-US" baseline="0" dirty="0" err="1" smtClean="0"/>
                        <a:t>getHourlyRate</a:t>
                      </a:r>
                      <a:r>
                        <a:rPr lang="en-US" baseline="0" dirty="0" smtClean="0"/>
                        <a:t>(): double</a:t>
                      </a:r>
                    </a:p>
                    <a:p>
                      <a:r>
                        <a:rPr lang="en-US" baseline="0" dirty="0" smtClean="0"/>
                        <a:t>+ </a:t>
                      </a:r>
                      <a:r>
                        <a:rPr lang="en-US" baseline="0" dirty="0" err="1" smtClean="0"/>
                        <a:t>setAverageHoursWorkedPerWeek</a:t>
                      </a:r>
                      <a:r>
                        <a:rPr lang="en-US" baseline="0" dirty="0" smtClean="0"/>
                        <a:t>(</a:t>
                      </a:r>
                      <a:r>
                        <a:rPr lang="en-US" baseline="0" dirty="0" err="1" smtClean="0"/>
                        <a:t>inputAverageHoursWorkedPerWeek</a:t>
                      </a:r>
                      <a:r>
                        <a:rPr lang="en-US" baseline="0" dirty="0" smtClean="0"/>
                        <a:t>: double): </a:t>
                      </a:r>
                      <a:r>
                        <a:rPr lang="en-US" baseline="0" dirty="0" err="1" smtClean="0"/>
                        <a:t>boolean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+ </a:t>
                      </a:r>
                      <a:r>
                        <a:rPr lang="en-US" baseline="0" dirty="0" err="1" smtClean="0"/>
                        <a:t>getAverageHoursWorkedPerWeek</a:t>
                      </a:r>
                      <a:r>
                        <a:rPr lang="en-US" baseline="0" dirty="0" smtClean="0"/>
                        <a:t>(): double</a:t>
                      </a:r>
                    </a:p>
                    <a:p>
                      <a:r>
                        <a:rPr lang="en-US" baseline="0" dirty="0" smtClean="0"/>
                        <a:t>+ </a:t>
                      </a:r>
                      <a:r>
                        <a:rPr lang="en-US" baseline="0" dirty="0" err="1" smtClean="0"/>
                        <a:t>getTotalEarningsPerWeek</a:t>
                      </a:r>
                      <a:r>
                        <a:rPr lang="en-US" baseline="0" dirty="0" smtClean="0"/>
                        <a:t>(): double</a:t>
                      </a:r>
                    </a:p>
                    <a:p>
                      <a:r>
                        <a:rPr lang="en-US" baseline="0" dirty="0" smtClean="0"/>
                        <a:t>+ </a:t>
                      </a:r>
                      <a:r>
                        <a:rPr lang="en-US" baseline="0" dirty="0" err="1" smtClean="0"/>
                        <a:t>getTotalEarningsPerYear</a:t>
                      </a:r>
                      <a:r>
                        <a:rPr lang="en-US" baseline="0" dirty="0" smtClean="0"/>
                        <a:t>(): double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2263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SalariedEmployee</a:t>
            </a:r>
            <a:r>
              <a:rPr lang="en-US" dirty="0" smtClean="0"/>
              <a:t> extends Employee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255809"/>
              </p:ext>
            </p:extLst>
          </p:nvPr>
        </p:nvGraphicFramePr>
        <p:xfrm>
          <a:off x="1229744" y="1690688"/>
          <a:ext cx="8128000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Salaried</a:t>
                      </a:r>
                      <a:r>
                        <a:rPr lang="en-US" baseline="0" dirty="0" err="1" smtClean="0"/>
                        <a:t>Employee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: salary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 </a:t>
                      </a:r>
                      <a:r>
                        <a:rPr lang="en-US" dirty="0" err="1" smtClean="0"/>
                        <a:t>SalariedEmployee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smtClean="0"/>
                        <a:t>+ </a:t>
                      </a:r>
                      <a:r>
                        <a:rPr lang="en-US" dirty="0" err="1" smtClean="0"/>
                        <a:t>toString</a:t>
                      </a:r>
                      <a:r>
                        <a:rPr lang="en-US" dirty="0" smtClean="0"/>
                        <a:t>():</a:t>
                      </a:r>
                      <a:r>
                        <a:rPr lang="en-US" baseline="0" dirty="0" smtClean="0"/>
                        <a:t> String</a:t>
                      </a:r>
                    </a:p>
                    <a:p>
                      <a:r>
                        <a:rPr lang="en-US" baseline="0" dirty="0" smtClean="0"/>
                        <a:t>+ </a:t>
                      </a:r>
                      <a:r>
                        <a:rPr lang="en-US" baseline="0" dirty="0" err="1" smtClean="0"/>
                        <a:t>setSalary</a:t>
                      </a:r>
                      <a:r>
                        <a:rPr lang="en-US" baseline="0" dirty="0" smtClean="0"/>
                        <a:t>(</a:t>
                      </a:r>
                      <a:r>
                        <a:rPr lang="en-US" baseline="0" dirty="0" err="1" smtClean="0"/>
                        <a:t>inputSalary</a:t>
                      </a:r>
                      <a:r>
                        <a:rPr lang="en-US" baseline="0" dirty="0" smtClean="0"/>
                        <a:t>: </a:t>
                      </a:r>
                      <a:r>
                        <a:rPr lang="en-US" baseline="0" dirty="0" err="1" smtClean="0"/>
                        <a:t>int</a:t>
                      </a:r>
                      <a:r>
                        <a:rPr lang="en-US" baseline="0" dirty="0" smtClean="0"/>
                        <a:t>): </a:t>
                      </a:r>
                      <a:r>
                        <a:rPr lang="en-US" baseline="0" dirty="0" err="1" smtClean="0"/>
                        <a:t>boolean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+ </a:t>
                      </a:r>
                      <a:r>
                        <a:rPr lang="en-US" baseline="0" dirty="0" err="1" smtClean="0"/>
                        <a:t>getSalary</a:t>
                      </a:r>
                      <a:r>
                        <a:rPr lang="en-US" baseline="0" dirty="0" smtClean="0"/>
                        <a:t>(): </a:t>
                      </a:r>
                      <a:r>
                        <a:rPr lang="en-US" baseline="0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881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922875"/>
              </p:ext>
            </p:extLst>
          </p:nvPr>
        </p:nvGraphicFramePr>
        <p:xfrm>
          <a:off x="1229744" y="1690688"/>
          <a:ext cx="8128000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String: </a:t>
                      </a:r>
                      <a:r>
                        <a:rPr lang="en-US" dirty="0" err="1" smtClean="0"/>
                        <a:t>streetName</a:t>
                      </a: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String: </a:t>
                      </a:r>
                      <a:r>
                        <a:rPr lang="en-US" dirty="0" err="1" smtClean="0"/>
                        <a:t>cityName</a:t>
                      </a: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String: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stateAbreviation</a:t>
                      </a:r>
                      <a:endParaRPr lang="en-US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String: </a:t>
                      </a:r>
                      <a:r>
                        <a:rPr lang="en-US" baseline="0" dirty="0" err="1" smtClean="0"/>
                        <a:t>zipCode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 Address()</a:t>
                      </a:r>
                    </a:p>
                    <a:p>
                      <a:r>
                        <a:rPr lang="en-US" dirty="0" smtClean="0"/>
                        <a:t>+ </a:t>
                      </a:r>
                      <a:r>
                        <a:rPr lang="en-US" dirty="0" err="1" smtClean="0"/>
                        <a:t>toString</a:t>
                      </a:r>
                      <a:r>
                        <a:rPr lang="en-US" dirty="0" smtClean="0"/>
                        <a:t>(): String</a:t>
                      </a:r>
                    </a:p>
                    <a:p>
                      <a:r>
                        <a:rPr lang="en-US" dirty="0" smtClean="0"/>
                        <a:t>+ </a:t>
                      </a:r>
                      <a:r>
                        <a:rPr lang="en-US" dirty="0" err="1" smtClean="0"/>
                        <a:t>setStreetName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inputStreetName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String): </a:t>
                      </a:r>
                      <a:r>
                        <a:rPr lang="en-US" baseline="0" dirty="0" err="1" smtClean="0"/>
                        <a:t>boolean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+ </a:t>
                      </a:r>
                      <a:r>
                        <a:rPr lang="en-US" baseline="0" dirty="0" err="1" smtClean="0"/>
                        <a:t>getStreetName</a:t>
                      </a:r>
                      <a:r>
                        <a:rPr lang="en-US" baseline="0" dirty="0" smtClean="0"/>
                        <a:t>(): String</a:t>
                      </a:r>
                    </a:p>
                    <a:p>
                      <a:r>
                        <a:rPr lang="en-US" baseline="0" dirty="0" smtClean="0"/>
                        <a:t>+ </a:t>
                      </a:r>
                      <a:r>
                        <a:rPr lang="en-US" baseline="0" dirty="0" err="1" smtClean="0"/>
                        <a:t>setCityName</a:t>
                      </a:r>
                      <a:r>
                        <a:rPr lang="en-US" baseline="0" dirty="0" smtClean="0"/>
                        <a:t>(</a:t>
                      </a:r>
                      <a:r>
                        <a:rPr lang="en-US" baseline="0" dirty="0" err="1" smtClean="0"/>
                        <a:t>inputCityName</a:t>
                      </a:r>
                      <a:r>
                        <a:rPr lang="en-US" baseline="0" dirty="0" smtClean="0"/>
                        <a:t>: String): </a:t>
                      </a:r>
                      <a:r>
                        <a:rPr lang="en-US" baseline="0" dirty="0" err="1" smtClean="0"/>
                        <a:t>boolean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+</a:t>
                      </a:r>
                      <a:r>
                        <a:rPr lang="en-US" baseline="0" dirty="0" err="1" smtClean="0"/>
                        <a:t>getCityName</a:t>
                      </a:r>
                      <a:r>
                        <a:rPr lang="en-US" baseline="0" dirty="0" smtClean="0"/>
                        <a:t>(): String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9221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753438"/>
              </p:ext>
            </p:extLst>
          </p:nvPr>
        </p:nvGraphicFramePr>
        <p:xfrm>
          <a:off x="1229744" y="1690688"/>
          <a:ext cx="8128000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err="1" smtClean="0"/>
                        <a:t>int</a:t>
                      </a:r>
                      <a:r>
                        <a:rPr lang="en-US" baseline="0" dirty="0" smtClean="0"/>
                        <a:t>: month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err="1" smtClean="0"/>
                        <a:t>int</a:t>
                      </a:r>
                      <a:r>
                        <a:rPr lang="en-US" baseline="0" dirty="0" smtClean="0"/>
                        <a:t>: day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err="1" smtClean="0"/>
                        <a:t>int</a:t>
                      </a:r>
                      <a:r>
                        <a:rPr lang="en-US" baseline="0" dirty="0" smtClean="0"/>
                        <a:t>: year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 Date()</a:t>
                      </a:r>
                    </a:p>
                    <a:p>
                      <a:r>
                        <a:rPr lang="en-US" dirty="0" smtClean="0"/>
                        <a:t>+ </a:t>
                      </a:r>
                      <a:r>
                        <a:rPr lang="en-US" dirty="0" err="1" smtClean="0"/>
                        <a:t>toString</a:t>
                      </a:r>
                      <a:r>
                        <a:rPr lang="en-US" dirty="0" smtClean="0"/>
                        <a:t>(): String</a:t>
                      </a:r>
                    </a:p>
                    <a:p>
                      <a:r>
                        <a:rPr lang="en-US" dirty="0" smtClean="0"/>
                        <a:t>+ </a:t>
                      </a:r>
                      <a:r>
                        <a:rPr lang="en-US" dirty="0" err="1" smtClean="0"/>
                        <a:t>setMonth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inputMonth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int</a:t>
                      </a:r>
                      <a:r>
                        <a:rPr lang="en-US" baseline="0" dirty="0" smtClean="0"/>
                        <a:t>): </a:t>
                      </a:r>
                      <a:r>
                        <a:rPr lang="en-US" baseline="0" dirty="0" err="1" smtClean="0"/>
                        <a:t>boolean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+ </a:t>
                      </a:r>
                      <a:r>
                        <a:rPr lang="en-US" baseline="0" dirty="0" err="1" smtClean="0"/>
                        <a:t>getMonth</a:t>
                      </a:r>
                      <a:r>
                        <a:rPr lang="en-US" baseline="0" dirty="0" smtClean="0"/>
                        <a:t>(): </a:t>
                      </a:r>
                      <a:r>
                        <a:rPr lang="en-US" baseline="0" dirty="0" err="1" smtClean="0"/>
                        <a:t>int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+ </a:t>
                      </a:r>
                      <a:r>
                        <a:rPr lang="en-US" baseline="0" dirty="0" err="1" smtClean="0"/>
                        <a:t>setDay</a:t>
                      </a:r>
                      <a:r>
                        <a:rPr lang="en-US" baseline="0" dirty="0" smtClean="0"/>
                        <a:t>(</a:t>
                      </a:r>
                      <a:r>
                        <a:rPr lang="en-US" baseline="0" dirty="0" err="1" smtClean="0"/>
                        <a:t>inputDay</a:t>
                      </a:r>
                      <a:r>
                        <a:rPr lang="en-US" baseline="0" dirty="0" smtClean="0"/>
                        <a:t>: </a:t>
                      </a:r>
                      <a:r>
                        <a:rPr lang="en-US" baseline="0" dirty="0" err="1" smtClean="0"/>
                        <a:t>int</a:t>
                      </a:r>
                      <a:r>
                        <a:rPr lang="en-US" baseline="0" dirty="0" smtClean="0"/>
                        <a:t>): </a:t>
                      </a:r>
                      <a:r>
                        <a:rPr lang="en-US" baseline="0" dirty="0" err="1" smtClean="0"/>
                        <a:t>boolean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+ </a:t>
                      </a:r>
                      <a:r>
                        <a:rPr lang="en-US" baseline="0" dirty="0" err="1" smtClean="0"/>
                        <a:t>getDay</a:t>
                      </a:r>
                      <a:r>
                        <a:rPr lang="en-US" baseline="0" dirty="0" smtClean="0"/>
                        <a:t>(): </a:t>
                      </a:r>
                      <a:r>
                        <a:rPr lang="en-US" baseline="0" dirty="0" err="1" smtClean="0"/>
                        <a:t>int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+ </a:t>
                      </a:r>
                      <a:r>
                        <a:rPr lang="en-US" baseline="0" dirty="0" err="1" smtClean="0"/>
                        <a:t>setYear</a:t>
                      </a:r>
                      <a:r>
                        <a:rPr lang="en-US" baseline="0" dirty="0" smtClean="0"/>
                        <a:t>(</a:t>
                      </a:r>
                      <a:r>
                        <a:rPr lang="en-US" baseline="0" dirty="0" err="1" smtClean="0"/>
                        <a:t>inputYear</a:t>
                      </a:r>
                      <a:r>
                        <a:rPr lang="en-US" baseline="0" dirty="0" smtClean="0"/>
                        <a:t>: </a:t>
                      </a:r>
                      <a:r>
                        <a:rPr lang="en-US" baseline="0" dirty="0" err="1" smtClean="0"/>
                        <a:t>int</a:t>
                      </a:r>
                      <a:r>
                        <a:rPr lang="en-US" baseline="0" dirty="0" smtClean="0"/>
                        <a:t>): </a:t>
                      </a:r>
                      <a:r>
                        <a:rPr lang="en-US" baseline="0" dirty="0" err="1" smtClean="0"/>
                        <a:t>boolean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+ </a:t>
                      </a:r>
                      <a:r>
                        <a:rPr lang="en-US" baseline="0" dirty="0" err="1" smtClean="0"/>
                        <a:t>getYear</a:t>
                      </a:r>
                      <a:r>
                        <a:rPr lang="en-US" baseline="0" dirty="0" smtClean="0"/>
                        <a:t>(): </a:t>
                      </a:r>
                      <a:r>
                        <a:rPr lang="en-US" baseline="0" dirty="0" err="1" smtClean="0"/>
                        <a:t>int</a:t>
                      </a:r>
                      <a:endParaRPr lang="en-US" baseline="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baseline="0" dirty="0" smtClean="0"/>
                        <a:t>- </a:t>
                      </a:r>
                      <a:r>
                        <a:rPr lang="en-US" baseline="0" dirty="0" err="1" smtClean="0"/>
                        <a:t>getDaysInMonth</a:t>
                      </a:r>
                      <a:r>
                        <a:rPr lang="en-US" baseline="0" dirty="0" smtClean="0"/>
                        <a:t>(): </a:t>
                      </a:r>
                      <a:r>
                        <a:rPr lang="en-US" baseline="0" dirty="0" err="1" smtClean="0"/>
                        <a:t>int</a:t>
                      </a:r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3905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527</Words>
  <Application>Microsoft Office PowerPoint</Application>
  <PresentationFormat>Widescreen</PresentationFormat>
  <Paragraphs>149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M7 UML Diagram</vt:lpstr>
      <vt:lpstr>M7 UML Diagram</vt:lpstr>
      <vt:lpstr>Backup</vt:lpstr>
      <vt:lpstr>GatherPaidEmployeeData</vt:lpstr>
      <vt:lpstr>Employee</vt:lpstr>
      <vt:lpstr>HourlyEmployee extends Employee</vt:lpstr>
      <vt:lpstr>SalariedEmployee extends Employee</vt:lpstr>
      <vt:lpstr>Address</vt:lpstr>
      <vt:lpstr>Date</vt:lpstr>
      <vt:lpstr>Name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Nathaniel Foster</dc:creator>
  <cp:lastModifiedBy>Nathaniel Foster</cp:lastModifiedBy>
  <cp:revision>14</cp:revision>
  <dcterms:created xsi:type="dcterms:W3CDTF">2020-03-15T15:42:22Z</dcterms:created>
  <dcterms:modified xsi:type="dcterms:W3CDTF">2020-03-15T16:29:24Z</dcterms:modified>
</cp:coreProperties>
</file>