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5119350" cy="8999538"/>
  <p:notesSz cx="9144000" cy="6858000"/>
  <p:defaultTextStyle>
    <a:defPPr>
      <a:defRPr lang="ja-JP"/>
    </a:defPPr>
    <a:lvl1pPr marL="0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27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6" autoAdjust="0"/>
    <p:restoredTop sz="92086" autoAdjust="0"/>
  </p:normalViewPr>
  <p:slideViewPr>
    <p:cSldViewPr snapToGrid="0">
      <p:cViewPr varScale="1">
        <p:scale>
          <a:sx n="54" d="100"/>
          <a:sy n="54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E3B1-2A9B-4943-8673-DA6FFAE84B5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28900" y="857250"/>
            <a:ext cx="38862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B0177-893B-4153-B818-D45B8644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1pPr>
    <a:lvl2pPr marL="68903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2pPr>
    <a:lvl3pPr marL="1378065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3pPr>
    <a:lvl4pPr marL="2067097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4pPr>
    <a:lvl5pPr marL="275612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5pPr>
    <a:lvl6pPr marL="3445162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6pPr>
    <a:lvl7pPr marL="4134194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7pPr>
    <a:lvl8pPr marL="4823226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8pPr>
    <a:lvl9pPr marL="5512259" algn="l" defTabSz="1378065" rtl="0" eaLnBrk="1" latinLnBrk="0" hangingPunct="1">
      <a:defRPr kumimoji="1" sz="18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1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4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0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9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57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7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28900" y="857250"/>
            <a:ext cx="38862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B0177-893B-4153-B818-D45B86441FE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3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472842"/>
            <a:ext cx="11339513" cy="313317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726842"/>
            <a:ext cx="11339513" cy="2172804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79142"/>
            <a:ext cx="3260110" cy="76266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79142"/>
            <a:ext cx="9591338" cy="76266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9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17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243636"/>
            <a:ext cx="13040439" cy="3743557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6022609"/>
            <a:ext cx="13040439" cy="1968648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395710"/>
            <a:ext cx="6425724" cy="57101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54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79143"/>
            <a:ext cx="13040439" cy="1739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206137"/>
            <a:ext cx="63961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287331"/>
            <a:ext cx="63961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206137"/>
            <a:ext cx="6427693" cy="1081194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287331"/>
            <a:ext cx="6427693" cy="48351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295767"/>
            <a:ext cx="7654171" cy="6395505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6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99969"/>
            <a:ext cx="4876383" cy="209989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295767"/>
            <a:ext cx="7654171" cy="6395505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699862"/>
            <a:ext cx="4876383" cy="5001827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79143"/>
            <a:ext cx="130404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395710"/>
            <a:ext cx="130404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9062-B38C-439C-976B-3F9555FF26DE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8341239"/>
            <a:ext cx="510278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8341239"/>
            <a:ext cx="340185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04B7-E780-452A-8222-624B8A953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kumimoji="1"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kumimoji="1"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直線コネクタ 678"/>
          <p:cNvCxnSpPr/>
          <p:nvPr/>
        </p:nvCxnSpPr>
        <p:spPr>
          <a:xfrm>
            <a:off x="12816841" y="723900"/>
            <a:ext cx="0" cy="81381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/>
          <p:cNvCxnSpPr/>
          <p:nvPr/>
        </p:nvCxnSpPr>
        <p:spPr>
          <a:xfrm>
            <a:off x="11035666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/>
          <p:cNvCxnSpPr/>
          <p:nvPr/>
        </p:nvCxnSpPr>
        <p:spPr>
          <a:xfrm>
            <a:off x="4174190" y="1937814"/>
            <a:ext cx="0" cy="532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線コネクタ 681"/>
          <p:cNvCxnSpPr/>
          <p:nvPr/>
        </p:nvCxnSpPr>
        <p:spPr>
          <a:xfrm>
            <a:off x="7102295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線コネクタ 682"/>
          <p:cNvCxnSpPr/>
          <p:nvPr/>
        </p:nvCxnSpPr>
        <p:spPr>
          <a:xfrm>
            <a:off x="3409634" y="723900"/>
            <a:ext cx="0" cy="80848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MiniFive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030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7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554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555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台形 688"/>
          <p:cNvSpPr/>
          <p:nvPr/>
        </p:nvSpPr>
        <p:spPr>
          <a:xfrm rot="5400000">
            <a:off x="260054" y="356691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0" name="テキスト ボックス 689"/>
          <p:cNvSpPr txBox="1"/>
          <p:nvPr/>
        </p:nvSpPr>
        <p:spPr>
          <a:xfrm>
            <a:off x="684130" y="334308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691" name="テキスト ボックス 690"/>
          <p:cNvSpPr txBox="1"/>
          <p:nvPr/>
        </p:nvSpPr>
        <p:spPr>
          <a:xfrm>
            <a:off x="684130" y="38083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692" name="テキスト ボックス 691"/>
          <p:cNvSpPr txBox="1"/>
          <p:nvPr/>
        </p:nvSpPr>
        <p:spPr>
          <a:xfrm>
            <a:off x="969022" y="3522674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316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694" name="直線コネクタ 693"/>
          <p:cNvCxnSpPr/>
          <p:nvPr/>
        </p:nvCxnSpPr>
        <p:spPr>
          <a:xfrm>
            <a:off x="274025" y="3489130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コネクタ 694"/>
          <p:cNvCxnSpPr/>
          <p:nvPr/>
        </p:nvCxnSpPr>
        <p:spPr>
          <a:xfrm>
            <a:off x="393308" y="394685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楕円 695"/>
          <p:cNvSpPr/>
          <p:nvPr/>
        </p:nvSpPr>
        <p:spPr>
          <a:xfrm>
            <a:off x="2286390" y="366912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00" name="直線コネクタ 699"/>
          <p:cNvCxnSpPr>
            <a:cxnSpLocks/>
          </p:cNvCxnSpPr>
          <p:nvPr/>
        </p:nvCxnSpPr>
        <p:spPr>
          <a:xfrm>
            <a:off x="2335393" y="3714555"/>
            <a:ext cx="0" cy="121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正方形/長方形 702"/>
          <p:cNvSpPr/>
          <p:nvPr/>
        </p:nvSpPr>
        <p:spPr>
          <a:xfrm>
            <a:off x="3267395" y="4393792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4" name="二等辺三角形 703"/>
          <p:cNvSpPr/>
          <p:nvPr/>
        </p:nvSpPr>
        <p:spPr>
          <a:xfrm>
            <a:off x="3299144" y="493354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029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00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3" name="テキスト ボックス 712"/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714" name="テキスト ボックス 713"/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715" name="テキスト ボックス 714"/>
          <p:cNvSpPr txBox="1"/>
          <p:nvPr/>
        </p:nvSpPr>
        <p:spPr>
          <a:xfrm>
            <a:off x="2873840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cxnSp>
        <p:nvCxnSpPr>
          <p:cNvPr id="717" name="直線コネクタ 716"/>
          <p:cNvCxnSpPr/>
          <p:nvPr/>
        </p:nvCxnSpPr>
        <p:spPr>
          <a:xfrm>
            <a:off x="3555262" y="4637209"/>
            <a:ext cx="290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テキスト ボックス 717"/>
          <p:cNvSpPr txBox="1"/>
          <p:nvPr/>
        </p:nvSpPr>
        <p:spPr>
          <a:xfrm>
            <a:off x="3551874" y="4466856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39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554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楕円 720"/>
          <p:cNvSpPr/>
          <p:nvPr/>
        </p:nvSpPr>
        <p:spPr>
          <a:xfrm>
            <a:off x="4120971" y="366622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22" name="直線コネクタ 721"/>
          <p:cNvCxnSpPr/>
          <p:nvPr/>
        </p:nvCxnSpPr>
        <p:spPr>
          <a:xfrm>
            <a:off x="3844084" y="4646498"/>
            <a:ext cx="0" cy="2909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7989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464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5" name="テキスト ボックス 724"/>
          <p:cNvSpPr txBox="1"/>
          <p:nvPr/>
        </p:nvSpPr>
        <p:spPr>
          <a:xfrm>
            <a:off x="5006350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3971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498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38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sp>
        <p:nvSpPr>
          <p:cNvPr id="733" name="正方形/長方形 732"/>
          <p:cNvSpPr/>
          <p:nvPr/>
        </p:nvSpPr>
        <p:spPr>
          <a:xfrm>
            <a:off x="4548567" y="1026770"/>
            <a:ext cx="1209112" cy="1865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/>
              <a:t>Decoder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364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3984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449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7831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/>
          <p:cNvCxnSpPr/>
          <p:nvPr/>
        </p:nvCxnSpPr>
        <p:spPr>
          <a:xfrm>
            <a:off x="4168135" y="605673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/>
          <p:cNvCxnSpPr/>
          <p:nvPr/>
        </p:nvCxnSpPr>
        <p:spPr>
          <a:xfrm>
            <a:off x="4168135" y="6482816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/>
          <p:cNvCxnSpPr/>
          <p:nvPr/>
        </p:nvCxnSpPr>
        <p:spPr>
          <a:xfrm>
            <a:off x="4168135" y="7245012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/>
          <p:cNvCxnSpPr/>
          <p:nvPr/>
        </p:nvCxnSpPr>
        <p:spPr>
          <a:xfrm>
            <a:off x="3855163" y="7556162"/>
            <a:ext cx="31044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フローチャート: 手操作入力 741"/>
          <p:cNvSpPr/>
          <p:nvPr/>
        </p:nvSpPr>
        <p:spPr>
          <a:xfrm>
            <a:off x="5128428" y="5859558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43" name="フローチャート: 手操作入力 742"/>
          <p:cNvSpPr/>
          <p:nvPr/>
        </p:nvSpPr>
        <p:spPr>
          <a:xfrm>
            <a:off x="5128428" y="6288810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44" name="フローチャート: 手操作入力 743"/>
          <p:cNvSpPr/>
          <p:nvPr/>
        </p:nvSpPr>
        <p:spPr>
          <a:xfrm>
            <a:off x="5128428" y="70449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745" name="直線コネクタ 744"/>
          <p:cNvCxnSpPr/>
          <p:nvPr/>
        </p:nvCxnSpPr>
        <p:spPr>
          <a:xfrm>
            <a:off x="6077369" y="6056731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/>
          <p:cNvCxnSpPr/>
          <p:nvPr/>
        </p:nvCxnSpPr>
        <p:spPr>
          <a:xfrm>
            <a:off x="6077369" y="6482816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/>
          <p:cNvCxnSpPr/>
          <p:nvPr/>
        </p:nvCxnSpPr>
        <p:spPr>
          <a:xfrm>
            <a:off x="6077369" y="7245012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4997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89882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84997"/>
            <a:ext cx="0" cy="3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9882"/>
            <a:ext cx="0" cy="2855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40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71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6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199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7883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06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28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2" name="テキスト ボックス 761"/>
          <p:cNvSpPr txBox="1"/>
          <p:nvPr/>
        </p:nvSpPr>
        <p:spPr>
          <a:xfrm>
            <a:off x="4341101" y="589760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3" name="テキスト ボックス 762"/>
          <p:cNvSpPr txBox="1"/>
          <p:nvPr/>
        </p:nvSpPr>
        <p:spPr>
          <a:xfrm>
            <a:off x="4341101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4" name="テキスト ボックス 763"/>
          <p:cNvSpPr txBox="1"/>
          <p:nvPr/>
        </p:nvSpPr>
        <p:spPr>
          <a:xfrm>
            <a:off x="4341101" y="631467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5" name="テキスト ボックス 764"/>
          <p:cNvSpPr txBox="1"/>
          <p:nvPr/>
        </p:nvSpPr>
        <p:spPr>
          <a:xfrm>
            <a:off x="4341101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6" name="テキスト ボックス 765"/>
          <p:cNvSpPr txBox="1"/>
          <p:nvPr/>
        </p:nvSpPr>
        <p:spPr>
          <a:xfrm>
            <a:off x="4168046" y="7088662"/>
            <a:ext cx="9531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31,7,30:25,11:8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7" name="テキスト ボックス 766"/>
          <p:cNvSpPr txBox="1"/>
          <p:nvPr/>
        </p:nvSpPr>
        <p:spPr>
          <a:xfrm>
            <a:off x="4341101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8" name="テキスト ボックス 767"/>
          <p:cNvSpPr txBox="1"/>
          <p:nvPr/>
        </p:nvSpPr>
        <p:spPr>
          <a:xfrm>
            <a:off x="6089373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69" name="テキスト ボックス 768"/>
          <p:cNvSpPr txBox="1"/>
          <p:nvPr/>
        </p:nvSpPr>
        <p:spPr>
          <a:xfrm>
            <a:off x="6089373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0" name="テキスト ボックス 769"/>
          <p:cNvSpPr txBox="1"/>
          <p:nvPr/>
        </p:nvSpPr>
        <p:spPr>
          <a:xfrm>
            <a:off x="6089373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1" name="直線コネクタ 770"/>
          <p:cNvCxnSpPr/>
          <p:nvPr/>
        </p:nvCxnSpPr>
        <p:spPr>
          <a:xfrm>
            <a:off x="4168135" y="1943700"/>
            <a:ext cx="3721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正方形/長方形 771"/>
          <p:cNvSpPr/>
          <p:nvPr/>
        </p:nvSpPr>
        <p:spPr>
          <a:xfrm>
            <a:off x="6954022" y="5531063"/>
            <a:ext cx="287867" cy="23235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4" name="直線コネクタ 773"/>
          <p:cNvCxnSpPr/>
          <p:nvPr/>
        </p:nvCxnSpPr>
        <p:spPr>
          <a:xfrm>
            <a:off x="5757679" y="274214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テキスト ボックス 774"/>
          <p:cNvSpPr txBox="1"/>
          <p:nvPr/>
        </p:nvSpPr>
        <p:spPr>
          <a:xfrm>
            <a:off x="5776209" y="196782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6" name="正方形/長方形 775"/>
          <p:cNvSpPr/>
          <p:nvPr/>
        </p:nvSpPr>
        <p:spPr>
          <a:xfrm>
            <a:off x="6954022" y="1026770"/>
            <a:ext cx="274883" cy="1862745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7" name="二等辺三角形 776"/>
          <p:cNvSpPr/>
          <p:nvPr/>
        </p:nvSpPr>
        <p:spPr>
          <a:xfrm>
            <a:off x="6985771" y="2699016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78" name="直線コネクタ 777"/>
          <p:cNvCxnSpPr/>
          <p:nvPr/>
        </p:nvCxnSpPr>
        <p:spPr>
          <a:xfrm>
            <a:off x="5757679" y="254003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テキスト ボックス 778"/>
          <p:cNvSpPr txBox="1"/>
          <p:nvPr/>
        </p:nvSpPr>
        <p:spPr>
          <a:xfrm>
            <a:off x="5776209" y="176571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0" name="直線コネクタ 779"/>
          <p:cNvCxnSpPr/>
          <p:nvPr/>
        </p:nvCxnSpPr>
        <p:spPr>
          <a:xfrm>
            <a:off x="5757679" y="2342915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テキスト ボックス 780"/>
          <p:cNvSpPr txBox="1"/>
          <p:nvPr/>
        </p:nvSpPr>
        <p:spPr>
          <a:xfrm>
            <a:off x="5776209" y="156859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2" name="直線コネクタ 781"/>
          <p:cNvCxnSpPr/>
          <p:nvPr/>
        </p:nvCxnSpPr>
        <p:spPr>
          <a:xfrm>
            <a:off x="5757679" y="2147884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テキスト ボックス 782"/>
          <p:cNvSpPr txBox="1"/>
          <p:nvPr/>
        </p:nvSpPr>
        <p:spPr>
          <a:xfrm>
            <a:off x="5776209" y="1018934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ID_BRANCH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4" name="直線コネクタ 783"/>
          <p:cNvCxnSpPr/>
          <p:nvPr/>
        </p:nvCxnSpPr>
        <p:spPr>
          <a:xfrm>
            <a:off x="5757679" y="1944848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テキスト ボックス 784"/>
          <p:cNvSpPr txBox="1"/>
          <p:nvPr/>
        </p:nvSpPr>
        <p:spPr>
          <a:xfrm>
            <a:off x="5776209" y="216065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6" name="直線コネクタ 785"/>
          <p:cNvCxnSpPr/>
          <p:nvPr/>
        </p:nvCxnSpPr>
        <p:spPr>
          <a:xfrm>
            <a:off x="5757679" y="1747697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テキスト ボックス 786"/>
          <p:cNvSpPr txBox="1"/>
          <p:nvPr/>
        </p:nvSpPr>
        <p:spPr>
          <a:xfrm>
            <a:off x="5776209" y="236089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88" name="直線コネクタ 787"/>
          <p:cNvCxnSpPr/>
          <p:nvPr/>
        </p:nvCxnSpPr>
        <p:spPr>
          <a:xfrm>
            <a:off x="5757679" y="1198042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テキスト ボックス 788"/>
          <p:cNvSpPr txBox="1"/>
          <p:nvPr/>
        </p:nvSpPr>
        <p:spPr>
          <a:xfrm>
            <a:off x="5776209" y="255995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0" name="直線コネクタ 789"/>
          <p:cNvCxnSpPr/>
          <p:nvPr/>
        </p:nvCxnSpPr>
        <p:spPr>
          <a:xfrm>
            <a:off x="6779299" y="949053"/>
            <a:ext cx="0" cy="252893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コネクタ 790"/>
          <p:cNvCxnSpPr>
            <a:endCxn id="689" idx="1"/>
          </p:cNvCxnSpPr>
          <p:nvPr/>
        </p:nvCxnSpPr>
        <p:spPr>
          <a:xfrm>
            <a:off x="822029" y="855043"/>
            <a:ext cx="0" cy="240457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台形 791"/>
          <p:cNvSpPr/>
          <p:nvPr/>
        </p:nvSpPr>
        <p:spPr>
          <a:xfrm rot="5400000">
            <a:off x="7940455" y="4541428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3" name="テキスト ボックス 792"/>
          <p:cNvSpPr txBox="1"/>
          <p:nvPr/>
        </p:nvSpPr>
        <p:spPr>
          <a:xfrm>
            <a:off x="8390760" y="4274433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8869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 flipV="1">
            <a:off x="4174190" y="569264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直線コネクタ 795"/>
          <p:cNvCxnSpPr/>
          <p:nvPr/>
        </p:nvCxnSpPr>
        <p:spPr>
          <a:xfrm flipV="1">
            <a:off x="4174190" y="606477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線コネクタ 796"/>
          <p:cNvCxnSpPr/>
          <p:nvPr/>
        </p:nvCxnSpPr>
        <p:spPr>
          <a:xfrm flipV="1">
            <a:off x="4174190" y="647893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テキスト ボックス 797"/>
          <p:cNvSpPr txBox="1"/>
          <p:nvPr/>
        </p:nvSpPr>
        <p:spPr>
          <a:xfrm>
            <a:off x="6097186" y="7083429"/>
            <a:ext cx="76581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30:0</a:t>
            </a:r>
            <a:r>
              <a:rPr lang="ja-JP" altLang="en-US" sz="1050">
                <a:solidFill>
                  <a:schemeClr val="accent2"/>
                </a:solidFill>
              </a:rPr>
              <a:t> </a:t>
            </a:r>
            <a:r>
              <a:rPr lang="en-US" altLang="ja-JP" sz="1050">
                <a:solidFill>
                  <a:schemeClr val="accent2"/>
                </a:solidFill>
              </a:rPr>
              <a:t>-&gt; 31:1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799" name="直線コネクタ 798"/>
          <p:cNvCxnSpPr/>
          <p:nvPr/>
        </p:nvCxnSpPr>
        <p:spPr>
          <a:xfrm>
            <a:off x="7241889" y="5687831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コネクタ 799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174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739"/>
            <a:ext cx="1140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097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1852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48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テキスト ボックス 805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7" name="直線コネクタ 806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テキスト ボックス 807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9" name="直線コネクタ 808"/>
          <p:cNvCxnSpPr/>
          <p:nvPr/>
        </p:nvCxnSpPr>
        <p:spPr>
          <a:xfrm>
            <a:off x="7241889" y="7242415"/>
            <a:ext cx="939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テキスト ボックス 809"/>
          <p:cNvSpPr txBox="1"/>
          <p:nvPr/>
        </p:nvSpPr>
        <p:spPr>
          <a:xfrm>
            <a:off x="7269205" y="707973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1" name="直線コネクタ 810"/>
          <p:cNvCxnSpPr/>
          <p:nvPr/>
        </p:nvCxnSpPr>
        <p:spPr>
          <a:xfrm>
            <a:off x="7241889" y="7553662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テキスト ボックス 811"/>
          <p:cNvSpPr txBox="1"/>
          <p:nvPr/>
        </p:nvSpPr>
        <p:spPr>
          <a:xfrm>
            <a:off x="7269205" y="73909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3" name="直線コネクタ 812"/>
          <p:cNvCxnSpPr/>
          <p:nvPr/>
        </p:nvCxnSpPr>
        <p:spPr>
          <a:xfrm>
            <a:off x="7228906" y="2742147"/>
            <a:ext cx="13868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テキスト ボックス 813"/>
          <p:cNvSpPr txBox="1"/>
          <p:nvPr/>
        </p:nvSpPr>
        <p:spPr>
          <a:xfrm>
            <a:off x="7247436" y="196782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5" name="直線コネクタ 814"/>
          <p:cNvCxnSpPr/>
          <p:nvPr/>
        </p:nvCxnSpPr>
        <p:spPr>
          <a:xfrm>
            <a:off x="7228906" y="2540037"/>
            <a:ext cx="265501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テキスト ボックス 815"/>
          <p:cNvSpPr txBox="1"/>
          <p:nvPr/>
        </p:nvSpPr>
        <p:spPr>
          <a:xfrm>
            <a:off x="7247436" y="1765712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7" name="テキスト ボックス 816"/>
          <p:cNvSpPr txBox="1"/>
          <p:nvPr/>
        </p:nvSpPr>
        <p:spPr>
          <a:xfrm>
            <a:off x="7247436" y="156797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8" name="テキスト ボックス 817"/>
          <p:cNvSpPr txBox="1"/>
          <p:nvPr/>
        </p:nvSpPr>
        <p:spPr>
          <a:xfrm>
            <a:off x="7247436" y="1018934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IDEX_BRANCH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19" name="テキスト ボックス 818"/>
          <p:cNvSpPr txBox="1"/>
          <p:nvPr/>
        </p:nvSpPr>
        <p:spPr>
          <a:xfrm>
            <a:off x="7247436" y="216065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20" name="テキスト ボックス 819"/>
          <p:cNvSpPr txBox="1"/>
          <p:nvPr/>
        </p:nvSpPr>
        <p:spPr>
          <a:xfrm>
            <a:off x="7247436" y="236089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IDEX_ALU_OP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1" name="直線コネクタ 820"/>
          <p:cNvCxnSpPr/>
          <p:nvPr/>
        </p:nvCxnSpPr>
        <p:spPr>
          <a:xfrm>
            <a:off x="7228906" y="2152777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線コネクタ 821"/>
          <p:cNvCxnSpPr/>
          <p:nvPr/>
        </p:nvCxnSpPr>
        <p:spPr>
          <a:xfrm>
            <a:off x="7228906" y="1952984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線コネクタ 822"/>
          <p:cNvCxnSpPr/>
          <p:nvPr/>
        </p:nvCxnSpPr>
        <p:spPr>
          <a:xfrm>
            <a:off x="7228906" y="1749948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コネクタ 823"/>
          <p:cNvCxnSpPr>
            <a:cxnSpLocks/>
          </p:cNvCxnSpPr>
          <p:nvPr/>
        </p:nvCxnSpPr>
        <p:spPr>
          <a:xfrm>
            <a:off x="7228906" y="1374888"/>
            <a:ext cx="293607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コネクタ 824"/>
          <p:cNvCxnSpPr>
            <a:cxnSpLocks/>
          </p:cNvCxnSpPr>
          <p:nvPr/>
        </p:nvCxnSpPr>
        <p:spPr>
          <a:xfrm>
            <a:off x="7228906" y="1198042"/>
            <a:ext cx="336510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テキスト ボックス 825"/>
          <p:cNvSpPr txBox="1"/>
          <p:nvPr/>
        </p:nvSpPr>
        <p:spPr>
          <a:xfrm>
            <a:off x="7247436" y="2559956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IDEX_B_SRC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7" name="直線コネクタ 826"/>
          <p:cNvCxnSpPr>
            <a:cxnSpLocks/>
          </p:cNvCxnSpPr>
          <p:nvPr/>
        </p:nvCxnSpPr>
        <p:spPr>
          <a:xfrm flipV="1">
            <a:off x="8615749" y="2742147"/>
            <a:ext cx="0" cy="149946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テキスト ボックス 827"/>
          <p:cNvSpPr txBox="1"/>
          <p:nvPr/>
        </p:nvSpPr>
        <p:spPr>
          <a:xfrm>
            <a:off x="8390760" y="447686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829" name="テキスト ボックス 828"/>
          <p:cNvSpPr txBox="1"/>
          <p:nvPr/>
        </p:nvSpPr>
        <p:spPr>
          <a:xfrm>
            <a:off x="8390760" y="471033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830" name="直線コネクタ 829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コネクタ 830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797411" y="4722125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5" name="グループ化 834"/>
          <p:cNvGrpSpPr/>
          <p:nvPr/>
        </p:nvGrpSpPr>
        <p:grpSpPr>
          <a:xfrm>
            <a:off x="9519548" y="6960294"/>
            <a:ext cx="391335" cy="703818"/>
            <a:chOff x="4483177" y="2711053"/>
            <a:chExt cx="704376" cy="1266825"/>
          </a:xfrm>
        </p:grpSpPr>
        <p:sp>
          <p:nvSpPr>
            <p:cNvPr id="941" name="台形 940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2" name="二等辺三角形 941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3" name="二等辺三角形 942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6" name="テキスト ボックス 835"/>
          <p:cNvSpPr txBox="1"/>
          <p:nvPr/>
        </p:nvSpPr>
        <p:spPr>
          <a:xfrm>
            <a:off x="9646729" y="717370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837" name="直線コネクタ 836"/>
          <p:cNvCxnSpPr/>
          <p:nvPr/>
        </p:nvCxnSpPr>
        <p:spPr>
          <a:xfrm>
            <a:off x="8181340" y="7079738"/>
            <a:ext cx="0" cy="162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/>
          <p:cNvCxnSpPr/>
          <p:nvPr/>
        </p:nvCxnSpPr>
        <p:spPr>
          <a:xfrm>
            <a:off x="8173534" y="7088663"/>
            <a:ext cx="1356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0906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680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05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714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3" name="直線コネクタ 842"/>
          <p:cNvCxnSpPr>
            <a:cxnSpLocks/>
          </p:cNvCxnSpPr>
          <p:nvPr/>
        </p:nvCxnSpPr>
        <p:spPr>
          <a:xfrm flipV="1">
            <a:off x="9883917" y="2522474"/>
            <a:ext cx="0" cy="128588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テキスト ボックス 843"/>
          <p:cNvSpPr txBox="1"/>
          <p:nvPr/>
        </p:nvSpPr>
        <p:spPr>
          <a:xfrm>
            <a:off x="10200242" y="409837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1921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130"/>
            <a:ext cx="287867" cy="4365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8" name="楕円 847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49" name="直線コネクタ 848"/>
          <p:cNvCxnSpPr/>
          <p:nvPr/>
        </p:nvCxnSpPr>
        <p:spPr>
          <a:xfrm>
            <a:off x="7823453" y="4402958"/>
            <a:ext cx="0" cy="113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/>
          <p:cNvCxnSpPr/>
          <p:nvPr/>
        </p:nvCxnSpPr>
        <p:spPr>
          <a:xfrm>
            <a:off x="7823453" y="5538784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/>
          <p:nvPr/>
        </p:nvCxnSpPr>
        <p:spPr>
          <a:xfrm>
            <a:off x="10514738" y="4751154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10514738" y="4751154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/>
          <p:cNvCxnSpPr/>
          <p:nvPr/>
        </p:nvCxnSpPr>
        <p:spPr>
          <a:xfrm>
            <a:off x="9910884" y="7317879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4" name="テキスト ボックス 853"/>
          <p:cNvSpPr txBox="1"/>
          <p:nvPr/>
        </p:nvSpPr>
        <p:spPr>
          <a:xfrm>
            <a:off x="9925929" y="713720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55" name="正方形/長方形 854"/>
          <p:cNvSpPr/>
          <p:nvPr/>
        </p:nvSpPr>
        <p:spPr>
          <a:xfrm>
            <a:off x="10889295" y="1026770"/>
            <a:ext cx="287867" cy="1611718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6" name="二等辺三角形 855"/>
          <p:cNvSpPr/>
          <p:nvPr/>
        </p:nvSpPr>
        <p:spPr>
          <a:xfrm>
            <a:off x="10921044" y="2439760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7" name="直線コネクタ 856"/>
          <p:cNvCxnSpPr/>
          <p:nvPr/>
        </p:nvCxnSpPr>
        <p:spPr>
          <a:xfrm>
            <a:off x="393308" y="3945174"/>
            <a:ext cx="0" cy="428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12263662" y="3469290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12701440" y="48591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11333880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1" name="テキスト ボックス 860"/>
          <p:cNvSpPr txBox="1"/>
          <p:nvPr/>
        </p:nvSpPr>
        <p:spPr>
          <a:xfrm>
            <a:off x="11236939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12276136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12678075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1921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11866215" y="425914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11189636" y="457718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11177162" y="4751154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7970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テキスト ボックス 870"/>
          <p:cNvSpPr txBox="1"/>
          <p:nvPr/>
        </p:nvSpPr>
        <p:spPr>
          <a:xfrm>
            <a:off x="11189636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2" name="直線コネクタ 871"/>
          <p:cNvCxnSpPr/>
          <p:nvPr/>
        </p:nvCxnSpPr>
        <p:spPr>
          <a:xfrm>
            <a:off x="11177162" y="73175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12276136" y="46029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12263156" y="3477989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11913840" y="4322483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383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189882"/>
            <a:ext cx="287867" cy="26647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79" name="直線コネクタ 878"/>
          <p:cNvCxnSpPr/>
          <p:nvPr/>
        </p:nvCxnSpPr>
        <p:spPr>
          <a:xfrm>
            <a:off x="11189636" y="2349111"/>
            <a:ext cx="142593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/>
          <p:cNvCxnSpPr>
            <a:cxnSpLocks/>
          </p:cNvCxnSpPr>
          <p:nvPr/>
        </p:nvCxnSpPr>
        <p:spPr>
          <a:xfrm flipV="1">
            <a:off x="12615568" y="2342915"/>
            <a:ext cx="0" cy="112637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正方形/長方形 880"/>
          <p:cNvSpPr/>
          <p:nvPr/>
        </p:nvSpPr>
        <p:spPr>
          <a:xfrm>
            <a:off x="12679607" y="1026770"/>
            <a:ext cx="287867" cy="1412989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二等辺三角形 881"/>
          <p:cNvSpPr/>
          <p:nvPr/>
        </p:nvSpPr>
        <p:spPr>
          <a:xfrm>
            <a:off x="12711356" y="2244183"/>
            <a:ext cx="220980" cy="190500"/>
          </a:xfrm>
          <a:prstGeom prst="triangl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83" name="直線コネクタ 882"/>
          <p:cNvCxnSpPr/>
          <p:nvPr/>
        </p:nvCxnSpPr>
        <p:spPr>
          <a:xfrm>
            <a:off x="11189637" y="2147802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線コネクタ 883"/>
          <p:cNvCxnSpPr/>
          <p:nvPr/>
        </p:nvCxnSpPr>
        <p:spPr>
          <a:xfrm>
            <a:off x="11189637" y="1944766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線コネクタ 884"/>
          <p:cNvCxnSpPr/>
          <p:nvPr/>
        </p:nvCxnSpPr>
        <p:spPr>
          <a:xfrm>
            <a:off x="11189637" y="1747615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直線コネクタ 885"/>
          <p:cNvCxnSpPr/>
          <p:nvPr/>
        </p:nvCxnSpPr>
        <p:spPr>
          <a:xfrm>
            <a:off x="11189637" y="1260125"/>
            <a:ext cx="1483082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テキスト ボックス 886"/>
          <p:cNvSpPr txBox="1"/>
          <p:nvPr/>
        </p:nvSpPr>
        <p:spPr>
          <a:xfrm>
            <a:off x="11177162" y="196774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8" name="テキスト ボックス 887"/>
          <p:cNvSpPr txBox="1"/>
          <p:nvPr/>
        </p:nvSpPr>
        <p:spPr>
          <a:xfrm>
            <a:off x="11177162" y="176563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89" name="テキスト ボックス 888"/>
          <p:cNvSpPr txBox="1"/>
          <p:nvPr/>
        </p:nvSpPr>
        <p:spPr>
          <a:xfrm>
            <a:off x="11177162" y="1568508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0" name="テキスト ボックス 889"/>
          <p:cNvSpPr txBox="1"/>
          <p:nvPr/>
        </p:nvSpPr>
        <p:spPr>
          <a:xfrm>
            <a:off x="11177162" y="108101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1" name="テキスト ボックス 890"/>
          <p:cNvSpPr txBox="1"/>
          <p:nvPr/>
        </p:nvSpPr>
        <p:spPr>
          <a:xfrm>
            <a:off x="11177162" y="2160653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_DMEM_WE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2" name="直線コネクタ 891"/>
          <p:cNvCxnSpPr/>
          <p:nvPr/>
        </p:nvCxnSpPr>
        <p:spPr>
          <a:xfrm>
            <a:off x="14444411" y="4523739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台形 892"/>
          <p:cNvSpPr/>
          <p:nvPr/>
        </p:nvSpPr>
        <p:spPr>
          <a:xfrm rot="5400000">
            <a:off x="13735443" y="4376103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4" name="テキスト ボックス 893"/>
          <p:cNvSpPr txBox="1"/>
          <p:nvPr/>
        </p:nvSpPr>
        <p:spPr>
          <a:xfrm>
            <a:off x="14159519" y="41522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895" name="テキスト ボックス 894"/>
          <p:cNvSpPr txBox="1"/>
          <p:nvPr/>
        </p:nvSpPr>
        <p:spPr>
          <a:xfrm>
            <a:off x="14159519" y="461754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896" name="直線コネクタ 895"/>
          <p:cNvCxnSpPr/>
          <p:nvPr/>
        </p:nvCxnSpPr>
        <p:spPr>
          <a:xfrm>
            <a:off x="12967474" y="4298313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/>
          <p:cNvCxnSpPr/>
          <p:nvPr/>
        </p:nvCxnSpPr>
        <p:spPr>
          <a:xfrm>
            <a:off x="13868697" y="4756043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テキスト ボックス 897"/>
          <p:cNvSpPr txBox="1"/>
          <p:nvPr/>
        </p:nvSpPr>
        <p:spPr>
          <a:xfrm>
            <a:off x="12965723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19985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383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/>
          <p:cNvCxnSpPr/>
          <p:nvPr/>
        </p:nvCxnSpPr>
        <p:spPr>
          <a:xfrm>
            <a:off x="13868697" y="4752053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テキスト ボックス 901"/>
          <p:cNvSpPr txBox="1"/>
          <p:nvPr/>
        </p:nvSpPr>
        <p:spPr>
          <a:xfrm rot="5400000">
            <a:off x="14193772" y="4853140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12964745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7970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テキスト ボックス 904"/>
          <p:cNvSpPr txBox="1"/>
          <p:nvPr/>
        </p:nvSpPr>
        <p:spPr>
          <a:xfrm>
            <a:off x="12973059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6" name="直線コネクタ 905"/>
          <p:cNvCxnSpPr/>
          <p:nvPr/>
        </p:nvCxnSpPr>
        <p:spPr>
          <a:xfrm>
            <a:off x="12960585" y="7317566"/>
            <a:ext cx="1139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/>
          <p:cNvCxnSpPr/>
          <p:nvPr/>
        </p:nvCxnSpPr>
        <p:spPr>
          <a:xfrm>
            <a:off x="14099930" y="7317566"/>
            <a:ext cx="0" cy="910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286"/>
            <a:ext cx="0" cy="243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612"/>
            <a:ext cx="0" cy="3526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804512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8134350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/>
          <p:nvPr/>
        </p:nvCxnSpPr>
        <p:spPr>
          <a:xfrm>
            <a:off x="393308" y="8228330"/>
            <a:ext cx="13719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/>
          <p:cNvCxnSpPr/>
          <p:nvPr/>
        </p:nvCxnSpPr>
        <p:spPr>
          <a:xfrm>
            <a:off x="12974642" y="2147802"/>
            <a:ext cx="13227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/>
          <p:cNvCxnSpPr/>
          <p:nvPr/>
        </p:nvCxnSpPr>
        <p:spPr>
          <a:xfrm>
            <a:off x="12974642" y="1944766"/>
            <a:ext cx="146976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/>
          <p:cNvCxnSpPr/>
          <p:nvPr/>
        </p:nvCxnSpPr>
        <p:spPr>
          <a:xfrm>
            <a:off x="12974642" y="1747615"/>
            <a:ext cx="11941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/>
          <p:cNvCxnSpPr/>
          <p:nvPr/>
        </p:nvCxnSpPr>
        <p:spPr>
          <a:xfrm>
            <a:off x="12974642" y="1260125"/>
            <a:ext cx="132277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テキスト ボックス 916"/>
          <p:cNvSpPr txBox="1"/>
          <p:nvPr/>
        </p:nvSpPr>
        <p:spPr>
          <a:xfrm>
            <a:off x="12962167" y="1967740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MAWB_D3_SRC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8" name="テキスト ボックス 917"/>
          <p:cNvSpPr txBox="1"/>
          <p:nvPr/>
        </p:nvSpPr>
        <p:spPr>
          <a:xfrm>
            <a:off x="12962167" y="175027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MAWB_UNDEF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19" name="テキスト ボックス 918"/>
          <p:cNvSpPr txBox="1"/>
          <p:nvPr/>
        </p:nvSpPr>
        <p:spPr>
          <a:xfrm>
            <a:off x="12962167" y="1567041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MAWB_REG_WE3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20" name="テキスト ボックス 919"/>
          <p:cNvSpPr txBox="1"/>
          <p:nvPr/>
        </p:nvSpPr>
        <p:spPr>
          <a:xfrm>
            <a:off x="12962167" y="1081017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_PC_SRC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1" name="直線コネクタ 920"/>
          <p:cNvCxnSpPr>
            <a:cxnSpLocks/>
          </p:cNvCxnSpPr>
          <p:nvPr/>
        </p:nvCxnSpPr>
        <p:spPr>
          <a:xfrm flipV="1">
            <a:off x="14300200" y="2147802"/>
            <a:ext cx="0" cy="191418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テキスト ボックス 921"/>
          <p:cNvSpPr txBox="1"/>
          <p:nvPr/>
        </p:nvSpPr>
        <p:spPr>
          <a:xfrm rot="5400000">
            <a:off x="14019879" y="1633185"/>
            <a:ext cx="1117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>
                <a:solidFill>
                  <a:schemeClr val="accent5"/>
                </a:solidFill>
              </a:rPr>
              <a:t>to </a:t>
            </a:r>
            <a:r>
              <a:rPr kumimoji="1" lang="en-US" altLang="ja-JP" sz="1050">
                <a:solidFill>
                  <a:schemeClr val="accent5"/>
                </a:solidFill>
              </a:rPr>
              <a:t>State Machine</a:t>
            </a:r>
            <a:endParaRPr kumimoji="1" lang="ja-JP" altLang="en-US" sz="1050">
              <a:solidFill>
                <a:schemeClr val="accent5"/>
              </a:solidFill>
            </a:endParaRPr>
          </a:p>
        </p:txBody>
      </p:sp>
      <p:cxnSp>
        <p:nvCxnSpPr>
          <p:cNvPr id="923" name="直線コネクタ 922"/>
          <p:cNvCxnSpPr>
            <a:cxnSpLocks/>
          </p:cNvCxnSpPr>
          <p:nvPr/>
        </p:nvCxnSpPr>
        <p:spPr>
          <a:xfrm flipV="1">
            <a:off x="14300200" y="855045"/>
            <a:ext cx="0" cy="4050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/>
          <p:cNvCxnSpPr>
            <a:cxnSpLocks/>
          </p:cNvCxnSpPr>
          <p:nvPr/>
        </p:nvCxnSpPr>
        <p:spPr>
          <a:xfrm flipV="1">
            <a:off x="14168830" y="942616"/>
            <a:ext cx="0" cy="80499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/>
          <p:cNvCxnSpPr/>
          <p:nvPr/>
        </p:nvCxnSpPr>
        <p:spPr>
          <a:xfrm>
            <a:off x="6787112" y="949053"/>
            <a:ext cx="737240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/>
          <p:cNvCxnSpPr/>
          <p:nvPr/>
        </p:nvCxnSpPr>
        <p:spPr>
          <a:xfrm>
            <a:off x="822029" y="855043"/>
            <a:ext cx="1348173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/>
          <p:cNvCxnSpPr>
            <a:cxnSpLocks/>
          </p:cNvCxnSpPr>
          <p:nvPr/>
        </p:nvCxnSpPr>
        <p:spPr>
          <a:xfrm>
            <a:off x="10170312" y="3953984"/>
            <a:ext cx="34442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/>
          <p:cNvCxnSpPr>
            <a:cxnSpLocks/>
          </p:cNvCxnSpPr>
          <p:nvPr/>
        </p:nvCxnSpPr>
        <p:spPr>
          <a:xfrm flipV="1">
            <a:off x="10514738" y="2721539"/>
            <a:ext cx="0" cy="122363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テキスト ボックス 928"/>
          <p:cNvSpPr txBox="1"/>
          <p:nvPr/>
        </p:nvSpPr>
        <p:spPr>
          <a:xfrm rot="16200000">
            <a:off x="9923943" y="3386045"/>
            <a:ext cx="92878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EX_ALU_ZERO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30" name="フローチャート: 論理積ゲート 929"/>
          <p:cNvSpPr/>
          <p:nvPr/>
        </p:nvSpPr>
        <p:spPr>
          <a:xfrm>
            <a:off x="10598804" y="1143022"/>
            <a:ext cx="203606" cy="21723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932" name="直線コネクタ 931"/>
          <p:cNvCxnSpPr/>
          <p:nvPr/>
        </p:nvCxnSpPr>
        <p:spPr>
          <a:xfrm>
            <a:off x="10797421" y="1251638"/>
            <a:ext cx="91874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テキスト ボックス 932"/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934" name="テキスト ボックス 933"/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935" name="テキスト ボックス 934"/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936" name="テキスト ボックス 935"/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937" name="テキスト ボックス 936"/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テキスト ボックス 947"/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cxnSp>
        <p:nvCxnSpPr>
          <p:cNvPr id="949" name="直線コネクタ 948"/>
          <p:cNvCxnSpPr/>
          <p:nvPr/>
        </p:nvCxnSpPr>
        <p:spPr>
          <a:xfrm>
            <a:off x="5207875" y="332224"/>
            <a:ext cx="40036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テキスト ボックス 949"/>
          <p:cNvSpPr txBox="1"/>
          <p:nvPr/>
        </p:nvSpPr>
        <p:spPr>
          <a:xfrm>
            <a:off x="5642675" y="152126"/>
            <a:ext cx="165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Control signals</a:t>
            </a:r>
            <a:endParaRPr kumimoji="1" lang="ja-JP" altLang="en-US" sz="1800"/>
          </a:p>
        </p:txBody>
      </p: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3" name="テキスト ボックス 952"/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5" name="テキスト ボックス 954"/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7" name="テキスト ボックス 956"/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297" name="直線コネクタ 296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/>
          <p:nvPr/>
        </p:nvCxnSpPr>
        <p:spPr>
          <a:xfrm flipV="1">
            <a:off x="4174190" y="684427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&lt;&lt; 12</a:t>
            </a:r>
            <a:endParaRPr kumimoji="1" lang="ja-JP" altLang="en-US" sz="1800"/>
          </a:p>
        </p:txBody>
      </p:sp>
      <p:cxnSp>
        <p:nvCxnSpPr>
          <p:cNvPr id="303" name="直線コネクタ 302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8390760" y="492269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311" name="直線コネクタ 310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テキスト ボックス 314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8" name="直線コネクタ 317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5BBF25B1-FA32-4DB1-A720-34F88CBDA403}"/>
              </a:ext>
            </a:extLst>
          </p:cNvPr>
          <p:cNvCxnSpPr/>
          <p:nvPr/>
        </p:nvCxnSpPr>
        <p:spPr>
          <a:xfrm>
            <a:off x="5757679" y="1369269"/>
            <a:ext cx="11963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E97FD55A-E9D4-4502-81E4-14C83F3A3C00}"/>
              </a:ext>
            </a:extLst>
          </p:cNvPr>
          <p:cNvSpPr txBox="1"/>
          <p:nvPr/>
        </p:nvSpPr>
        <p:spPr>
          <a:xfrm>
            <a:off x="5776209" y="121041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ID_IFEQUAL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C7C708D-130F-40AC-85C3-DE61D59FDC03}"/>
              </a:ext>
            </a:extLst>
          </p:cNvPr>
          <p:cNvSpPr txBox="1"/>
          <p:nvPr/>
        </p:nvSpPr>
        <p:spPr>
          <a:xfrm>
            <a:off x="7248199" y="1210419"/>
            <a:ext cx="1106968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IDEX_IFEQUAL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145DCEBF-F8A6-4FC8-8800-DABB1AFBD050}"/>
              </a:ext>
            </a:extLst>
          </p:cNvPr>
          <p:cNvCxnSpPr>
            <a:cxnSpLocks/>
          </p:cNvCxnSpPr>
          <p:nvPr/>
        </p:nvCxnSpPr>
        <p:spPr>
          <a:xfrm>
            <a:off x="7228906" y="2342915"/>
            <a:ext cx="3660389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539B76F-2DAF-49A9-B789-83658C626FCF}"/>
              </a:ext>
            </a:extLst>
          </p:cNvPr>
          <p:cNvCxnSpPr>
            <a:cxnSpLocks/>
          </p:cNvCxnSpPr>
          <p:nvPr/>
        </p:nvCxnSpPr>
        <p:spPr>
          <a:xfrm>
            <a:off x="10058400" y="2720743"/>
            <a:ext cx="45633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FAD24891-34AE-4400-9219-74F4CF43E664}"/>
              </a:ext>
            </a:extLst>
          </p:cNvPr>
          <p:cNvCxnSpPr>
            <a:cxnSpLocks/>
          </p:cNvCxnSpPr>
          <p:nvPr/>
        </p:nvCxnSpPr>
        <p:spPr>
          <a:xfrm flipV="1">
            <a:off x="10066020" y="1487154"/>
            <a:ext cx="0" cy="123359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フローチャート: 論理積ゲート 313">
            <a:extLst>
              <a:ext uri="{FF2B5EF4-FFF2-40B4-BE49-F238E27FC236}">
                <a16:creationId xmlns:a16="http://schemas.microsoft.com/office/drawing/2014/main" id="{48258E64-F446-463F-A4A3-2493E4C604CC}"/>
              </a:ext>
            </a:extLst>
          </p:cNvPr>
          <p:cNvSpPr/>
          <p:nvPr/>
        </p:nvSpPr>
        <p:spPr>
          <a:xfrm>
            <a:off x="10164981" y="1332982"/>
            <a:ext cx="203606" cy="217232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052E1040-CEE5-4FEE-B232-308878F4F02A}"/>
              </a:ext>
            </a:extLst>
          </p:cNvPr>
          <p:cNvCxnSpPr>
            <a:cxnSpLocks/>
          </p:cNvCxnSpPr>
          <p:nvPr/>
        </p:nvCxnSpPr>
        <p:spPr>
          <a:xfrm>
            <a:off x="10066020" y="1487154"/>
            <a:ext cx="9896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EDA9BA53-24D4-4DD5-9ECD-9763D59714C2}"/>
              </a:ext>
            </a:extLst>
          </p:cNvPr>
          <p:cNvCxnSpPr>
            <a:cxnSpLocks/>
          </p:cNvCxnSpPr>
          <p:nvPr/>
        </p:nvCxnSpPr>
        <p:spPr>
          <a:xfrm flipV="1">
            <a:off x="10489131" y="1291210"/>
            <a:ext cx="0" cy="15038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C938734-02C2-4C48-8E3C-4880E0FEED99}"/>
              </a:ext>
            </a:extLst>
          </p:cNvPr>
          <p:cNvCxnSpPr>
            <a:cxnSpLocks/>
          </p:cNvCxnSpPr>
          <p:nvPr/>
        </p:nvCxnSpPr>
        <p:spPr>
          <a:xfrm>
            <a:off x="10373504" y="1434000"/>
            <a:ext cx="1108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E8FB01AA-93C4-4AC2-8EE3-03F99AB54AE2}"/>
              </a:ext>
            </a:extLst>
          </p:cNvPr>
          <p:cNvCxnSpPr>
            <a:cxnSpLocks/>
          </p:cNvCxnSpPr>
          <p:nvPr/>
        </p:nvCxnSpPr>
        <p:spPr>
          <a:xfrm>
            <a:off x="10495046" y="1300785"/>
            <a:ext cx="9896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A293B67A-94E6-4DC9-9F4B-B86BBEC91757}"/>
              </a:ext>
            </a:extLst>
          </p:cNvPr>
          <p:cNvGrpSpPr/>
          <p:nvPr/>
        </p:nvGrpSpPr>
        <p:grpSpPr>
          <a:xfrm>
            <a:off x="2540002" y="4794382"/>
            <a:ext cx="391335" cy="703818"/>
            <a:chOff x="4483177" y="2711053"/>
            <a:chExt cx="704376" cy="1266825"/>
          </a:xfrm>
        </p:grpSpPr>
        <p:sp>
          <p:nvSpPr>
            <p:cNvPr id="305" name="台形 304">
              <a:extLst>
                <a:ext uri="{FF2B5EF4-FFF2-40B4-BE49-F238E27FC236}">
                  <a16:creationId xmlns:a16="http://schemas.microsoft.com/office/drawing/2014/main" id="{9E7B0A80-BE42-49AF-B21E-C431D5371CA0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二等辺三角形 306">
              <a:extLst>
                <a:ext uri="{FF2B5EF4-FFF2-40B4-BE49-F238E27FC236}">
                  <a16:creationId xmlns:a16="http://schemas.microsoft.com/office/drawing/2014/main" id="{EF4DB25D-F94E-40B5-8E0E-3717219F6778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二等辺三角形 307">
              <a:extLst>
                <a:ext uri="{FF2B5EF4-FFF2-40B4-BE49-F238E27FC236}">
                  <a16:creationId xmlns:a16="http://schemas.microsoft.com/office/drawing/2014/main" id="{58A95D32-EFA4-4559-98EA-222C2CDFC725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86CA5D33-8025-4751-8B8C-5F8DC703B69B}"/>
              </a:ext>
            </a:extLst>
          </p:cNvPr>
          <p:cNvSpPr txBox="1"/>
          <p:nvPr/>
        </p:nvSpPr>
        <p:spPr>
          <a:xfrm>
            <a:off x="2667183" y="500779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79A2519D-C6F4-43F0-9A27-45CAE41D3B89}"/>
              </a:ext>
            </a:extLst>
          </p:cNvPr>
          <p:cNvCxnSpPr/>
          <p:nvPr/>
        </p:nvCxnSpPr>
        <p:spPr>
          <a:xfrm>
            <a:off x="2335393" y="4929000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F8849643-ABFA-4950-B7F0-B619DEB8B334}"/>
              </a:ext>
            </a:extLst>
          </p:cNvPr>
          <p:cNvCxnSpPr/>
          <p:nvPr/>
        </p:nvCxnSpPr>
        <p:spPr>
          <a:xfrm>
            <a:off x="2349654" y="5370960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テキスト ボックス 321">
            <a:extLst>
              <a:ext uri="{FF2B5EF4-FFF2-40B4-BE49-F238E27FC236}">
                <a16:creationId xmlns:a16="http://schemas.microsoft.com/office/drawing/2014/main" id="{6B685CAB-D7F9-40F0-840A-0E38C4AF3031}"/>
              </a:ext>
            </a:extLst>
          </p:cNvPr>
          <p:cNvSpPr txBox="1"/>
          <p:nvPr/>
        </p:nvSpPr>
        <p:spPr>
          <a:xfrm>
            <a:off x="2064116" y="523595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1BDA1B2D-A352-494F-865D-E75BFD795274}"/>
              </a:ext>
            </a:extLst>
          </p:cNvPr>
          <p:cNvCxnSpPr>
            <a:cxnSpLocks/>
          </p:cNvCxnSpPr>
          <p:nvPr/>
        </p:nvCxnSpPr>
        <p:spPr>
          <a:xfrm>
            <a:off x="2335393" y="4637209"/>
            <a:ext cx="924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楕円 323">
            <a:extLst>
              <a:ext uri="{FF2B5EF4-FFF2-40B4-BE49-F238E27FC236}">
                <a16:creationId xmlns:a16="http://schemas.microsoft.com/office/drawing/2014/main" id="{09DDD290-B243-43A6-A7DA-076EC227F8FF}"/>
              </a:ext>
            </a:extLst>
          </p:cNvPr>
          <p:cNvSpPr/>
          <p:nvPr/>
        </p:nvSpPr>
        <p:spPr>
          <a:xfrm>
            <a:off x="2277496" y="459298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35180C60-8C83-436C-8486-50B3FE53B0FB}"/>
              </a:ext>
            </a:extLst>
          </p:cNvPr>
          <p:cNvCxnSpPr>
            <a:cxnSpLocks/>
          </p:cNvCxnSpPr>
          <p:nvPr/>
        </p:nvCxnSpPr>
        <p:spPr>
          <a:xfrm>
            <a:off x="3097324" y="5121925"/>
            <a:ext cx="0" cy="769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EBEC9122-21E7-479A-9FA4-335188A379D3}"/>
              </a:ext>
            </a:extLst>
          </p:cNvPr>
          <p:cNvSpPr txBox="1"/>
          <p:nvPr/>
        </p:nvSpPr>
        <p:spPr>
          <a:xfrm>
            <a:off x="2208390" y="5692646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27F3E1C0-3C4D-49FB-A0A1-ABD9AA9C04FC}"/>
              </a:ext>
            </a:extLst>
          </p:cNvPr>
          <p:cNvCxnSpPr/>
          <p:nvPr/>
        </p:nvCxnSpPr>
        <p:spPr>
          <a:xfrm>
            <a:off x="274025" y="5897601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E3163DC-BF26-457B-86CB-D2AE9AEE58EB}"/>
              </a:ext>
            </a:extLst>
          </p:cNvPr>
          <p:cNvCxnSpPr>
            <a:cxnSpLocks/>
          </p:cNvCxnSpPr>
          <p:nvPr/>
        </p:nvCxnSpPr>
        <p:spPr>
          <a:xfrm>
            <a:off x="274025" y="3489130"/>
            <a:ext cx="0" cy="240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52BA726C-D0D4-4ECF-974C-7654C8C00802}"/>
              </a:ext>
            </a:extLst>
          </p:cNvPr>
          <p:cNvCxnSpPr>
            <a:cxnSpLocks/>
          </p:cNvCxnSpPr>
          <p:nvPr/>
        </p:nvCxnSpPr>
        <p:spPr>
          <a:xfrm>
            <a:off x="2939762" y="5128589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1130053"/>
              <a:ext cx="0" cy="77320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Data path only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1764656" y="3451030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二等辺三角形 207"/>
          <p:cNvSpPr/>
          <p:nvPr/>
        </p:nvSpPr>
        <p:spPr>
          <a:xfrm>
            <a:off x="1796405" y="39907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/>
          <p:nvPr/>
        </p:nvCxnSpPr>
        <p:spPr>
          <a:xfrm>
            <a:off x="2052523" y="3714554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>
            <a:off x="969022" y="3714555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台形 210"/>
          <p:cNvSpPr/>
          <p:nvPr/>
        </p:nvSpPr>
        <p:spPr>
          <a:xfrm rot="5400000">
            <a:off x="260054" y="356691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684130" y="334308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684130" y="38083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969022" y="3522674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610296" y="3151316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216" name="直線コネクタ 215"/>
          <p:cNvCxnSpPr/>
          <p:nvPr/>
        </p:nvCxnSpPr>
        <p:spPr>
          <a:xfrm>
            <a:off x="274025" y="3489130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>
            <a:off x="393308" y="394685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楕円 217"/>
          <p:cNvSpPr/>
          <p:nvPr/>
        </p:nvSpPr>
        <p:spPr>
          <a:xfrm>
            <a:off x="2286390" y="366912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25" name="直線コネクタ 224"/>
          <p:cNvCxnSpPr>
            <a:cxnSpLocks/>
          </p:cNvCxnSpPr>
          <p:nvPr/>
        </p:nvCxnSpPr>
        <p:spPr>
          <a:xfrm>
            <a:off x="2335393" y="3714555"/>
            <a:ext cx="0" cy="121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正方形/長方形 227"/>
          <p:cNvSpPr/>
          <p:nvPr/>
        </p:nvSpPr>
        <p:spPr>
          <a:xfrm>
            <a:off x="3267395" y="4393792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二等辺三角形 228"/>
          <p:cNvSpPr/>
          <p:nvPr/>
        </p:nvSpPr>
        <p:spPr>
          <a:xfrm>
            <a:off x="3299144" y="493354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2861366" y="3451029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二等辺三角形 234"/>
          <p:cNvSpPr/>
          <p:nvPr/>
        </p:nvSpPr>
        <p:spPr>
          <a:xfrm>
            <a:off x="3299144" y="403500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873840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3275779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cxnSp>
        <p:nvCxnSpPr>
          <p:cNvPr id="242" name="直線コネクタ 241"/>
          <p:cNvCxnSpPr/>
          <p:nvPr/>
        </p:nvCxnSpPr>
        <p:spPr>
          <a:xfrm>
            <a:off x="3555262" y="4637209"/>
            <a:ext cx="290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/>
          <p:cNvSpPr txBox="1"/>
          <p:nvPr/>
        </p:nvSpPr>
        <p:spPr>
          <a:xfrm>
            <a:off x="3551874" y="4466856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3551874" y="351839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5" name="直線コネクタ 244"/>
          <p:cNvCxnSpPr/>
          <p:nvPr/>
        </p:nvCxnSpPr>
        <p:spPr>
          <a:xfrm>
            <a:off x="3561317" y="3714554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844084" y="4646498"/>
            <a:ext cx="0" cy="2909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/>
          <p:cNvSpPr/>
          <p:nvPr/>
        </p:nvSpPr>
        <p:spPr>
          <a:xfrm>
            <a:off x="5022188" y="3477989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621933" y="432464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4993526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6504908" y="3493971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6834375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4993526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6834375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4993526" y="4646498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4993526" y="505138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258" name="直線コネクタ 257"/>
          <p:cNvCxnSpPr/>
          <p:nvPr/>
        </p:nvCxnSpPr>
        <p:spPr>
          <a:xfrm>
            <a:off x="4168135" y="3946364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V="1">
            <a:off x="4174190" y="3953984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4168135" y="4372449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4168135" y="5687831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4168135" y="605673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4168135" y="6482816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4168135" y="7245012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3855163" y="7556162"/>
            <a:ext cx="31044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フローチャート: 手操作入力 265"/>
          <p:cNvSpPr/>
          <p:nvPr/>
        </p:nvSpPr>
        <p:spPr>
          <a:xfrm>
            <a:off x="5128428" y="5859558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7" name="フローチャート: 手操作入力 266"/>
          <p:cNvSpPr/>
          <p:nvPr/>
        </p:nvSpPr>
        <p:spPr>
          <a:xfrm>
            <a:off x="5128428" y="6288810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68" name="フローチャート: 手操作入力 267"/>
          <p:cNvSpPr/>
          <p:nvPr/>
        </p:nvSpPr>
        <p:spPr>
          <a:xfrm>
            <a:off x="5128428" y="70449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269" name="直線コネクタ 268"/>
          <p:cNvCxnSpPr/>
          <p:nvPr/>
        </p:nvCxnSpPr>
        <p:spPr>
          <a:xfrm>
            <a:off x="6077369" y="6056731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6077369" y="6482816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6077369" y="7245012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3968750" y="4784997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4064154" y="5189882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3954119" y="4784997"/>
            <a:ext cx="0" cy="3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064154" y="5189882"/>
            <a:ext cx="0" cy="2855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/>
          <p:cNvSpPr txBox="1"/>
          <p:nvPr/>
        </p:nvSpPr>
        <p:spPr>
          <a:xfrm>
            <a:off x="4341101" y="396140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4341101" y="439271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4341101" y="47916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4341101" y="5199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二等辺三角形 279"/>
          <p:cNvSpPr/>
          <p:nvPr/>
        </p:nvSpPr>
        <p:spPr>
          <a:xfrm>
            <a:off x="6990119" y="5207883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4341101" y="3783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4341101" y="4209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4341101" y="553106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4341101" y="570028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1101" y="589760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4341101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4341101" y="631467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4341101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テキスト ボックス 288"/>
          <p:cNvSpPr txBox="1"/>
          <p:nvPr/>
        </p:nvSpPr>
        <p:spPr>
          <a:xfrm>
            <a:off x="4168046" y="7088662"/>
            <a:ext cx="9531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31,7,30:25,11:8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4341101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089373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6089373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6089373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正方形/長方形 293"/>
          <p:cNvSpPr/>
          <p:nvPr/>
        </p:nvSpPr>
        <p:spPr>
          <a:xfrm>
            <a:off x="6954022" y="5531063"/>
            <a:ext cx="287867" cy="23235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二等辺三角形 294"/>
          <p:cNvSpPr/>
          <p:nvPr/>
        </p:nvSpPr>
        <p:spPr>
          <a:xfrm>
            <a:off x="6985771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6" name="台形 295"/>
          <p:cNvSpPr/>
          <p:nvPr/>
        </p:nvSpPr>
        <p:spPr>
          <a:xfrm rot="5400000">
            <a:off x="7940455" y="4541428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8390760" y="4274433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298" name="直線コネクタ 297"/>
          <p:cNvCxnSpPr/>
          <p:nvPr/>
        </p:nvCxnSpPr>
        <p:spPr>
          <a:xfrm flipV="1">
            <a:off x="4174190" y="4368869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 flipV="1">
            <a:off x="4174190" y="569264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 flipV="1">
            <a:off x="4174190" y="606477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 flipV="1">
            <a:off x="4174190" y="647893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テキスト ボックス 301"/>
          <p:cNvSpPr txBox="1"/>
          <p:nvPr/>
        </p:nvSpPr>
        <p:spPr>
          <a:xfrm>
            <a:off x="6097186" y="7083429"/>
            <a:ext cx="76581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30:0</a:t>
            </a:r>
            <a:r>
              <a:rPr lang="ja-JP" altLang="en-US" sz="1050">
                <a:solidFill>
                  <a:schemeClr val="accent2"/>
                </a:solidFill>
              </a:rPr>
              <a:t> </a:t>
            </a:r>
            <a:r>
              <a:rPr lang="en-US" altLang="ja-JP" sz="1050">
                <a:solidFill>
                  <a:schemeClr val="accent2"/>
                </a:solidFill>
              </a:rPr>
              <a:t>-&gt; 31:1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03" name="直線コネクタ 302"/>
          <p:cNvCxnSpPr/>
          <p:nvPr/>
        </p:nvCxnSpPr>
        <p:spPr>
          <a:xfrm>
            <a:off x="7241889" y="5687831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7257129" y="3945174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/>
          <p:nvPr/>
        </p:nvCxnSpPr>
        <p:spPr>
          <a:xfrm>
            <a:off x="7257129" y="4401739"/>
            <a:ext cx="1140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/>
          <p:cNvSpPr txBox="1"/>
          <p:nvPr/>
        </p:nvSpPr>
        <p:spPr>
          <a:xfrm>
            <a:off x="7269205" y="377097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7269205" y="41852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7269205" y="550948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テキスト ボックス 309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1" name="直線コネクタ 310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テキスト ボックス 311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3" name="直線コネクタ 312"/>
          <p:cNvCxnSpPr/>
          <p:nvPr/>
        </p:nvCxnSpPr>
        <p:spPr>
          <a:xfrm>
            <a:off x="7241889" y="7242415"/>
            <a:ext cx="939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/>
          <p:cNvSpPr txBox="1"/>
          <p:nvPr/>
        </p:nvSpPr>
        <p:spPr>
          <a:xfrm>
            <a:off x="7269205" y="707973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5" name="直線コネクタ 314"/>
          <p:cNvCxnSpPr/>
          <p:nvPr/>
        </p:nvCxnSpPr>
        <p:spPr>
          <a:xfrm>
            <a:off x="7241889" y="7553662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テキスト ボックス 315"/>
          <p:cNvSpPr txBox="1"/>
          <p:nvPr/>
        </p:nvSpPr>
        <p:spPr>
          <a:xfrm>
            <a:off x="7269205" y="73909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8390760" y="447686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8390760" y="471033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319" name="直線コネクタ 318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/>
          <p:cNvCxnSpPr/>
          <p:nvPr/>
        </p:nvCxnSpPr>
        <p:spPr>
          <a:xfrm>
            <a:off x="8797411" y="4722125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グループ化 323"/>
          <p:cNvGrpSpPr/>
          <p:nvPr/>
        </p:nvGrpSpPr>
        <p:grpSpPr>
          <a:xfrm>
            <a:off x="9519548" y="6960294"/>
            <a:ext cx="391335" cy="703818"/>
            <a:chOff x="4483177" y="2711053"/>
            <a:chExt cx="704376" cy="1266825"/>
          </a:xfrm>
        </p:grpSpPr>
        <p:sp>
          <p:nvSpPr>
            <p:cNvPr id="325" name="台形 324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二等辺三角形 325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二等辺三角形 326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8" name="テキスト ボックス 327"/>
          <p:cNvSpPr txBox="1"/>
          <p:nvPr/>
        </p:nvSpPr>
        <p:spPr>
          <a:xfrm>
            <a:off x="9646729" y="717370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329" name="直線コネクタ 328"/>
          <p:cNvCxnSpPr/>
          <p:nvPr/>
        </p:nvCxnSpPr>
        <p:spPr>
          <a:xfrm>
            <a:off x="8181340" y="7079738"/>
            <a:ext cx="0" cy="162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/>
          <p:nvPr/>
        </p:nvCxnSpPr>
        <p:spPr>
          <a:xfrm>
            <a:off x="8173534" y="7088663"/>
            <a:ext cx="1356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グループ化 330"/>
          <p:cNvGrpSpPr/>
          <p:nvPr/>
        </p:nvGrpSpPr>
        <p:grpSpPr>
          <a:xfrm>
            <a:off x="9492270" y="3710906"/>
            <a:ext cx="678042" cy="1219462"/>
            <a:chOff x="4483177" y="2711053"/>
            <a:chExt cx="704376" cy="1266825"/>
          </a:xfrm>
        </p:grpSpPr>
        <p:sp>
          <p:nvSpPr>
            <p:cNvPr id="332" name="台形 331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二等辺三角形 332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二等辺三角形 333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5" name="テキスト ボックス 334"/>
          <p:cNvSpPr txBox="1"/>
          <p:nvPr/>
        </p:nvSpPr>
        <p:spPr>
          <a:xfrm>
            <a:off x="9553469" y="4490680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8811151" y="454505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8811151" y="3767714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テキスト ボックス 337"/>
          <p:cNvSpPr txBox="1"/>
          <p:nvPr/>
        </p:nvSpPr>
        <p:spPr>
          <a:xfrm>
            <a:off x="10200242" y="409837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9" name="直線コネクタ 338"/>
          <p:cNvCxnSpPr/>
          <p:nvPr/>
        </p:nvCxnSpPr>
        <p:spPr>
          <a:xfrm>
            <a:off x="10170312" y="4311921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正方形/長方形 339"/>
          <p:cNvSpPr/>
          <p:nvPr/>
        </p:nvSpPr>
        <p:spPr>
          <a:xfrm>
            <a:off x="10889295" y="3489130"/>
            <a:ext cx="287867" cy="4365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二等辺三角形 340"/>
          <p:cNvSpPr/>
          <p:nvPr/>
        </p:nvSpPr>
        <p:spPr>
          <a:xfrm>
            <a:off x="10921044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2" name="楕円 341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43" name="直線コネクタ 342"/>
          <p:cNvCxnSpPr/>
          <p:nvPr/>
        </p:nvCxnSpPr>
        <p:spPr>
          <a:xfrm>
            <a:off x="7823453" y="4402958"/>
            <a:ext cx="0" cy="113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>
            <a:off x="7823453" y="5538784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>
            <a:off x="10514738" y="4751154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>
            <a:off x="10514738" y="4751154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9910884" y="7317879"/>
            <a:ext cx="978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テキスト ボックス 347"/>
          <p:cNvSpPr txBox="1"/>
          <p:nvPr/>
        </p:nvSpPr>
        <p:spPr>
          <a:xfrm>
            <a:off x="9925929" y="713720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9" name="直線コネクタ 348"/>
          <p:cNvCxnSpPr/>
          <p:nvPr/>
        </p:nvCxnSpPr>
        <p:spPr>
          <a:xfrm>
            <a:off x="393308" y="3945174"/>
            <a:ext cx="0" cy="428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正方形/長方形 349"/>
          <p:cNvSpPr/>
          <p:nvPr/>
        </p:nvSpPr>
        <p:spPr>
          <a:xfrm>
            <a:off x="12263662" y="3469290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二等辺三角形 350"/>
          <p:cNvSpPr/>
          <p:nvPr/>
        </p:nvSpPr>
        <p:spPr>
          <a:xfrm>
            <a:off x="12701440" y="48591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12276136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355" name="テキスト ボックス 354"/>
          <p:cNvSpPr txBox="1"/>
          <p:nvPr/>
        </p:nvSpPr>
        <p:spPr>
          <a:xfrm>
            <a:off x="12678075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11189636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7" name="直線コネクタ 356"/>
          <p:cNvCxnSpPr/>
          <p:nvPr/>
        </p:nvCxnSpPr>
        <p:spPr>
          <a:xfrm>
            <a:off x="11177162" y="4311921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楕円 357"/>
          <p:cNvSpPr/>
          <p:nvPr/>
        </p:nvSpPr>
        <p:spPr>
          <a:xfrm>
            <a:off x="11866215" y="425914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11189636" y="457718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0" name="直線コネクタ 359"/>
          <p:cNvCxnSpPr/>
          <p:nvPr/>
        </p:nvCxnSpPr>
        <p:spPr>
          <a:xfrm>
            <a:off x="11177162" y="4751154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テキスト ボックス 360"/>
          <p:cNvSpPr txBox="1"/>
          <p:nvPr/>
        </p:nvSpPr>
        <p:spPr>
          <a:xfrm>
            <a:off x="11189636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2" name="直線コネクタ 361"/>
          <p:cNvCxnSpPr/>
          <p:nvPr/>
        </p:nvCxnSpPr>
        <p:spPr>
          <a:xfrm>
            <a:off x="11177162" y="5697970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テキスト ボックス 362"/>
          <p:cNvSpPr txBox="1"/>
          <p:nvPr/>
        </p:nvSpPr>
        <p:spPr>
          <a:xfrm>
            <a:off x="11189636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4" name="直線コネクタ 363"/>
          <p:cNvCxnSpPr/>
          <p:nvPr/>
        </p:nvCxnSpPr>
        <p:spPr>
          <a:xfrm>
            <a:off x="11177162" y="73175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12276136" y="46029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12263156" y="3477989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367" name="直線コネクタ 366"/>
          <p:cNvCxnSpPr/>
          <p:nvPr/>
        </p:nvCxnSpPr>
        <p:spPr>
          <a:xfrm>
            <a:off x="11913840" y="4322483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/>
          <p:nvPr/>
        </p:nvCxnSpPr>
        <p:spPr>
          <a:xfrm>
            <a:off x="11913840" y="5398383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正方形/長方形 368"/>
          <p:cNvSpPr/>
          <p:nvPr/>
        </p:nvSpPr>
        <p:spPr>
          <a:xfrm>
            <a:off x="12672718" y="5189882"/>
            <a:ext cx="287867" cy="26647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二等辺三角形 369"/>
          <p:cNvSpPr/>
          <p:nvPr/>
        </p:nvSpPr>
        <p:spPr>
          <a:xfrm>
            <a:off x="12704467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71" name="直線コネクタ 370"/>
          <p:cNvCxnSpPr/>
          <p:nvPr/>
        </p:nvCxnSpPr>
        <p:spPr>
          <a:xfrm>
            <a:off x="14444411" y="4523739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台形 371"/>
          <p:cNvSpPr/>
          <p:nvPr/>
        </p:nvSpPr>
        <p:spPr>
          <a:xfrm rot="5400000">
            <a:off x="13735443" y="4376103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3" name="テキスト ボックス 372"/>
          <p:cNvSpPr txBox="1"/>
          <p:nvPr/>
        </p:nvSpPr>
        <p:spPr>
          <a:xfrm>
            <a:off x="14159519" y="41522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74" name="テキスト ボックス 373"/>
          <p:cNvSpPr txBox="1"/>
          <p:nvPr/>
        </p:nvSpPr>
        <p:spPr>
          <a:xfrm>
            <a:off x="14159519" y="461754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375" name="直線コネクタ 374"/>
          <p:cNvCxnSpPr/>
          <p:nvPr/>
        </p:nvCxnSpPr>
        <p:spPr>
          <a:xfrm>
            <a:off x="12967474" y="4298313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/>
          <p:cNvCxnSpPr/>
          <p:nvPr/>
        </p:nvCxnSpPr>
        <p:spPr>
          <a:xfrm>
            <a:off x="13868697" y="4756043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12965723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12980963" y="519985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9" name="直線コネクタ 378"/>
          <p:cNvCxnSpPr/>
          <p:nvPr/>
        </p:nvCxnSpPr>
        <p:spPr>
          <a:xfrm>
            <a:off x="12965723" y="5398383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13868697" y="4752053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テキスト ボックス 380"/>
          <p:cNvSpPr txBox="1"/>
          <p:nvPr/>
        </p:nvSpPr>
        <p:spPr>
          <a:xfrm rot="5400000">
            <a:off x="14193772" y="4853140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テキスト ボックス 381"/>
          <p:cNvSpPr txBox="1"/>
          <p:nvPr/>
        </p:nvSpPr>
        <p:spPr>
          <a:xfrm>
            <a:off x="12964745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3" name="直線コネクタ 382"/>
          <p:cNvCxnSpPr/>
          <p:nvPr/>
        </p:nvCxnSpPr>
        <p:spPr>
          <a:xfrm>
            <a:off x="12952271" y="5697970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/>
          <p:cNvSpPr txBox="1"/>
          <p:nvPr/>
        </p:nvSpPr>
        <p:spPr>
          <a:xfrm>
            <a:off x="12973059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5" name="直線コネクタ 384"/>
          <p:cNvCxnSpPr/>
          <p:nvPr/>
        </p:nvCxnSpPr>
        <p:spPr>
          <a:xfrm>
            <a:off x="12960585" y="7317566"/>
            <a:ext cx="1139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/>
          <p:cNvCxnSpPr/>
          <p:nvPr/>
        </p:nvCxnSpPr>
        <p:spPr>
          <a:xfrm>
            <a:off x="14099930" y="7317566"/>
            <a:ext cx="0" cy="910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14231620" y="5700286"/>
            <a:ext cx="0" cy="243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>
            <a:off x="14712950" y="4518612"/>
            <a:ext cx="0" cy="3526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/>
          <p:nvPr/>
        </p:nvCxnSpPr>
        <p:spPr>
          <a:xfrm>
            <a:off x="4064154" y="804512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3954119" y="8134350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393308" y="8228330"/>
            <a:ext cx="13719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テキスト ボックス 393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95" name="直線コネクタ 394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/>
          <p:cNvCxnSpPr/>
          <p:nvPr/>
        </p:nvCxnSpPr>
        <p:spPr>
          <a:xfrm flipV="1">
            <a:off x="4174190" y="684427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テキスト ボックス 396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角丸四角形 397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&lt;&lt; 12</a:t>
            </a:r>
            <a:endParaRPr kumimoji="1" lang="ja-JP" altLang="en-US" sz="1800"/>
          </a:p>
        </p:txBody>
      </p:sp>
      <p:cxnSp>
        <p:nvCxnSpPr>
          <p:cNvPr id="399" name="直線コネクタ 398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テキスト ボックス 400"/>
          <p:cNvSpPr txBox="1"/>
          <p:nvPr/>
        </p:nvSpPr>
        <p:spPr>
          <a:xfrm>
            <a:off x="8390760" y="492269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402" name="直線コネクタ 401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5" name="直線コネクタ 404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/>
          <p:cNvCxnSpPr/>
          <p:nvPr/>
        </p:nvCxnSpPr>
        <p:spPr>
          <a:xfrm>
            <a:off x="4174190" y="3710906"/>
            <a:ext cx="0" cy="3546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DFCF860A-1204-479B-B209-FD84709311F0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2171F09A-462E-423D-B535-274360E1E4B5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66478B44-0639-41DA-A77D-15F938095C46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406" name="テキスト ボックス 405">
            <a:extLst>
              <a:ext uri="{FF2B5EF4-FFF2-40B4-BE49-F238E27FC236}">
                <a16:creationId xmlns:a16="http://schemas.microsoft.com/office/drawing/2014/main" id="{5ED56888-D361-45CA-A574-E10E6BF1BEFE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C77EEB44-7C1D-4DCE-B193-A53CF73B04AC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5A833A5C-2DF4-4E97-854A-F6BAE40CF219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63CF950A-7861-4481-AB7B-308539B8B58D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069B2728-1086-4835-9725-8B3904B193E4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2DC91A5-13B1-4A0C-A279-2AEAABF3338B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9D75B22C-40BF-4696-845F-9DD370FC4600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F6127C93-C5DA-4AE7-A28B-40B96B991273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8F400AA8-082D-4EF9-8637-9F04F89C646C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942A2E00-44B5-4EB0-90CC-C54AA0560D5B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3001F3AF-8CF9-4488-9111-6FB5F696609B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AA6CBCD1-347D-4314-9447-D68CF236CF37}"/>
              </a:ext>
            </a:extLst>
          </p:cNvPr>
          <p:cNvGrpSpPr/>
          <p:nvPr/>
        </p:nvGrpSpPr>
        <p:grpSpPr>
          <a:xfrm>
            <a:off x="2540002" y="4794382"/>
            <a:ext cx="391335" cy="703818"/>
            <a:chOff x="4483177" y="2711053"/>
            <a:chExt cx="704376" cy="1266825"/>
          </a:xfrm>
        </p:grpSpPr>
        <p:sp>
          <p:nvSpPr>
            <p:cNvPr id="239" name="台形 238">
              <a:extLst>
                <a:ext uri="{FF2B5EF4-FFF2-40B4-BE49-F238E27FC236}">
                  <a16:creationId xmlns:a16="http://schemas.microsoft.com/office/drawing/2014/main" id="{F432524E-CFDB-4AC8-96EA-075ADE43318D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二等辺三角形 249">
              <a:extLst>
                <a:ext uri="{FF2B5EF4-FFF2-40B4-BE49-F238E27FC236}">
                  <a16:creationId xmlns:a16="http://schemas.microsoft.com/office/drawing/2014/main" id="{14F653AC-D3DC-40C5-8953-F0FE226B1143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二等辺三角形 351">
              <a:extLst>
                <a:ext uri="{FF2B5EF4-FFF2-40B4-BE49-F238E27FC236}">
                  <a16:creationId xmlns:a16="http://schemas.microsoft.com/office/drawing/2014/main" id="{B5482902-4373-4D89-A452-D617B40112B2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0C02023C-488C-41EE-BF71-2775A3DB288D}"/>
              </a:ext>
            </a:extLst>
          </p:cNvPr>
          <p:cNvSpPr txBox="1"/>
          <p:nvPr/>
        </p:nvSpPr>
        <p:spPr>
          <a:xfrm>
            <a:off x="2667183" y="500779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ECAA794D-5136-4210-96A8-62D82A05FBE6}"/>
              </a:ext>
            </a:extLst>
          </p:cNvPr>
          <p:cNvCxnSpPr/>
          <p:nvPr/>
        </p:nvCxnSpPr>
        <p:spPr>
          <a:xfrm>
            <a:off x="2335393" y="4929000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834C7643-321C-46BD-B6BB-F18B881B5AF9}"/>
              </a:ext>
            </a:extLst>
          </p:cNvPr>
          <p:cNvCxnSpPr/>
          <p:nvPr/>
        </p:nvCxnSpPr>
        <p:spPr>
          <a:xfrm>
            <a:off x="2349654" y="5370960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BC632908-2A3B-4F31-B826-D5F63DED5FF3}"/>
              </a:ext>
            </a:extLst>
          </p:cNvPr>
          <p:cNvSpPr txBox="1"/>
          <p:nvPr/>
        </p:nvSpPr>
        <p:spPr>
          <a:xfrm>
            <a:off x="2064116" y="523595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655305-C774-4686-9EE3-3E4A1157F0FE}"/>
              </a:ext>
            </a:extLst>
          </p:cNvPr>
          <p:cNvCxnSpPr>
            <a:cxnSpLocks/>
          </p:cNvCxnSpPr>
          <p:nvPr/>
        </p:nvCxnSpPr>
        <p:spPr>
          <a:xfrm>
            <a:off x="2335393" y="4637209"/>
            <a:ext cx="924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楕円 421">
            <a:extLst>
              <a:ext uri="{FF2B5EF4-FFF2-40B4-BE49-F238E27FC236}">
                <a16:creationId xmlns:a16="http://schemas.microsoft.com/office/drawing/2014/main" id="{4E9ACA33-1C94-46EA-9CDB-84FD68EE9D79}"/>
              </a:ext>
            </a:extLst>
          </p:cNvPr>
          <p:cNvSpPr/>
          <p:nvPr/>
        </p:nvSpPr>
        <p:spPr>
          <a:xfrm>
            <a:off x="2277496" y="459298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75E10CF7-E4AC-4556-8D0E-CAD2AF1BBCD7}"/>
              </a:ext>
            </a:extLst>
          </p:cNvPr>
          <p:cNvCxnSpPr>
            <a:cxnSpLocks/>
          </p:cNvCxnSpPr>
          <p:nvPr/>
        </p:nvCxnSpPr>
        <p:spPr>
          <a:xfrm>
            <a:off x="3097324" y="5121925"/>
            <a:ext cx="0" cy="769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62948C00-F3F3-4EA2-AB89-A6F2D34BBE81}"/>
              </a:ext>
            </a:extLst>
          </p:cNvPr>
          <p:cNvSpPr txBox="1"/>
          <p:nvPr/>
        </p:nvSpPr>
        <p:spPr>
          <a:xfrm>
            <a:off x="2208390" y="5692646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9ACEB5EA-174E-4316-8F44-25117F4D663E}"/>
              </a:ext>
            </a:extLst>
          </p:cNvPr>
          <p:cNvCxnSpPr/>
          <p:nvPr/>
        </p:nvCxnSpPr>
        <p:spPr>
          <a:xfrm>
            <a:off x="274025" y="5897601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9C248B80-CDB0-4639-ADF2-D113CDD64CF7}"/>
              </a:ext>
            </a:extLst>
          </p:cNvPr>
          <p:cNvCxnSpPr>
            <a:cxnSpLocks/>
          </p:cNvCxnSpPr>
          <p:nvPr/>
        </p:nvCxnSpPr>
        <p:spPr>
          <a:xfrm>
            <a:off x="274025" y="3489130"/>
            <a:ext cx="0" cy="240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B17338EB-1537-447C-A9C0-67089B34CB56}"/>
              </a:ext>
            </a:extLst>
          </p:cNvPr>
          <p:cNvCxnSpPr>
            <a:cxnSpLocks/>
          </p:cNvCxnSpPr>
          <p:nvPr/>
        </p:nvCxnSpPr>
        <p:spPr>
          <a:xfrm>
            <a:off x="2939762" y="5128589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1989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R</a:t>
            </a:r>
            <a:r>
              <a:rPr lang="en-US" altLang="ja-JP" sz="2400"/>
              <a:t>-type</a:t>
            </a:r>
            <a:r>
              <a:rPr lang="ja-JP" altLang="en-US" sz="2400"/>
              <a:t> </a:t>
            </a:r>
            <a:r>
              <a:rPr lang="en-US" altLang="ja-JP" sz="2400"/>
              <a:t>only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1479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981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80"/>
            <a:ext cx="287867" cy="4712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コネクタ 794"/>
          <p:cNvCxnSpPr/>
          <p:nvPr/>
        </p:nvCxnSpPr>
        <p:spPr>
          <a:xfrm>
            <a:off x="4168135" y="5587748"/>
            <a:ext cx="114055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557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398579"/>
            <a:ext cx="0" cy="770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168701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257925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9C4628F-9DFD-46CE-9EBC-FD7869A207AE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450A6545-C226-4FD6-8D57-2F390B9C4CFB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037A1FA-18EB-4FDA-8FDF-9FC797C92831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DAD77E9-E454-4037-B778-F22E91BC6A0D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1D5E267-AA13-4DF3-B1AE-6E792FCF5D1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4710CACD-6D99-4E90-9A70-38A2531452D5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AB2A31-04FA-4770-82A5-7E03B02F2401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69211F8-150C-4FE4-999F-9C6BD66A2F7C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4AC97A7-E385-4DF8-B4B5-7396ABEBC461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E949C4C-84F6-4CDE-A2B7-BF0FCB7C5A05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C72CC6-B5EF-408C-9EE9-1DC54D2756B9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95AE2708-E84F-4F3D-850A-5B002BC6C1C3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0138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1974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I-type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0878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1747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53985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3976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4868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SignExt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00</a:t>
            </a:r>
            <a:endParaRPr kumimoji="1" lang="ja-JP" altLang="en-US" sz="1800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4174190" y="5951881"/>
            <a:ext cx="108000" cy="10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7241889" y="6056927"/>
            <a:ext cx="8175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58942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390760" y="4583821"/>
            <a:ext cx="389725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01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30" name="直線コネクタ 129"/>
          <p:cNvCxnSpPr/>
          <p:nvPr/>
        </p:nvCxnSpPr>
        <p:spPr>
          <a:xfrm>
            <a:off x="8067040" y="4723236"/>
            <a:ext cx="0" cy="13417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4722321"/>
            <a:ext cx="3232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4178536" y="5700482"/>
            <a:ext cx="0" cy="3644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06F0787-F57B-4BCE-99E5-020E3C15E823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7F0642A1-B3AF-46C3-B567-EAFAB3243904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FB52CF9-C9BF-4D58-898D-338B043A82E1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F968A0B-87FB-4125-A77E-058549C4A3FE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EC2F892-7C39-48DA-A93B-084BA3EE9BF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28ABFD6-8BDA-4E03-894D-8158C276132E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5AE14A4-6D3A-4FCE-8D0F-5EF7D82F406F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C2958EB-6CBE-418C-8B55-0652EEE1BFE2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456785D-E7C0-4E69-A576-A0EFEBA39640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D1B2A3-AD2C-41CF-AA06-7E9CFAD95F60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C1B2950-3F5D-402F-B7F0-06A660B59CC2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3C32AA17-D198-46B6-8EEA-8B0777B90EF5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3824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235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lw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1708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80"/>
            <a:ext cx="287867" cy="7393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08785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913840" y="4312117"/>
            <a:ext cx="34931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78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808"/>
            <a:ext cx="0" cy="8797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397625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486849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00</a:t>
            </a:r>
            <a:endParaRPr kumimoji="1" lang="ja-JP" altLang="en-US" sz="1800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4174190" y="595188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7241889" y="60569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58942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390760" y="4583821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01</a:t>
            </a:r>
            <a:endParaRPr kumimoji="1" lang="ja-JP" altLang="en-US" sz="1800"/>
          </a:p>
        </p:txBody>
      </p:sp>
      <p:cxnSp>
        <p:nvCxnSpPr>
          <p:cNvPr id="130" name="直線コネクタ 129"/>
          <p:cNvCxnSpPr/>
          <p:nvPr/>
        </p:nvCxnSpPr>
        <p:spPr>
          <a:xfrm>
            <a:off x="8067040" y="4723236"/>
            <a:ext cx="0" cy="1341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4722321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12263662" y="3469486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>
            <a:off x="12701440" y="4859301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276136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A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678075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Q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4" name="楕円 143"/>
          <p:cNvSpPr/>
          <p:nvPr/>
        </p:nvSpPr>
        <p:spPr>
          <a:xfrm>
            <a:off x="11866215" y="425934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2276136" y="460317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D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2263156" y="3478185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WE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149" name="台形 148"/>
          <p:cNvSpPr/>
          <p:nvPr/>
        </p:nvSpPr>
        <p:spPr>
          <a:xfrm rot="5400000">
            <a:off x="13735443" y="4376299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159519" y="41524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59519" y="46177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12967474" y="4298509"/>
            <a:ext cx="11823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68697" y="4756239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965723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13868697" y="4752249"/>
            <a:ext cx="0" cy="6463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 rot="5400000">
            <a:off x="14193772" y="4853336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14431867" y="4518808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11177162" y="4312117"/>
            <a:ext cx="736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14712950" y="5398579"/>
            <a:ext cx="0" cy="999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4581D3FA-195A-48B5-97F2-893F84656FF4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5E5C300-177B-4001-9B42-65BE6527FACB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1FAE1E1-6B56-42A8-BDAE-A553A4E14272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5B2DC8E-B971-4FAF-BD58-5A1BE64A31BA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5AD65C00-9E39-4BB4-80B8-B643C922A21A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285E2A24-EB99-4BAD-BD25-4D0B8132E2CA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F996C26-CFDF-40FE-83AB-349B00EBCBDB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A777389E-E7F6-4FB8-8813-B482E35DB06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79D50EE6-3AD4-419C-A88A-3F1930FD0CBF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8270F280-D3E3-4C8B-A859-8AD899A264C4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FFE8209-8BD2-4B2E-B6CE-38FEB99975FA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CF8178B-8346-45D2-A38C-1EF833929043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987229F4-88E4-48BA-BB8A-A6CEDCF2F7E4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3D0AB22E-CD52-4106-A69C-39F150964111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84751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235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</a:t>
            </a:r>
            <a:r>
              <a:rPr kumimoji="1" lang="en-US" altLang="ja-JP" sz="2400"/>
              <a:t>sw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2079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79"/>
            <a:ext cx="287867" cy="11279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476449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2313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1157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808"/>
            <a:ext cx="0" cy="2250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6769100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6858324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00</a:t>
            </a:r>
            <a:endParaRPr kumimoji="1" lang="ja-JP" altLang="en-US" sz="1800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4174190" y="637171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7241889" y="6056927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7269205" y="589425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390760" y="4583821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01</a:t>
            </a:r>
            <a:endParaRPr kumimoji="1" lang="ja-JP" altLang="en-US" sz="1800"/>
          </a:p>
        </p:txBody>
      </p:sp>
      <p:cxnSp>
        <p:nvCxnSpPr>
          <p:cNvPr id="130" name="直線コネクタ 129"/>
          <p:cNvCxnSpPr/>
          <p:nvPr/>
        </p:nvCxnSpPr>
        <p:spPr>
          <a:xfrm>
            <a:off x="8067040" y="4723236"/>
            <a:ext cx="0" cy="1341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8074660" y="4722321"/>
            <a:ext cx="323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楕円 131"/>
          <p:cNvSpPr/>
          <p:nvPr/>
        </p:nvSpPr>
        <p:spPr>
          <a:xfrm>
            <a:off x="7879420" y="435478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3" name="直線コネクタ 132"/>
          <p:cNvCxnSpPr/>
          <p:nvPr/>
        </p:nvCxnSpPr>
        <p:spPr>
          <a:xfrm>
            <a:off x="7933420" y="4403154"/>
            <a:ext cx="0" cy="11358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7935232" y="5538980"/>
            <a:ext cx="257950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10514738" y="4751350"/>
            <a:ext cx="0" cy="7876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514738" y="4751350"/>
            <a:ext cx="37455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12263662" y="3469486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>
            <a:off x="12701440" y="4859301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276136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678075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144" name="楕円 143"/>
          <p:cNvSpPr/>
          <p:nvPr/>
        </p:nvSpPr>
        <p:spPr>
          <a:xfrm>
            <a:off x="11866215" y="425934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189636" y="457738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6" name="直線コネクタ 145"/>
          <p:cNvCxnSpPr/>
          <p:nvPr/>
        </p:nvCxnSpPr>
        <p:spPr>
          <a:xfrm>
            <a:off x="11177162" y="4751350"/>
            <a:ext cx="108599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12276136" y="460317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2263156" y="3478185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sp>
        <p:nvSpPr>
          <p:cNvPr id="149" name="台形 148"/>
          <p:cNvSpPr/>
          <p:nvPr/>
        </p:nvSpPr>
        <p:spPr>
          <a:xfrm rot="5400000">
            <a:off x="13735443" y="437629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159519" y="41524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59519" y="46177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12967474" y="4298509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68697" y="475623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965723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13868697" y="4752249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 rot="5400000">
            <a:off x="14193772" y="4853336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14431867" y="4518808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168135" y="6483012"/>
            <a:ext cx="9530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フローチャート: 手操作入力 158"/>
          <p:cNvSpPr/>
          <p:nvPr/>
        </p:nvSpPr>
        <p:spPr>
          <a:xfrm>
            <a:off x="5128428" y="62890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SignExt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60" name="直線コネクタ 159"/>
          <p:cNvCxnSpPr/>
          <p:nvPr/>
        </p:nvCxnSpPr>
        <p:spPr>
          <a:xfrm>
            <a:off x="6077369" y="6483012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4064154" y="5187691"/>
            <a:ext cx="0" cy="158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4341101" y="631486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341101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89373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5" name="直線コネクタ 164"/>
          <p:cNvCxnSpPr/>
          <p:nvPr/>
        </p:nvCxnSpPr>
        <p:spPr>
          <a:xfrm flipV="1">
            <a:off x="4174190" y="605608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7241889" y="6487002"/>
            <a:ext cx="9394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7269205" y="63090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直線コネクタ 167"/>
          <p:cNvCxnSpPr/>
          <p:nvPr/>
        </p:nvCxnSpPr>
        <p:spPr>
          <a:xfrm>
            <a:off x="8181340" y="5002769"/>
            <a:ext cx="0" cy="14842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>
            <a:off x="8181340" y="5002769"/>
            <a:ext cx="209420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8390760" y="4890115"/>
            <a:ext cx="389725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10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76" name="直線コネクタ 175"/>
          <p:cNvCxnSpPr/>
          <p:nvPr/>
        </p:nvCxnSpPr>
        <p:spPr>
          <a:xfrm>
            <a:off x="4175755" y="6064967"/>
            <a:ext cx="0" cy="4220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F44226DA-7451-4E14-8DBE-95532C6F92FF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E928D512-A77D-4436-A816-A4AC814F3158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81128A5-F87F-4313-AEAD-4F994649ED8E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79485B9-AEDB-49B0-B4EE-7578B07F1478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DB75875-B4EC-4F8D-A767-5F4D8F91F765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C6A7463-E9A5-4D80-B807-40E9809698B1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ACA8F34C-F7C6-487A-9740-B9EB9762DF5A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6116877-02E5-4A8D-9680-92164C891F3D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BBE52841-16E4-435E-A771-6EA0E836A71E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5C6EA9A0-79C4-453E-8B1D-E7F933D91FE8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0FE7FE6-8AA0-44BA-AB16-0388AFF9574A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13FD0F1-410E-4F1E-867C-4C2CA40B08EA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44E52485-F6C6-4A1E-A0C7-C22B1778168B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BE7B076C-36DB-443A-B36E-A138C9C69971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25202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直線コネクタ 680"/>
          <p:cNvCxnSpPr/>
          <p:nvPr/>
        </p:nvCxnSpPr>
        <p:spPr>
          <a:xfrm>
            <a:off x="4174190" y="3711102"/>
            <a:ext cx="0" cy="2765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723900"/>
              <a:ext cx="0" cy="81381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+ lui</a:t>
            </a:r>
            <a:endParaRPr kumimoji="1" lang="ja-JP" altLang="en-US" sz="2400"/>
          </a:p>
        </p:txBody>
      </p:sp>
      <p:sp>
        <p:nvSpPr>
          <p:cNvPr id="685" name="正方形/長方形 684"/>
          <p:cNvSpPr/>
          <p:nvPr/>
        </p:nvSpPr>
        <p:spPr>
          <a:xfrm>
            <a:off x="1764656" y="3451226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6" name="二等辺三角形 685"/>
          <p:cNvSpPr/>
          <p:nvPr/>
        </p:nvSpPr>
        <p:spPr>
          <a:xfrm>
            <a:off x="1796405" y="3990976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87" name="直線コネクタ 686"/>
          <p:cNvCxnSpPr/>
          <p:nvPr/>
        </p:nvCxnSpPr>
        <p:spPr>
          <a:xfrm>
            <a:off x="2052523" y="3714750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/>
          <p:cNvCxnSpPr/>
          <p:nvPr/>
        </p:nvCxnSpPr>
        <p:spPr>
          <a:xfrm>
            <a:off x="969022" y="3714751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テキスト ボックス 691"/>
          <p:cNvSpPr txBox="1"/>
          <p:nvPr/>
        </p:nvSpPr>
        <p:spPr>
          <a:xfrm>
            <a:off x="969022" y="3522870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3" name="テキスト ボックス 692"/>
          <p:cNvSpPr txBox="1"/>
          <p:nvPr/>
        </p:nvSpPr>
        <p:spPr>
          <a:xfrm>
            <a:off x="1610296" y="3151512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sp>
        <p:nvSpPr>
          <p:cNvPr id="696" name="楕円 695"/>
          <p:cNvSpPr/>
          <p:nvPr/>
        </p:nvSpPr>
        <p:spPr>
          <a:xfrm>
            <a:off x="2286390" y="3669321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97" name="グループ化 696"/>
          <p:cNvGrpSpPr/>
          <p:nvPr/>
        </p:nvGrpSpPr>
        <p:grpSpPr>
          <a:xfrm>
            <a:off x="2540002" y="4276727"/>
            <a:ext cx="391335" cy="703818"/>
            <a:chOff x="4483177" y="2711053"/>
            <a:chExt cx="704376" cy="1266825"/>
          </a:xfrm>
        </p:grpSpPr>
        <p:sp>
          <p:nvSpPr>
            <p:cNvPr id="944" name="台形 943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5" name="二等辺三角形 944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6" name="二等辺三角形 945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8" name="テキスト ボックス 697"/>
          <p:cNvSpPr txBox="1"/>
          <p:nvPr/>
        </p:nvSpPr>
        <p:spPr>
          <a:xfrm>
            <a:off x="2667183" y="44901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699" name="直線コネクタ 698"/>
          <p:cNvCxnSpPr/>
          <p:nvPr/>
        </p:nvCxnSpPr>
        <p:spPr>
          <a:xfrm>
            <a:off x="2335393" y="4411345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線コネクタ 699"/>
          <p:cNvCxnSpPr/>
          <p:nvPr/>
        </p:nvCxnSpPr>
        <p:spPr>
          <a:xfrm>
            <a:off x="2335393" y="3714751"/>
            <a:ext cx="0" cy="69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コネクタ 700"/>
          <p:cNvCxnSpPr/>
          <p:nvPr/>
        </p:nvCxnSpPr>
        <p:spPr>
          <a:xfrm>
            <a:off x="2349654" y="4853305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テキスト ボックス 701"/>
          <p:cNvSpPr txBox="1"/>
          <p:nvPr/>
        </p:nvSpPr>
        <p:spPr>
          <a:xfrm>
            <a:off x="2064116" y="471829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705" name="直線コネクタ 704"/>
          <p:cNvCxnSpPr/>
          <p:nvPr/>
        </p:nvCxnSpPr>
        <p:spPr>
          <a:xfrm>
            <a:off x="2931335" y="4637405"/>
            <a:ext cx="16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コネクタ 706"/>
          <p:cNvCxnSpPr/>
          <p:nvPr/>
        </p:nvCxnSpPr>
        <p:spPr>
          <a:xfrm>
            <a:off x="3097324" y="4632247"/>
            <a:ext cx="0" cy="74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テキスト ボックス 707"/>
          <p:cNvSpPr txBox="1"/>
          <p:nvPr/>
        </p:nvSpPr>
        <p:spPr>
          <a:xfrm>
            <a:off x="2208390" y="5174991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9" name="正方形/長方形 708"/>
          <p:cNvSpPr/>
          <p:nvPr/>
        </p:nvSpPr>
        <p:spPr>
          <a:xfrm>
            <a:off x="2861366" y="3451225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0" name="二等辺三角形 709"/>
          <p:cNvSpPr/>
          <p:nvPr/>
        </p:nvSpPr>
        <p:spPr>
          <a:xfrm>
            <a:off x="3299144" y="4035204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1" name="直線コネクタ 710"/>
          <p:cNvCxnSpPr/>
          <p:nvPr/>
        </p:nvCxnSpPr>
        <p:spPr>
          <a:xfrm>
            <a:off x="969022" y="5373292"/>
            <a:ext cx="2121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コネクタ 711"/>
          <p:cNvCxnSpPr/>
          <p:nvPr/>
        </p:nvCxnSpPr>
        <p:spPr>
          <a:xfrm>
            <a:off x="966822" y="3711102"/>
            <a:ext cx="0" cy="166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テキスト ボックス 714"/>
          <p:cNvSpPr txBox="1"/>
          <p:nvPr/>
        </p:nvSpPr>
        <p:spPr>
          <a:xfrm>
            <a:off x="2873840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716" name="テキスト ボックス 715"/>
          <p:cNvSpPr txBox="1"/>
          <p:nvPr/>
        </p:nvSpPr>
        <p:spPr>
          <a:xfrm>
            <a:off x="3275779" y="358474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719" name="テキスト ボックス 718"/>
          <p:cNvSpPr txBox="1"/>
          <p:nvPr/>
        </p:nvSpPr>
        <p:spPr>
          <a:xfrm>
            <a:off x="3551874" y="3518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0" name="直線コネクタ 719"/>
          <p:cNvCxnSpPr/>
          <p:nvPr/>
        </p:nvCxnSpPr>
        <p:spPr>
          <a:xfrm>
            <a:off x="3561317" y="3714750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正方形/長方形 722"/>
          <p:cNvSpPr/>
          <p:nvPr/>
        </p:nvSpPr>
        <p:spPr>
          <a:xfrm>
            <a:off x="5022188" y="3478185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4" name="テキスト ボックス 723"/>
          <p:cNvSpPr txBox="1"/>
          <p:nvPr/>
        </p:nvSpPr>
        <p:spPr>
          <a:xfrm>
            <a:off x="5621933" y="432527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726" name="テキスト ボックス 725"/>
          <p:cNvSpPr txBox="1"/>
          <p:nvPr/>
        </p:nvSpPr>
        <p:spPr>
          <a:xfrm>
            <a:off x="4993526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727" name="テキスト ボックス 726"/>
          <p:cNvSpPr txBox="1"/>
          <p:nvPr/>
        </p:nvSpPr>
        <p:spPr>
          <a:xfrm>
            <a:off x="6504908" y="3494167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6834375" y="3810231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29" name="テキスト ボックス 728"/>
          <p:cNvSpPr txBox="1"/>
          <p:nvPr/>
        </p:nvSpPr>
        <p:spPr>
          <a:xfrm>
            <a:off x="4993526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6834375" y="424180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31" name="テキスト ボックス 730"/>
          <p:cNvSpPr txBox="1"/>
          <p:nvPr/>
        </p:nvSpPr>
        <p:spPr>
          <a:xfrm>
            <a:off x="4993526" y="4646694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732" name="テキスト ボックス 731"/>
          <p:cNvSpPr txBox="1"/>
          <p:nvPr/>
        </p:nvSpPr>
        <p:spPr>
          <a:xfrm>
            <a:off x="4993526" y="5051579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734" name="直線コネクタ 733"/>
          <p:cNvCxnSpPr/>
          <p:nvPr/>
        </p:nvCxnSpPr>
        <p:spPr>
          <a:xfrm>
            <a:off x="4168135" y="3946560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/>
          <p:cNvCxnSpPr/>
          <p:nvPr/>
        </p:nvCxnSpPr>
        <p:spPr>
          <a:xfrm flipV="1">
            <a:off x="4174190" y="3954180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/>
          <p:cNvCxnSpPr/>
          <p:nvPr/>
        </p:nvCxnSpPr>
        <p:spPr>
          <a:xfrm>
            <a:off x="4168135" y="4372645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/>
          <p:cNvCxnSpPr/>
          <p:nvPr/>
        </p:nvCxnSpPr>
        <p:spPr>
          <a:xfrm>
            <a:off x="4168135" y="5688027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/>
          <p:cNvCxnSpPr/>
          <p:nvPr/>
        </p:nvCxnSpPr>
        <p:spPr>
          <a:xfrm>
            <a:off x="3968750" y="4785193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/>
          <p:cNvCxnSpPr/>
          <p:nvPr/>
        </p:nvCxnSpPr>
        <p:spPr>
          <a:xfrm>
            <a:off x="4064154" y="5190078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/>
          <p:cNvCxnSpPr/>
          <p:nvPr/>
        </p:nvCxnSpPr>
        <p:spPr>
          <a:xfrm>
            <a:off x="3954119" y="4778843"/>
            <a:ext cx="0" cy="2612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/>
          <p:cNvCxnSpPr/>
          <p:nvPr/>
        </p:nvCxnSpPr>
        <p:spPr>
          <a:xfrm>
            <a:off x="4064154" y="5187691"/>
            <a:ext cx="0" cy="1209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テキスト ボックス 752"/>
          <p:cNvSpPr txBox="1"/>
          <p:nvPr/>
        </p:nvSpPr>
        <p:spPr>
          <a:xfrm>
            <a:off x="4341101" y="3961598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4" name="テキスト ボックス 753"/>
          <p:cNvSpPr txBox="1"/>
          <p:nvPr/>
        </p:nvSpPr>
        <p:spPr>
          <a:xfrm>
            <a:off x="4341101" y="439290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5" name="テキスト ボックス 754"/>
          <p:cNvSpPr txBox="1"/>
          <p:nvPr/>
        </p:nvSpPr>
        <p:spPr>
          <a:xfrm>
            <a:off x="4341101" y="4791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6" name="テキスト ボックス 755"/>
          <p:cNvSpPr txBox="1"/>
          <p:nvPr/>
        </p:nvSpPr>
        <p:spPr>
          <a:xfrm>
            <a:off x="4341101" y="520005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57" name="二等辺三角形 756"/>
          <p:cNvSpPr/>
          <p:nvPr/>
        </p:nvSpPr>
        <p:spPr>
          <a:xfrm>
            <a:off x="6990119" y="5208079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8" name="テキスト ボックス 757"/>
          <p:cNvSpPr txBox="1"/>
          <p:nvPr/>
        </p:nvSpPr>
        <p:spPr>
          <a:xfrm>
            <a:off x="4341101" y="378378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59" name="テキスト ボックス 758"/>
          <p:cNvSpPr txBox="1"/>
          <p:nvPr/>
        </p:nvSpPr>
        <p:spPr>
          <a:xfrm>
            <a:off x="4341101" y="420987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0" name="テキスト ボックス 759"/>
          <p:cNvSpPr txBox="1"/>
          <p:nvPr/>
        </p:nvSpPr>
        <p:spPr>
          <a:xfrm>
            <a:off x="4341101" y="553125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761" name="テキスト ボックス 760"/>
          <p:cNvSpPr txBox="1"/>
          <p:nvPr/>
        </p:nvSpPr>
        <p:spPr>
          <a:xfrm>
            <a:off x="4341101" y="570048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72" name="正方形/長方形 771"/>
          <p:cNvSpPr/>
          <p:nvPr/>
        </p:nvSpPr>
        <p:spPr>
          <a:xfrm>
            <a:off x="6954022" y="5538979"/>
            <a:ext cx="287867" cy="1474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6985771" y="6822093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4" name="直線コネクタ 793"/>
          <p:cNvCxnSpPr/>
          <p:nvPr/>
        </p:nvCxnSpPr>
        <p:spPr>
          <a:xfrm flipV="1">
            <a:off x="4174190" y="4369065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コネクタ 798"/>
          <p:cNvCxnSpPr/>
          <p:nvPr/>
        </p:nvCxnSpPr>
        <p:spPr>
          <a:xfrm>
            <a:off x="7241889" y="5688027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7257129" y="3945370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7257129" y="4401935"/>
            <a:ext cx="1385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7269205" y="377116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7269205" y="417402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7269205" y="55096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1" name="直線コネクタ 830"/>
          <p:cNvCxnSpPr/>
          <p:nvPr/>
        </p:nvCxnSpPr>
        <p:spPr>
          <a:xfrm>
            <a:off x="8642350" y="4401935"/>
            <a:ext cx="0" cy="32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/>
          <p:cNvCxnSpPr/>
          <p:nvPr/>
        </p:nvCxnSpPr>
        <p:spPr>
          <a:xfrm>
            <a:off x="8642350" y="4722321"/>
            <a:ext cx="8769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9492270" y="3711102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9553469" y="4490876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8811151" y="4545252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8811151" y="3767910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10200242" y="4098567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10170312" y="4312117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10889295" y="3489326"/>
            <a:ext cx="287867" cy="25209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10921044" y="5819771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11189636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11177162" y="4312117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11189636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11177162" y="5698166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/>
          <p:cNvCxnSpPr/>
          <p:nvPr/>
        </p:nvCxnSpPr>
        <p:spPr>
          <a:xfrm>
            <a:off x="11913840" y="4322679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11913840" y="5398579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12672718" y="5208078"/>
            <a:ext cx="287867" cy="802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12704467" y="582584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2980963" y="5200053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12965723" y="5398579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テキスト ボックス 902"/>
          <p:cNvSpPr txBox="1"/>
          <p:nvPr/>
        </p:nvSpPr>
        <p:spPr>
          <a:xfrm>
            <a:off x="12964745" y="552419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12952271" y="5698166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4231620" y="5700482"/>
            <a:ext cx="0" cy="1691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4712950" y="4518808"/>
            <a:ext cx="0" cy="2783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4064154" y="7302500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3954119" y="7391724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4168135" y="6056927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手操作入力 118"/>
          <p:cNvSpPr/>
          <p:nvPr/>
        </p:nvSpPr>
        <p:spPr>
          <a:xfrm>
            <a:off x="5128428" y="5859754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20" name="直線コネクタ 119"/>
          <p:cNvCxnSpPr/>
          <p:nvPr/>
        </p:nvCxnSpPr>
        <p:spPr>
          <a:xfrm>
            <a:off x="6077369" y="6056927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4341101" y="589779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341101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089373" y="606702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台形 123"/>
          <p:cNvSpPr/>
          <p:nvPr/>
        </p:nvSpPr>
        <p:spPr>
          <a:xfrm rot="5400000">
            <a:off x="7940455" y="4541624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390760" y="427462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126" name="直線コネクタ 125"/>
          <p:cNvCxnSpPr/>
          <p:nvPr/>
        </p:nvCxnSpPr>
        <p:spPr>
          <a:xfrm flipV="1">
            <a:off x="4168135" y="6479710"/>
            <a:ext cx="114055" cy="97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8390760" y="4482445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cxnSp>
        <p:nvCxnSpPr>
          <p:cNvPr id="136" name="直線コネクタ 135"/>
          <p:cNvCxnSpPr/>
          <p:nvPr/>
        </p:nvCxnSpPr>
        <p:spPr>
          <a:xfrm flipV="1">
            <a:off x="4174190" y="5694817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10514738" y="4751350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>
            <a:off x="10514738" y="4751350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/>
          <p:cNvSpPr/>
          <p:nvPr/>
        </p:nvSpPr>
        <p:spPr>
          <a:xfrm>
            <a:off x="12263662" y="3469486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>
            <a:off x="12701440" y="4859301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2276136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678075" y="414772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144" name="楕円 143"/>
          <p:cNvSpPr/>
          <p:nvPr/>
        </p:nvSpPr>
        <p:spPr>
          <a:xfrm>
            <a:off x="11866215" y="4259340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189636" y="457738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6" name="直線コネクタ 145"/>
          <p:cNvCxnSpPr/>
          <p:nvPr/>
        </p:nvCxnSpPr>
        <p:spPr>
          <a:xfrm>
            <a:off x="11177162" y="4751350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12276136" y="460317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12263156" y="3478185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sp>
        <p:nvSpPr>
          <p:cNvPr id="149" name="台形 148"/>
          <p:cNvSpPr/>
          <p:nvPr/>
        </p:nvSpPr>
        <p:spPr>
          <a:xfrm rot="5400000">
            <a:off x="13735443" y="4376299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4159519" y="41524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159519" y="461774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12967474" y="4298509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68697" y="4756239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12965723" y="408022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直線コネクタ 154"/>
          <p:cNvCxnSpPr/>
          <p:nvPr/>
        </p:nvCxnSpPr>
        <p:spPr>
          <a:xfrm>
            <a:off x="13868697" y="4752249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 rot="5400000">
            <a:off x="14193772" y="4853336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7" name="直線コネクタ 156"/>
          <p:cNvCxnSpPr/>
          <p:nvPr/>
        </p:nvCxnSpPr>
        <p:spPr>
          <a:xfrm>
            <a:off x="14431867" y="4518808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168135" y="6483012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フローチャート: 手操作入力 158"/>
          <p:cNvSpPr/>
          <p:nvPr/>
        </p:nvSpPr>
        <p:spPr>
          <a:xfrm>
            <a:off x="5128428" y="62890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60" name="直線コネクタ 159"/>
          <p:cNvCxnSpPr/>
          <p:nvPr/>
        </p:nvCxnSpPr>
        <p:spPr>
          <a:xfrm>
            <a:off x="6077369" y="6483012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4064154" y="5187691"/>
            <a:ext cx="0" cy="211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4341101" y="631486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341101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089373" y="6484089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5" name="直線コネクタ 164"/>
          <p:cNvCxnSpPr/>
          <p:nvPr/>
        </p:nvCxnSpPr>
        <p:spPr>
          <a:xfrm flipV="1">
            <a:off x="4174190" y="605608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8390760" y="4723181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176" name="直線コネクタ 175"/>
          <p:cNvCxnSpPr/>
          <p:nvPr/>
        </p:nvCxnSpPr>
        <p:spPr>
          <a:xfrm>
            <a:off x="4175755" y="6476449"/>
            <a:ext cx="0" cy="3601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185" name="直線コネクタ 184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4168135" y="6734175"/>
            <a:ext cx="114055" cy="1101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&lt;&lt; 12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189" name="直線コネクタ 188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8390760" y="4937340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>
                <a:solidFill>
                  <a:schemeClr val="accent2"/>
                </a:solidFill>
              </a:rPr>
              <a:t>11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cxnSp>
        <p:nvCxnSpPr>
          <p:cNvPr id="213" name="直線コネクタ 212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直線コネクタ 214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9" name="直線コネクタ 218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楕円 222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24" name="直線コネクタ 223"/>
          <p:cNvCxnSpPr/>
          <p:nvPr/>
        </p:nvCxnSpPr>
        <p:spPr>
          <a:xfrm>
            <a:off x="7823453" y="4402958"/>
            <a:ext cx="0" cy="113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直線コネクタ 227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7823453" y="5538980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4D7457E-DAE4-4CD4-9054-AA31BC0757AD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8E335FC-E9E1-4D85-8710-98E839CA2C55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3E4CAB37-F427-456C-8442-FEDFDEFBD186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BBFAB919-4711-4025-A1E6-A07E314071CA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078D2364-984A-450F-BE04-6242D7A23CC7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F7D5FBB3-7076-4791-9AFF-D469BF7CB40B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E0B20AF-6D26-4BD9-B127-243D807F8653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C0B9B6C1-3FC2-4467-8AAC-6A1F688FDF1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3F38D58C-A5A9-4E46-8F2D-793CF18F6122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12E33181-A54E-47E9-8851-7446E8A9E99B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CBF566BA-F244-4EE3-A93D-F845A114DB09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220F8C9F-8D9B-446B-8312-F6D94690281F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EEB666AC-3E63-479A-9EAB-5F9F5182ECB0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B58E375-3AD4-4469-9338-7C7CD1962299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46170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3409634" y="3195170"/>
            <a:ext cx="9407207" cy="5666890"/>
            <a:chOff x="3409634" y="723900"/>
            <a:chExt cx="9407207" cy="8138160"/>
          </a:xfrm>
        </p:grpSpPr>
        <p:cxnSp>
          <p:nvCxnSpPr>
            <p:cNvPr id="679" name="直線コネクタ 678"/>
            <p:cNvCxnSpPr/>
            <p:nvPr/>
          </p:nvCxnSpPr>
          <p:spPr>
            <a:xfrm>
              <a:off x="12816841" y="1117561"/>
              <a:ext cx="0" cy="774449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11035666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7102295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コネクタ 682"/>
            <p:cNvCxnSpPr/>
            <p:nvPr/>
          </p:nvCxnSpPr>
          <p:spPr>
            <a:xfrm>
              <a:off x="3409634" y="723900"/>
              <a:ext cx="0" cy="80848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+ beq</a:t>
            </a:r>
            <a:endParaRPr kumimoji="1" lang="ja-JP" altLang="en-US" sz="2400"/>
          </a:p>
        </p:txBody>
      </p: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1764656" y="3451030"/>
            <a:ext cx="287867" cy="7281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二等辺三角形 211"/>
          <p:cNvSpPr/>
          <p:nvPr/>
        </p:nvSpPr>
        <p:spPr>
          <a:xfrm>
            <a:off x="1796405" y="39907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14" name="直線コネクタ 213"/>
          <p:cNvCxnSpPr/>
          <p:nvPr/>
        </p:nvCxnSpPr>
        <p:spPr>
          <a:xfrm>
            <a:off x="2052523" y="3714554"/>
            <a:ext cx="8088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969022" y="3714555"/>
            <a:ext cx="795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台形 215"/>
          <p:cNvSpPr/>
          <p:nvPr/>
        </p:nvSpPr>
        <p:spPr>
          <a:xfrm rot="5400000">
            <a:off x="260054" y="3566919"/>
            <a:ext cx="1123950" cy="295275"/>
          </a:xfrm>
          <a:prstGeom prst="trapezoid">
            <a:avLst>
              <a:gd name="adj" fmla="val 7250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84130" y="334308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0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684130" y="380836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1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969022" y="3522674"/>
            <a:ext cx="93874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IF_NEXT_PC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1610296" y="3151316"/>
            <a:ext cx="61881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PC</a:t>
            </a:r>
            <a:endParaRPr kumimoji="1" lang="ja-JP" altLang="en-US" sz="1800"/>
          </a:p>
        </p:txBody>
      </p:sp>
      <p:cxnSp>
        <p:nvCxnSpPr>
          <p:cNvPr id="221" name="直線コネクタ 220"/>
          <p:cNvCxnSpPr/>
          <p:nvPr/>
        </p:nvCxnSpPr>
        <p:spPr>
          <a:xfrm>
            <a:off x="274025" y="3489130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>
            <a:off x="393308" y="3946859"/>
            <a:ext cx="28108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楕円 222"/>
          <p:cNvSpPr/>
          <p:nvPr/>
        </p:nvSpPr>
        <p:spPr>
          <a:xfrm>
            <a:off x="2286390" y="366912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30" name="直線コネクタ 229"/>
          <p:cNvCxnSpPr>
            <a:cxnSpLocks/>
          </p:cNvCxnSpPr>
          <p:nvPr/>
        </p:nvCxnSpPr>
        <p:spPr>
          <a:xfrm>
            <a:off x="2335393" y="3714555"/>
            <a:ext cx="0" cy="121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正方形/長方形 232"/>
          <p:cNvSpPr/>
          <p:nvPr/>
        </p:nvSpPr>
        <p:spPr>
          <a:xfrm>
            <a:off x="3267395" y="4393792"/>
            <a:ext cx="287867" cy="728133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二等辺三角形 233"/>
          <p:cNvSpPr/>
          <p:nvPr/>
        </p:nvSpPr>
        <p:spPr>
          <a:xfrm>
            <a:off x="3299144" y="4933542"/>
            <a:ext cx="220980" cy="190500"/>
          </a:xfrm>
          <a:prstGeom prst="triangl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2861366" y="3451029"/>
            <a:ext cx="693896" cy="774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二等辺三角形 239"/>
          <p:cNvSpPr/>
          <p:nvPr/>
        </p:nvSpPr>
        <p:spPr>
          <a:xfrm>
            <a:off x="3299144" y="4035008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2873840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3275779" y="3584545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cxnSp>
        <p:nvCxnSpPr>
          <p:cNvPr id="247" name="直線コネクタ 246"/>
          <p:cNvCxnSpPr/>
          <p:nvPr/>
        </p:nvCxnSpPr>
        <p:spPr>
          <a:xfrm>
            <a:off x="3555262" y="4637209"/>
            <a:ext cx="29029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テキスト ボックス 247"/>
          <p:cNvSpPr txBox="1"/>
          <p:nvPr/>
        </p:nvSpPr>
        <p:spPr>
          <a:xfrm>
            <a:off x="3551874" y="4466856"/>
            <a:ext cx="66803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IFID_PC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3551874" y="351839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ID_INST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0" name="直線コネクタ 249"/>
          <p:cNvCxnSpPr/>
          <p:nvPr/>
        </p:nvCxnSpPr>
        <p:spPr>
          <a:xfrm>
            <a:off x="3561317" y="3714554"/>
            <a:ext cx="6128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3844084" y="4646498"/>
            <a:ext cx="0" cy="290966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正方形/長方形 251"/>
          <p:cNvSpPr/>
          <p:nvPr/>
        </p:nvSpPr>
        <p:spPr>
          <a:xfrm>
            <a:off x="5022188" y="3477989"/>
            <a:ext cx="2242212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5621933" y="4324647"/>
            <a:ext cx="101792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2400"/>
              <a:t>Reg</a:t>
            </a:r>
            <a:endParaRPr kumimoji="1" lang="ja-JP" altLang="en-US" sz="2400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4993526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A1</a:t>
            </a:r>
            <a:endParaRPr kumimoji="1" lang="ja-JP" altLang="en-US" sz="1800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6504908" y="3493971"/>
            <a:ext cx="51368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WE3</a:t>
            </a:r>
            <a:endParaRPr kumimoji="1" lang="ja-JP" altLang="en-US" sz="1800"/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6834375" y="381003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4993526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A2</a:t>
            </a:r>
            <a:endParaRPr kumimoji="1" lang="ja-JP" altLang="en-US" sz="1800"/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6834375" y="424161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4993526" y="4646498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A3</a:t>
            </a:r>
            <a:endParaRPr kumimoji="1" lang="ja-JP" altLang="en-US" sz="1800"/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4993526" y="5051383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D3</a:t>
            </a:r>
            <a:endParaRPr kumimoji="1" lang="ja-JP" altLang="en-US" sz="1800"/>
          </a:p>
        </p:txBody>
      </p:sp>
      <p:cxnSp>
        <p:nvCxnSpPr>
          <p:cNvPr id="262" name="直線コネクタ 261"/>
          <p:cNvCxnSpPr/>
          <p:nvPr/>
        </p:nvCxnSpPr>
        <p:spPr>
          <a:xfrm>
            <a:off x="4168135" y="3946364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 flipV="1">
            <a:off x="4174190" y="3953984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4168135" y="4372449"/>
            <a:ext cx="854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4168135" y="5687831"/>
            <a:ext cx="2791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4168135" y="605673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>
            <a:off x="4168135" y="6482816"/>
            <a:ext cx="95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4168135" y="7245012"/>
            <a:ext cx="95308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3855163" y="7556162"/>
            <a:ext cx="310443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フローチャート: 手操作入力 269"/>
          <p:cNvSpPr/>
          <p:nvPr/>
        </p:nvSpPr>
        <p:spPr>
          <a:xfrm>
            <a:off x="5128428" y="5859558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1" name="フローチャート: 手操作入力 270"/>
          <p:cNvSpPr/>
          <p:nvPr/>
        </p:nvSpPr>
        <p:spPr>
          <a:xfrm>
            <a:off x="5128428" y="6288810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tx1"/>
                </a:solidFill>
              </a:rPr>
              <a:t>SignExt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2" name="フローチャート: 手操作入力 271"/>
          <p:cNvSpPr/>
          <p:nvPr/>
        </p:nvSpPr>
        <p:spPr>
          <a:xfrm>
            <a:off x="5128428" y="7044906"/>
            <a:ext cx="948941" cy="324137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>
                <a:solidFill>
                  <a:schemeClr val="accent2"/>
                </a:solidFill>
              </a:rPr>
              <a:t>SignExt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273" name="直線コネクタ 272"/>
          <p:cNvCxnSpPr/>
          <p:nvPr/>
        </p:nvCxnSpPr>
        <p:spPr>
          <a:xfrm>
            <a:off x="6077369" y="6056731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6077369" y="6482816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6077369" y="7245012"/>
            <a:ext cx="88223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>
            <a:off x="3968750" y="4784997"/>
            <a:ext cx="1053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064154" y="5189882"/>
            <a:ext cx="958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3954119" y="4784997"/>
            <a:ext cx="0" cy="334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>
            <a:off x="4064154" y="5189882"/>
            <a:ext cx="0" cy="2855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テキスト ボックス 279"/>
          <p:cNvSpPr txBox="1"/>
          <p:nvPr/>
        </p:nvSpPr>
        <p:spPr>
          <a:xfrm>
            <a:off x="4341101" y="396140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4341101" y="439271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4341101" y="479166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ID_A3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4341101" y="5199857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ID_D3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二等辺三角形 283"/>
          <p:cNvSpPr/>
          <p:nvPr/>
        </p:nvSpPr>
        <p:spPr>
          <a:xfrm>
            <a:off x="6990119" y="5207883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1101" y="37835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19:15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4341101" y="420967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2"/>
                </a:solidFill>
              </a:rPr>
              <a:t>24:20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4341101" y="553106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4341101" y="5700286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テキスト ボックス 288"/>
          <p:cNvSpPr txBox="1"/>
          <p:nvPr/>
        </p:nvSpPr>
        <p:spPr>
          <a:xfrm>
            <a:off x="4341101" y="589760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31:20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4341101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4341101" y="6314670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31:25,11:7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4341101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4168046" y="7088662"/>
            <a:ext cx="9531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31,7,30:25,11:8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4341101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6089373" y="606682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6089373" y="6483893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6089373" y="7257885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ID_EXT_B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正方形/長方形 297"/>
          <p:cNvSpPr/>
          <p:nvPr/>
        </p:nvSpPr>
        <p:spPr>
          <a:xfrm>
            <a:off x="6954022" y="5531063"/>
            <a:ext cx="287867" cy="23235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二等辺三角形 298"/>
          <p:cNvSpPr/>
          <p:nvPr/>
        </p:nvSpPr>
        <p:spPr>
          <a:xfrm>
            <a:off x="6985771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0" name="台形 299"/>
          <p:cNvSpPr/>
          <p:nvPr/>
        </p:nvSpPr>
        <p:spPr>
          <a:xfrm rot="5400000">
            <a:off x="7940455" y="4541428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8390760" y="4274433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cxnSp>
        <p:nvCxnSpPr>
          <p:cNvPr id="302" name="直線コネクタ 301"/>
          <p:cNvCxnSpPr/>
          <p:nvPr/>
        </p:nvCxnSpPr>
        <p:spPr>
          <a:xfrm flipV="1">
            <a:off x="4174190" y="4368869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 flipV="1">
            <a:off x="4174190" y="569264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 flipV="1">
            <a:off x="4174190" y="6064771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 flipV="1">
            <a:off x="4174190" y="6478933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テキスト ボックス 305"/>
          <p:cNvSpPr txBox="1"/>
          <p:nvPr/>
        </p:nvSpPr>
        <p:spPr>
          <a:xfrm>
            <a:off x="6097186" y="7083429"/>
            <a:ext cx="76581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30:0</a:t>
            </a:r>
            <a:r>
              <a:rPr lang="ja-JP" altLang="en-US" sz="1050">
                <a:solidFill>
                  <a:schemeClr val="accent2"/>
                </a:solidFill>
              </a:rPr>
              <a:t> </a:t>
            </a:r>
            <a:r>
              <a:rPr lang="en-US" altLang="ja-JP" sz="1050">
                <a:solidFill>
                  <a:schemeClr val="accent2"/>
                </a:solidFill>
              </a:rPr>
              <a:t>-&gt; 31:1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07" name="直線コネクタ 306"/>
          <p:cNvCxnSpPr/>
          <p:nvPr/>
        </p:nvCxnSpPr>
        <p:spPr>
          <a:xfrm>
            <a:off x="7241889" y="5687831"/>
            <a:ext cx="3647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/>
          <p:nvPr/>
        </p:nvCxnSpPr>
        <p:spPr>
          <a:xfrm>
            <a:off x="7241889" y="6056731"/>
            <a:ext cx="700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/>
          <p:nvPr/>
        </p:nvCxnSpPr>
        <p:spPr>
          <a:xfrm>
            <a:off x="7257129" y="3945174"/>
            <a:ext cx="22487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/>
          <p:nvPr/>
        </p:nvCxnSpPr>
        <p:spPr>
          <a:xfrm>
            <a:off x="7257129" y="4401739"/>
            <a:ext cx="1140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テキスト ボックス 310"/>
          <p:cNvSpPr txBox="1"/>
          <p:nvPr/>
        </p:nvSpPr>
        <p:spPr>
          <a:xfrm>
            <a:off x="7269205" y="3770970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テキスト ボックス 311"/>
          <p:cNvSpPr txBox="1"/>
          <p:nvPr/>
        </p:nvSpPr>
        <p:spPr>
          <a:xfrm>
            <a:off x="7269205" y="41852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テキスト ボックス 312"/>
          <p:cNvSpPr txBox="1"/>
          <p:nvPr/>
        </p:nvSpPr>
        <p:spPr>
          <a:xfrm>
            <a:off x="7269205" y="5509489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テキスト ボックス 313"/>
          <p:cNvSpPr txBox="1"/>
          <p:nvPr/>
        </p:nvSpPr>
        <p:spPr>
          <a:xfrm>
            <a:off x="7269205" y="606914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5" name="直線コネクタ 314"/>
          <p:cNvCxnSpPr/>
          <p:nvPr/>
        </p:nvCxnSpPr>
        <p:spPr>
          <a:xfrm>
            <a:off x="7241889" y="6486806"/>
            <a:ext cx="81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テキスト ボックス 315"/>
          <p:cNvSpPr txBox="1"/>
          <p:nvPr/>
        </p:nvSpPr>
        <p:spPr>
          <a:xfrm>
            <a:off x="7269205" y="649118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7" name="直線コネクタ 316"/>
          <p:cNvCxnSpPr/>
          <p:nvPr/>
        </p:nvCxnSpPr>
        <p:spPr>
          <a:xfrm>
            <a:off x="7241889" y="7242415"/>
            <a:ext cx="9394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テキスト ボックス 317"/>
          <p:cNvSpPr txBox="1"/>
          <p:nvPr/>
        </p:nvSpPr>
        <p:spPr>
          <a:xfrm>
            <a:off x="7269205" y="707973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9" name="直線コネクタ 318"/>
          <p:cNvCxnSpPr/>
          <p:nvPr/>
        </p:nvCxnSpPr>
        <p:spPr>
          <a:xfrm>
            <a:off x="7241889" y="7553662"/>
            <a:ext cx="228828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テキスト ボックス 319"/>
          <p:cNvSpPr txBox="1"/>
          <p:nvPr/>
        </p:nvSpPr>
        <p:spPr>
          <a:xfrm>
            <a:off x="7269205" y="7390985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8390760" y="4476869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8390760" y="471033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323" name="直線コネクタ 322"/>
          <p:cNvCxnSpPr/>
          <p:nvPr/>
        </p:nvCxnSpPr>
        <p:spPr>
          <a:xfrm>
            <a:off x="7942647" y="4607649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/>
          <p:nvPr/>
        </p:nvCxnSpPr>
        <p:spPr>
          <a:xfrm>
            <a:off x="8059420" y="4833446"/>
            <a:ext cx="0" cy="165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/>
          <p:nvPr/>
        </p:nvCxnSpPr>
        <p:spPr>
          <a:xfrm>
            <a:off x="7942647" y="4607649"/>
            <a:ext cx="4553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/>
          <p:cNvCxnSpPr/>
          <p:nvPr/>
        </p:nvCxnSpPr>
        <p:spPr>
          <a:xfrm>
            <a:off x="8059324" y="4835359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/>
          <p:nvPr/>
        </p:nvCxnSpPr>
        <p:spPr>
          <a:xfrm>
            <a:off x="8797411" y="4722125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グループ化 327"/>
          <p:cNvGrpSpPr/>
          <p:nvPr/>
        </p:nvGrpSpPr>
        <p:grpSpPr>
          <a:xfrm>
            <a:off x="9519548" y="6960294"/>
            <a:ext cx="391335" cy="703818"/>
            <a:chOff x="4483177" y="2711053"/>
            <a:chExt cx="704376" cy="1266825"/>
          </a:xfrm>
        </p:grpSpPr>
        <p:sp>
          <p:nvSpPr>
            <p:cNvPr id="329" name="台形 328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二等辺三角形 329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二等辺三角形 330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2" name="テキスト ボックス 331"/>
          <p:cNvSpPr txBox="1"/>
          <p:nvPr/>
        </p:nvSpPr>
        <p:spPr>
          <a:xfrm>
            <a:off x="9646729" y="7173703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>
                <a:solidFill>
                  <a:schemeClr val="accent2"/>
                </a:solidFill>
              </a:rPr>
              <a:t>+</a:t>
            </a:r>
            <a:endParaRPr kumimoji="1" lang="ja-JP" altLang="en-US" sz="1800">
              <a:solidFill>
                <a:schemeClr val="accent2"/>
              </a:solidFill>
            </a:endParaRPr>
          </a:p>
        </p:txBody>
      </p:sp>
      <p:cxnSp>
        <p:nvCxnSpPr>
          <p:cNvPr id="333" name="直線コネクタ 332"/>
          <p:cNvCxnSpPr/>
          <p:nvPr/>
        </p:nvCxnSpPr>
        <p:spPr>
          <a:xfrm>
            <a:off x="8181340" y="7079738"/>
            <a:ext cx="0" cy="1629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/>
          <p:nvPr/>
        </p:nvCxnSpPr>
        <p:spPr>
          <a:xfrm>
            <a:off x="8173534" y="7088663"/>
            <a:ext cx="13566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グループ化 334"/>
          <p:cNvGrpSpPr/>
          <p:nvPr/>
        </p:nvGrpSpPr>
        <p:grpSpPr>
          <a:xfrm>
            <a:off x="9492270" y="3710906"/>
            <a:ext cx="678042" cy="1219462"/>
            <a:chOff x="4483177" y="2711053"/>
            <a:chExt cx="704376" cy="1266825"/>
          </a:xfrm>
        </p:grpSpPr>
        <p:sp>
          <p:nvSpPr>
            <p:cNvPr id="336" name="台形 335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二等辺三角形 336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二等辺三角形 337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9" name="テキスト ボックス 338"/>
          <p:cNvSpPr txBox="1"/>
          <p:nvPr/>
        </p:nvSpPr>
        <p:spPr>
          <a:xfrm>
            <a:off x="9553469" y="4490680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340" name="テキスト ボックス 339"/>
          <p:cNvSpPr txBox="1"/>
          <p:nvPr/>
        </p:nvSpPr>
        <p:spPr>
          <a:xfrm>
            <a:off x="8811151" y="454505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テキスト ボックス 340"/>
          <p:cNvSpPr txBox="1"/>
          <p:nvPr/>
        </p:nvSpPr>
        <p:spPr>
          <a:xfrm>
            <a:off x="8811151" y="3767714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テキスト ボックス 341"/>
          <p:cNvSpPr txBox="1"/>
          <p:nvPr/>
        </p:nvSpPr>
        <p:spPr>
          <a:xfrm>
            <a:off x="10200242" y="4098371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3" name="直線コネクタ 342"/>
          <p:cNvCxnSpPr/>
          <p:nvPr/>
        </p:nvCxnSpPr>
        <p:spPr>
          <a:xfrm>
            <a:off x="10170312" y="4311921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正方形/長方形 343"/>
          <p:cNvSpPr/>
          <p:nvPr/>
        </p:nvSpPr>
        <p:spPr>
          <a:xfrm>
            <a:off x="10889295" y="3489130"/>
            <a:ext cx="287867" cy="4365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二等辺三角形 344"/>
          <p:cNvSpPr/>
          <p:nvPr/>
        </p:nvSpPr>
        <p:spPr>
          <a:xfrm>
            <a:off x="10921044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6" name="楕円 345"/>
          <p:cNvSpPr/>
          <p:nvPr/>
        </p:nvSpPr>
        <p:spPr>
          <a:xfrm>
            <a:off x="7769453" y="435458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47" name="直線コネクタ 346"/>
          <p:cNvCxnSpPr/>
          <p:nvPr/>
        </p:nvCxnSpPr>
        <p:spPr>
          <a:xfrm>
            <a:off x="7823453" y="4402958"/>
            <a:ext cx="0" cy="113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>
            <a:off x="7823453" y="5538784"/>
            <a:ext cx="2691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10514738" y="4751154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>
            <a:off x="10514738" y="4751154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>
            <a:off x="9910884" y="7317879"/>
            <a:ext cx="9784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/>
          <p:cNvSpPr txBox="1"/>
          <p:nvPr/>
        </p:nvSpPr>
        <p:spPr>
          <a:xfrm>
            <a:off x="9925929" y="7137207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3" name="直線コネクタ 352"/>
          <p:cNvCxnSpPr/>
          <p:nvPr/>
        </p:nvCxnSpPr>
        <p:spPr>
          <a:xfrm>
            <a:off x="393308" y="3945174"/>
            <a:ext cx="0" cy="428315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正方形/長方形 353"/>
          <p:cNvSpPr/>
          <p:nvPr/>
        </p:nvSpPr>
        <p:spPr>
          <a:xfrm>
            <a:off x="12263662" y="3469290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二等辺三角形 354"/>
          <p:cNvSpPr/>
          <p:nvPr/>
        </p:nvSpPr>
        <p:spPr>
          <a:xfrm>
            <a:off x="12701440" y="4859105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12276136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12678075" y="4147528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11189636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1" name="直線コネクタ 360"/>
          <p:cNvCxnSpPr/>
          <p:nvPr/>
        </p:nvCxnSpPr>
        <p:spPr>
          <a:xfrm>
            <a:off x="11177162" y="4311921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楕円 361"/>
          <p:cNvSpPr/>
          <p:nvPr/>
        </p:nvSpPr>
        <p:spPr>
          <a:xfrm>
            <a:off x="11866215" y="4259144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3" name="テキスト ボックス 362"/>
          <p:cNvSpPr txBox="1"/>
          <p:nvPr/>
        </p:nvSpPr>
        <p:spPr>
          <a:xfrm>
            <a:off x="11189636" y="4577184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4" name="直線コネクタ 363"/>
          <p:cNvCxnSpPr/>
          <p:nvPr/>
        </p:nvCxnSpPr>
        <p:spPr>
          <a:xfrm>
            <a:off x="11177162" y="4751154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11189636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6" name="直線コネクタ 365"/>
          <p:cNvCxnSpPr/>
          <p:nvPr/>
        </p:nvCxnSpPr>
        <p:spPr>
          <a:xfrm>
            <a:off x="11177162" y="5697970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テキスト ボックス 366"/>
          <p:cNvSpPr txBox="1"/>
          <p:nvPr/>
        </p:nvSpPr>
        <p:spPr>
          <a:xfrm>
            <a:off x="11189636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8" name="直線コネクタ 367"/>
          <p:cNvCxnSpPr/>
          <p:nvPr/>
        </p:nvCxnSpPr>
        <p:spPr>
          <a:xfrm>
            <a:off x="11177162" y="7317566"/>
            <a:ext cx="14955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テキスト ボックス 368"/>
          <p:cNvSpPr txBox="1"/>
          <p:nvPr/>
        </p:nvSpPr>
        <p:spPr>
          <a:xfrm>
            <a:off x="12276136" y="4602977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370" name="テキスト ボックス 369"/>
          <p:cNvSpPr txBox="1"/>
          <p:nvPr/>
        </p:nvSpPr>
        <p:spPr>
          <a:xfrm>
            <a:off x="12263156" y="3477989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371" name="直線コネクタ 370"/>
          <p:cNvCxnSpPr/>
          <p:nvPr/>
        </p:nvCxnSpPr>
        <p:spPr>
          <a:xfrm>
            <a:off x="11913840" y="4322483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/>
          <p:cNvCxnSpPr/>
          <p:nvPr/>
        </p:nvCxnSpPr>
        <p:spPr>
          <a:xfrm>
            <a:off x="11913840" y="5398383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正方形/長方形 372"/>
          <p:cNvSpPr/>
          <p:nvPr/>
        </p:nvSpPr>
        <p:spPr>
          <a:xfrm>
            <a:off x="12672718" y="5189882"/>
            <a:ext cx="287867" cy="26647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4" name="二等辺三角形 373"/>
          <p:cNvSpPr/>
          <p:nvPr/>
        </p:nvSpPr>
        <p:spPr>
          <a:xfrm>
            <a:off x="12704467" y="766411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375" name="直線コネクタ 374"/>
          <p:cNvCxnSpPr/>
          <p:nvPr/>
        </p:nvCxnSpPr>
        <p:spPr>
          <a:xfrm>
            <a:off x="14444411" y="4523739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台形 375"/>
          <p:cNvSpPr/>
          <p:nvPr/>
        </p:nvSpPr>
        <p:spPr>
          <a:xfrm rot="5400000">
            <a:off x="13735443" y="4376103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7" name="テキスト ボックス 376"/>
          <p:cNvSpPr txBox="1"/>
          <p:nvPr/>
        </p:nvSpPr>
        <p:spPr>
          <a:xfrm>
            <a:off x="14159519" y="415226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14159519" y="4617544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379" name="直線コネクタ 378"/>
          <p:cNvCxnSpPr/>
          <p:nvPr/>
        </p:nvCxnSpPr>
        <p:spPr>
          <a:xfrm>
            <a:off x="12967474" y="4298313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13868697" y="4756043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テキスト ボックス 380"/>
          <p:cNvSpPr txBox="1"/>
          <p:nvPr/>
        </p:nvSpPr>
        <p:spPr>
          <a:xfrm>
            <a:off x="12965723" y="408003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テキスト ボックス 381"/>
          <p:cNvSpPr txBox="1"/>
          <p:nvPr/>
        </p:nvSpPr>
        <p:spPr>
          <a:xfrm>
            <a:off x="12980963" y="5199857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3" name="直線コネクタ 382"/>
          <p:cNvCxnSpPr/>
          <p:nvPr/>
        </p:nvCxnSpPr>
        <p:spPr>
          <a:xfrm>
            <a:off x="12965723" y="5398383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/>
          <p:cNvCxnSpPr/>
          <p:nvPr/>
        </p:nvCxnSpPr>
        <p:spPr>
          <a:xfrm>
            <a:off x="13868697" y="4752053"/>
            <a:ext cx="0" cy="646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テキスト ボックス 384"/>
          <p:cNvSpPr txBox="1"/>
          <p:nvPr/>
        </p:nvSpPr>
        <p:spPr>
          <a:xfrm rot="5400000">
            <a:off x="14193772" y="4853140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テキスト ボックス 385"/>
          <p:cNvSpPr txBox="1"/>
          <p:nvPr/>
        </p:nvSpPr>
        <p:spPr>
          <a:xfrm>
            <a:off x="12964745" y="5524000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7" name="直線コネクタ 386"/>
          <p:cNvCxnSpPr/>
          <p:nvPr/>
        </p:nvCxnSpPr>
        <p:spPr>
          <a:xfrm>
            <a:off x="12952271" y="5697970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テキスト ボックス 387"/>
          <p:cNvSpPr txBox="1"/>
          <p:nvPr/>
        </p:nvSpPr>
        <p:spPr>
          <a:xfrm>
            <a:off x="12973059" y="713089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9" name="直線コネクタ 388"/>
          <p:cNvCxnSpPr/>
          <p:nvPr/>
        </p:nvCxnSpPr>
        <p:spPr>
          <a:xfrm>
            <a:off x="12960585" y="7317566"/>
            <a:ext cx="113934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14099930" y="7317566"/>
            <a:ext cx="0" cy="91076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14231620" y="5700286"/>
            <a:ext cx="0" cy="243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/>
          <p:cNvCxnSpPr/>
          <p:nvPr/>
        </p:nvCxnSpPr>
        <p:spPr>
          <a:xfrm>
            <a:off x="14712950" y="4518612"/>
            <a:ext cx="0" cy="3526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/>
          <p:cNvCxnSpPr/>
          <p:nvPr/>
        </p:nvCxnSpPr>
        <p:spPr>
          <a:xfrm>
            <a:off x="4064154" y="8045126"/>
            <a:ext cx="10648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/>
          <p:cNvCxnSpPr/>
          <p:nvPr/>
        </p:nvCxnSpPr>
        <p:spPr>
          <a:xfrm>
            <a:off x="3954119" y="8134350"/>
            <a:ext cx="102775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/>
          <p:cNvCxnSpPr/>
          <p:nvPr/>
        </p:nvCxnSpPr>
        <p:spPr>
          <a:xfrm>
            <a:off x="393308" y="8228330"/>
            <a:ext cx="137190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テキスト ボックス 395"/>
          <p:cNvSpPr txBox="1"/>
          <p:nvPr/>
        </p:nvSpPr>
        <p:spPr>
          <a:xfrm>
            <a:off x="4341101" y="6667791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2"/>
                </a:solidFill>
              </a:rPr>
              <a:t>31:12</a:t>
            </a:r>
            <a:endParaRPr kumimoji="1" lang="ja-JP" altLang="en-US" sz="1050">
              <a:solidFill>
                <a:schemeClr val="accent2"/>
              </a:solidFill>
            </a:endParaRPr>
          </a:p>
        </p:txBody>
      </p:sp>
      <p:cxnSp>
        <p:nvCxnSpPr>
          <p:cNvPr id="397" name="直線コネクタ 396"/>
          <p:cNvCxnSpPr/>
          <p:nvPr/>
        </p:nvCxnSpPr>
        <p:spPr>
          <a:xfrm>
            <a:off x="4168135" y="6839461"/>
            <a:ext cx="96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 flipV="1">
            <a:off x="4174190" y="6844276"/>
            <a:ext cx="10800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テキスト ボックス 398"/>
          <p:cNvSpPr txBox="1"/>
          <p:nvPr/>
        </p:nvSpPr>
        <p:spPr>
          <a:xfrm>
            <a:off x="4341101" y="6841704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角丸四角形 399"/>
          <p:cNvSpPr/>
          <p:nvPr/>
        </p:nvSpPr>
        <p:spPr>
          <a:xfrm>
            <a:off x="5136512" y="6692837"/>
            <a:ext cx="940857" cy="28991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&lt;&lt; 12</a:t>
            </a:r>
            <a:endParaRPr kumimoji="1" lang="ja-JP" altLang="en-US" sz="1800"/>
          </a:p>
        </p:txBody>
      </p:sp>
      <p:cxnSp>
        <p:nvCxnSpPr>
          <p:cNvPr id="401" name="直線コネクタ 400"/>
          <p:cNvCxnSpPr/>
          <p:nvPr/>
        </p:nvCxnSpPr>
        <p:spPr>
          <a:xfrm>
            <a:off x="6077369" y="6835475"/>
            <a:ext cx="8822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テキスト ボックス 401"/>
          <p:cNvSpPr txBox="1"/>
          <p:nvPr/>
        </p:nvSpPr>
        <p:spPr>
          <a:xfrm>
            <a:off x="6089373" y="6836552"/>
            <a:ext cx="689926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ID_SFT_U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テキスト ボックス 402"/>
          <p:cNvSpPr txBox="1"/>
          <p:nvPr/>
        </p:nvSpPr>
        <p:spPr>
          <a:xfrm>
            <a:off x="8390760" y="4922696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404" name="直線コネクタ 403"/>
          <p:cNvCxnSpPr/>
          <p:nvPr/>
        </p:nvCxnSpPr>
        <p:spPr>
          <a:xfrm>
            <a:off x="8186420" y="5028792"/>
            <a:ext cx="0" cy="1815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/>
          <p:cNvCxnSpPr/>
          <p:nvPr/>
        </p:nvCxnSpPr>
        <p:spPr>
          <a:xfrm>
            <a:off x="7249685" y="6835475"/>
            <a:ext cx="931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テキスト ボックス 405"/>
          <p:cNvSpPr txBox="1"/>
          <p:nvPr/>
        </p:nvSpPr>
        <p:spPr>
          <a:xfrm>
            <a:off x="7269205" y="6843208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7" name="直線コネクタ 406"/>
          <p:cNvCxnSpPr/>
          <p:nvPr/>
        </p:nvCxnSpPr>
        <p:spPr>
          <a:xfrm>
            <a:off x="8181340" y="5034112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/>
          <p:cNvCxnSpPr/>
          <p:nvPr/>
        </p:nvCxnSpPr>
        <p:spPr>
          <a:xfrm>
            <a:off x="4174190" y="3710906"/>
            <a:ext cx="0" cy="31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/>
          <p:cNvCxnSpPr/>
          <p:nvPr/>
        </p:nvCxnSpPr>
        <p:spPr>
          <a:xfrm>
            <a:off x="4174396" y="6843208"/>
            <a:ext cx="0" cy="4070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テキスト ボックス 409">
            <a:extLst>
              <a:ext uri="{FF2B5EF4-FFF2-40B4-BE49-F238E27FC236}">
                <a16:creationId xmlns:a16="http://schemas.microsoft.com/office/drawing/2014/main" id="{AF152C3C-0A8E-4793-BC27-A3D5759FAB43}"/>
              </a:ext>
            </a:extLst>
          </p:cNvPr>
          <p:cNvSpPr txBox="1"/>
          <p:nvPr/>
        </p:nvSpPr>
        <p:spPr>
          <a:xfrm>
            <a:off x="2861366" y="3151315"/>
            <a:ext cx="69389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IMem</a:t>
            </a:r>
            <a:endParaRPr kumimoji="1" lang="ja-JP" altLang="en-US" sz="180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58DF4998-AC23-4307-9168-945CBC5A2309}"/>
              </a:ext>
            </a:extLst>
          </p:cNvPr>
          <p:cNvSpPr txBox="1"/>
          <p:nvPr/>
        </p:nvSpPr>
        <p:spPr>
          <a:xfrm>
            <a:off x="2600993" y="2892411"/>
            <a:ext cx="1328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Inst. Memory</a:t>
            </a:r>
            <a:endParaRPr kumimoji="1" lang="ja-JP" altLang="en-US" sz="180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C20258D6-82FF-401C-AA8A-60E457001230}"/>
              </a:ext>
            </a:extLst>
          </p:cNvPr>
          <p:cNvSpPr txBox="1"/>
          <p:nvPr/>
        </p:nvSpPr>
        <p:spPr>
          <a:xfrm>
            <a:off x="5323329" y="3198538"/>
            <a:ext cx="164734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Register file</a:t>
            </a:r>
            <a:endParaRPr kumimoji="1" lang="ja-JP" altLang="en-US" sz="180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7DC7D0DE-A636-4D0E-82DE-F95612EFDA7E}"/>
              </a:ext>
            </a:extLst>
          </p:cNvPr>
          <p:cNvSpPr txBox="1"/>
          <p:nvPr/>
        </p:nvSpPr>
        <p:spPr>
          <a:xfrm>
            <a:off x="274025" y="8283226"/>
            <a:ext cx="309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/>
              <a:t>instruction fetch (IF)</a:t>
            </a:r>
            <a:endParaRPr kumimoji="1" lang="ja-JP" altLang="en-US" sz="2400"/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35D34114-E471-40B1-8117-888876C597B8}"/>
              </a:ext>
            </a:extLst>
          </p:cNvPr>
          <p:cNvSpPr txBox="1"/>
          <p:nvPr/>
        </p:nvSpPr>
        <p:spPr>
          <a:xfrm>
            <a:off x="3406003" y="8283226"/>
            <a:ext cx="369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instruction decode (ID)</a:t>
            </a:r>
            <a:endParaRPr kumimoji="1" lang="ja-JP" altLang="en-US" sz="2400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93A59F3-0E59-456B-8596-E80489884990}"/>
              </a:ext>
            </a:extLst>
          </p:cNvPr>
          <p:cNvSpPr txBox="1"/>
          <p:nvPr/>
        </p:nvSpPr>
        <p:spPr>
          <a:xfrm>
            <a:off x="7100437" y="8283226"/>
            <a:ext cx="393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EF409704-CFEC-4C81-BA41-E76026776FBD}"/>
              </a:ext>
            </a:extLst>
          </p:cNvPr>
          <p:cNvSpPr txBox="1"/>
          <p:nvPr/>
        </p:nvSpPr>
        <p:spPr>
          <a:xfrm>
            <a:off x="11031534" y="8283226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3DC52F2F-E158-4E51-A4A6-1DCF2214D6AA}"/>
              </a:ext>
            </a:extLst>
          </p:cNvPr>
          <p:cNvSpPr txBox="1"/>
          <p:nvPr/>
        </p:nvSpPr>
        <p:spPr>
          <a:xfrm>
            <a:off x="12820843" y="8283226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8CE234BF-1890-4C1E-83E8-AB0CDE57F05B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4D5B52CA-E507-4569-9F3C-1057A07C302B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4B56BF49-2AD0-45ED-9CC6-A3D8240612FF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404A613D-47DE-4E4E-91FB-951ED5FA0EB2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EC6423E5-4D43-4399-9F62-BC2B6F63CF23}"/>
              </a:ext>
            </a:extLst>
          </p:cNvPr>
          <p:cNvSpPr txBox="1"/>
          <p:nvPr/>
        </p:nvSpPr>
        <p:spPr>
          <a:xfrm>
            <a:off x="12031069" y="3174478"/>
            <a:ext cx="119988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19570DF4-8FCA-4409-9A86-23CFF37AC37A}"/>
              </a:ext>
            </a:extLst>
          </p:cNvPr>
          <p:cNvSpPr txBox="1"/>
          <p:nvPr/>
        </p:nvSpPr>
        <p:spPr>
          <a:xfrm>
            <a:off x="11934128" y="2915574"/>
            <a:ext cx="1388773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Data Memory</a:t>
            </a:r>
            <a:endParaRPr kumimoji="1" lang="ja-JP" altLang="en-US" sz="1800"/>
          </a:p>
        </p:txBody>
      </p:sp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A48F1FC1-ECC2-4F7A-83FC-8E0B26844168}"/>
              </a:ext>
            </a:extLst>
          </p:cNvPr>
          <p:cNvGrpSpPr/>
          <p:nvPr/>
        </p:nvGrpSpPr>
        <p:grpSpPr>
          <a:xfrm>
            <a:off x="2540002" y="4794382"/>
            <a:ext cx="391335" cy="703818"/>
            <a:chOff x="4483177" y="2711053"/>
            <a:chExt cx="704376" cy="1266825"/>
          </a:xfrm>
        </p:grpSpPr>
        <p:sp>
          <p:nvSpPr>
            <p:cNvPr id="244" name="台形 243">
              <a:extLst>
                <a:ext uri="{FF2B5EF4-FFF2-40B4-BE49-F238E27FC236}">
                  <a16:creationId xmlns:a16="http://schemas.microsoft.com/office/drawing/2014/main" id="{6BB63442-C519-4658-BC04-662917251712}"/>
                </a:ext>
              </a:extLst>
            </p:cNvPr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二等辺三角形 253">
              <a:extLst>
                <a:ext uri="{FF2B5EF4-FFF2-40B4-BE49-F238E27FC236}">
                  <a16:creationId xmlns:a16="http://schemas.microsoft.com/office/drawing/2014/main" id="{87EC11F9-408D-4AA2-B85C-304684393C2C}"/>
                </a:ext>
              </a:extLst>
            </p:cNvPr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二等辺三角形 355">
              <a:extLst>
                <a:ext uri="{FF2B5EF4-FFF2-40B4-BE49-F238E27FC236}">
                  <a16:creationId xmlns:a16="http://schemas.microsoft.com/office/drawing/2014/main" id="{0CF64B94-AFA5-4E28-905F-CCC556604589}"/>
                </a:ext>
              </a:extLst>
            </p:cNvPr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CEAE63C2-94CA-4AAD-B5A9-383CF57CCA33}"/>
              </a:ext>
            </a:extLst>
          </p:cNvPr>
          <p:cNvSpPr txBox="1"/>
          <p:nvPr/>
        </p:nvSpPr>
        <p:spPr>
          <a:xfrm>
            <a:off x="2667183" y="5007791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DBA2534-64AD-4B89-993A-4DB4D8CE0B3D}"/>
              </a:ext>
            </a:extLst>
          </p:cNvPr>
          <p:cNvCxnSpPr/>
          <p:nvPr/>
        </p:nvCxnSpPr>
        <p:spPr>
          <a:xfrm>
            <a:off x="2335393" y="4929000"/>
            <a:ext cx="2202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FB1B1B75-9F77-4B13-960F-4238B1F4F117}"/>
              </a:ext>
            </a:extLst>
          </p:cNvPr>
          <p:cNvCxnSpPr/>
          <p:nvPr/>
        </p:nvCxnSpPr>
        <p:spPr>
          <a:xfrm>
            <a:off x="2349654" y="5370960"/>
            <a:ext cx="205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1B97CD33-545F-4AB3-8229-F8FFE9BF00F4}"/>
              </a:ext>
            </a:extLst>
          </p:cNvPr>
          <p:cNvSpPr txBox="1"/>
          <p:nvPr/>
        </p:nvSpPr>
        <p:spPr>
          <a:xfrm>
            <a:off x="2064116" y="523595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4</a:t>
            </a:r>
            <a:endParaRPr kumimoji="1" lang="ja-JP" altLang="en-US" sz="1800"/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55263B89-9724-477D-9D7F-DD3417E3CD7B}"/>
              </a:ext>
            </a:extLst>
          </p:cNvPr>
          <p:cNvCxnSpPr>
            <a:cxnSpLocks/>
          </p:cNvCxnSpPr>
          <p:nvPr/>
        </p:nvCxnSpPr>
        <p:spPr>
          <a:xfrm>
            <a:off x="2335393" y="4637209"/>
            <a:ext cx="924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楕円 427">
            <a:extLst>
              <a:ext uri="{FF2B5EF4-FFF2-40B4-BE49-F238E27FC236}">
                <a16:creationId xmlns:a16="http://schemas.microsoft.com/office/drawing/2014/main" id="{ACDEFB4B-704C-4A7B-92A2-8C2D76D893CD}"/>
              </a:ext>
            </a:extLst>
          </p:cNvPr>
          <p:cNvSpPr/>
          <p:nvPr/>
        </p:nvSpPr>
        <p:spPr>
          <a:xfrm>
            <a:off x="2277496" y="4592985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BD01E3C-2F4B-4F63-AD72-05E8B202C0D7}"/>
              </a:ext>
            </a:extLst>
          </p:cNvPr>
          <p:cNvCxnSpPr>
            <a:cxnSpLocks/>
          </p:cNvCxnSpPr>
          <p:nvPr/>
        </p:nvCxnSpPr>
        <p:spPr>
          <a:xfrm>
            <a:off x="3097324" y="5121925"/>
            <a:ext cx="0" cy="769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477A9B02-92EA-4AD8-B8D3-2CC9A9525E39}"/>
              </a:ext>
            </a:extLst>
          </p:cNvPr>
          <p:cNvSpPr txBox="1"/>
          <p:nvPr/>
        </p:nvSpPr>
        <p:spPr>
          <a:xfrm>
            <a:off x="2208390" y="5692646"/>
            <a:ext cx="93733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IF_PC_PLUS4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AC7E5C0C-6E88-4D44-82AF-B73E0BD34460}"/>
              </a:ext>
            </a:extLst>
          </p:cNvPr>
          <p:cNvCxnSpPr/>
          <p:nvPr/>
        </p:nvCxnSpPr>
        <p:spPr>
          <a:xfrm>
            <a:off x="274025" y="5897601"/>
            <a:ext cx="28167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7D9CD708-CBC8-4AAD-A133-853AAC6B0AAD}"/>
              </a:ext>
            </a:extLst>
          </p:cNvPr>
          <p:cNvCxnSpPr>
            <a:cxnSpLocks/>
          </p:cNvCxnSpPr>
          <p:nvPr/>
        </p:nvCxnSpPr>
        <p:spPr>
          <a:xfrm>
            <a:off x="274025" y="3489130"/>
            <a:ext cx="0" cy="2408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E5DCFC69-CE1C-4DA9-8AF1-CB58284DA949}"/>
              </a:ext>
            </a:extLst>
          </p:cNvPr>
          <p:cNvCxnSpPr>
            <a:cxnSpLocks/>
          </p:cNvCxnSpPr>
          <p:nvPr/>
        </p:nvCxnSpPr>
        <p:spPr>
          <a:xfrm>
            <a:off x="2939762" y="5128589"/>
            <a:ext cx="1575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直線コネクタ 256"/>
          <p:cNvCxnSpPr/>
          <p:nvPr/>
        </p:nvCxnSpPr>
        <p:spPr>
          <a:xfrm>
            <a:off x="10894149" y="3582626"/>
            <a:ext cx="0" cy="65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/>
          <p:nvPr/>
        </p:nvCxnSpPr>
        <p:spPr>
          <a:xfrm>
            <a:off x="9842293" y="1944513"/>
            <a:ext cx="0" cy="566689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>
            <a:off x="8061118" y="1944513"/>
            <a:ext cx="0" cy="5629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3074561" y="1944513"/>
            <a:ext cx="0" cy="5629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テキスト ボックス 683"/>
          <p:cNvSpPr txBox="1"/>
          <p:nvPr/>
        </p:nvSpPr>
        <p:spPr>
          <a:xfrm>
            <a:off x="277564" y="101392"/>
            <a:ext cx="331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Fowarding</a:t>
            </a:r>
            <a:endParaRPr kumimoji="1" lang="ja-JP" altLang="en-US" sz="2400"/>
          </a:p>
        </p:txBody>
      </p:sp>
      <p:sp>
        <p:nvSpPr>
          <p:cNvPr id="723" name="正方形/長方形 722"/>
          <p:cNvSpPr/>
          <p:nvPr/>
        </p:nvSpPr>
        <p:spPr>
          <a:xfrm>
            <a:off x="2818867" y="2309461"/>
            <a:ext cx="430024" cy="1922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8" name="テキスト ボックス 727"/>
          <p:cNvSpPr txBox="1"/>
          <p:nvPr/>
        </p:nvSpPr>
        <p:spPr>
          <a:xfrm>
            <a:off x="2818866" y="2641507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Q1</a:t>
            </a:r>
            <a:endParaRPr kumimoji="1" lang="ja-JP" altLang="en-US" sz="1800"/>
          </a:p>
        </p:txBody>
      </p:sp>
      <p:sp>
        <p:nvSpPr>
          <p:cNvPr id="730" name="テキスト ボックス 729"/>
          <p:cNvSpPr txBox="1"/>
          <p:nvPr/>
        </p:nvSpPr>
        <p:spPr>
          <a:xfrm>
            <a:off x="2818866" y="3073085"/>
            <a:ext cx="429334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Q2</a:t>
            </a:r>
            <a:endParaRPr kumimoji="1" lang="ja-JP" altLang="en-US" sz="1800"/>
          </a:p>
        </p:txBody>
      </p:sp>
      <p:sp>
        <p:nvSpPr>
          <p:cNvPr id="757" name="二等辺三角形 756"/>
          <p:cNvSpPr/>
          <p:nvPr/>
        </p:nvSpPr>
        <p:spPr>
          <a:xfrm>
            <a:off x="2974610" y="4039355"/>
            <a:ext cx="220980" cy="190500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2" name="正方形/長方形 771"/>
          <p:cNvSpPr/>
          <p:nvPr/>
        </p:nvSpPr>
        <p:spPr>
          <a:xfrm>
            <a:off x="2938513" y="4370256"/>
            <a:ext cx="287867" cy="218611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3" name="二等辺三角形 772"/>
          <p:cNvSpPr/>
          <p:nvPr/>
        </p:nvSpPr>
        <p:spPr>
          <a:xfrm>
            <a:off x="2970262" y="636587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9" name="直線コネクタ 798"/>
          <p:cNvCxnSpPr/>
          <p:nvPr/>
        </p:nvCxnSpPr>
        <p:spPr>
          <a:xfrm>
            <a:off x="3226380" y="4519303"/>
            <a:ext cx="46883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コネクタ 799"/>
          <p:cNvCxnSpPr/>
          <p:nvPr/>
        </p:nvCxnSpPr>
        <p:spPr>
          <a:xfrm>
            <a:off x="3226380" y="4888203"/>
            <a:ext cx="1732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コネクタ 800"/>
          <p:cNvCxnSpPr/>
          <p:nvPr/>
        </p:nvCxnSpPr>
        <p:spPr>
          <a:xfrm>
            <a:off x="4686655" y="2776646"/>
            <a:ext cx="18446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コネクタ 801"/>
          <p:cNvCxnSpPr/>
          <p:nvPr/>
        </p:nvCxnSpPr>
        <p:spPr>
          <a:xfrm>
            <a:off x="3266241" y="3233211"/>
            <a:ext cx="7251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テキスト ボックス 802"/>
          <p:cNvSpPr txBox="1"/>
          <p:nvPr/>
        </p:nvSpPr>
        <p:spPr>
          <a:xfrm>
            <a:off x="3253696" y="260244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IDEX_RS1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4" name="テキスト ボックス 803"/>
          <p:cNvSpPr txBox="1"/>
          <p:nvPr/>
        </p:nvSpPr>
        <p:spPr>
          <a:xfrm>
            <a:off x="3253696" y="3062602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5" name="テキスト ボックス 804"/>
          <p:cNvSpPr txBox="1"/>
          <p:nvPr/>
        </p:nvSpPr>
        <p:spPr>
          <a:xfrm>
            <a:off x="3266241" y="43409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06" name="テキスト ボックス 805"/>
          <p:cNvSpPr txBox="1"/>
          <p:nvPr/>
        </p:nvSpPr>
        <p:spPr>
          <a:xfrm>
            <a:off x="3266241" y="4725526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IDEX_IMM_I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7" name="直線コネクタ 806"/>
          <p:cNvCxnSpPr/>
          <p:nvPr/>
        </p:nvCxnSpPr>
        <p:spPr>
          <a:xfrm>
            <a:off x="3226380" y="5318278"/>
            <a:ext cx="1860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テキスト ボックス 807"/>
          <p:cNvSpPr txBox="1"/>
          <p:nvPr/>
        </p:nvSpPr>
        <p:spPr>
          <a:xfrm>
            <a:off x="3253696" y="5140361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IDEX_IMM_S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4" name="直線コネクタ 833"/>
          <p:cNvCxnSpPr/>
          <p:nvPr/>
        </p:nvCxnSpPr>
        <p:spPr>
          <a:xfrm>
            <a:off x="5822863" y="3553597"/>
            <a:ext cx="721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グループ化 838"/>
          <p:cNvGrpSpPr/>
          <p:nvPr/>
        </p:nvGrpSpPr>
        <p:grpSpPr>
          <a:xfrm>
            <a:off x="6517722" y="2542378"/>
            <a:ext cx="678042" cy="1219462"/>
            <a:chOff x="4483177" y="2711053"/>
            <a:chExt cx="704376" cy="1266825"/>
          </a:xfrm>
        </p:grpSpPr>
        <p:sp>
          <p:nvSpPr>
            <p:cNvPr id="938" name="台形 937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39" name="二等辺三角形 938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40" name="二等辺三角形 939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0" name="テキスト ボックス 839"/>
          <p:cNvSpPr txBox="1"/>
          <p:nvPr/>
        </p:nvSpPr>
        <p:spPr>
          <a:xfrm>
            <a:off x="6578921" y="3322152"/>
            <a:ext cx="660896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ALU</a:t>
            </a:r>
            <a:endParaRPr kumimoji="1" lang="ja-JP" altLang="en-US" sz="1800"/>
          </a:p>
        </p:txBody>
      </p:sp>
      <p:sp>
        <p:nvSpPr>
          <p:cNvPr id="841" name="テキスト ボックス 840"/>
          <p:cNvSpPr txBox="1"/>
          <p:nvPr/>
        </p:nvSpPr>
        <p:spPr>
          <a:xfrm>
            <a:off x="5836603" y="3376528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2" name="テキスト ボックス 841"/>
          <p:cNvSpPr txBox="1"/>
          <p:nvPr/>
        </p:nvSpPr>
        <p:spPr>
          <a:xfrm>
            <a:off x="5836603" y="2599186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EX_ALU_A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44" name="テキスト ボックス 843"/>
          <p:cNvSpPr txBox="1"/>
          <p:nvPr/>
        </p:nvSpPr>
        <p:spPr>
          <a:xfrm>
            <a:off x="7225694" y="2929843"/>
            <a:ext cx="719023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5" name="直線コネクタ 844"/>
          <p:cNvCxnSpPr/>
          <p:nvPr/>
        </p:nvCxnSpPr>
        <p:spPr>
          <a:xfrm>
            <a:off x="7195764" y="3143393"/>
            <a:ext cx="718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正方形/長方形 845"/>
          <p:cNvSpPr/>
          <p:nvPr/>
        </p:nvSpPr>
        <p:spPr>
          <a:xfrm>
            <a:off x="7914747" y="2320601"/>
            <a:ext cx="287867" cy="42437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二等辺三角形 846"/>
          <p:cNvSpPr/>
          <p:nvPr/>
        </p:nvSpPr>
        <p:spPr>
          <a:xfrm>
            <a:off x="7946496" y="63708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50" name="直線コネクタ 849"/>
          <p:cNvCxnSpPr/>
          <p:nvPr/>
        </p:nvCxnSpPr>
        <p:spPr>
          <a:xfrm>
            <a:off x="4819938" y="4370256"/>
            <a:ext cx="2720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/>
          <p:cNvCxnSpPr/>
          <p:nvPr/>
        </p:nvCxnSpPr>
        <p:spPr>
          <a:xfrm>
            <a:off x="7540190" y="3582626"/>
            <a:ext cx="0" cy="78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/>
          <p:cNvCxnSpPr/>
          <p:nvPr/>
        </p:nvCxnSpPr>
        <p:spPr>
          <a:xfrm>
            <a:off x="7540190" y="3582626"/>
            <a:ext cx="3745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正方形/長方形 857"/>
          <p:cNvSpPr/>
          <p:nvPr/>
        </p:nvSpPr>
        <p:spPr>
          <a:xfrm>
            <a:off x="9289114" y="2300762"/>
            <a:ext cx="693896" cy="1582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9" name="二等辺三角形 858"/>
          <p:cNvSpPr/>
          <p:nvPr/>
        </p:nvSpPr>
        <p:spPr>
          <a:xfrm>
            <a:off x="9726892" y="3690577"/>
            <a:ext cx="220980" cy="19050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0" name="テキスト ボックス 859"/>
          <p:cNvSpPr txBox="1"/>
          <p:nvPr/>
        </p:nvSpPr>
        <p:spPr>
          <a:xfrm>
            <a:off x="9022782" y="1980550"/>
            <a:ext cx="119988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DMem</a:t>
            </a:r>
            <a:endParaRPr kumimoji="1" lang="ja-JP" altLang="en-US" sz="1800"/>
          </a:p>
        </p:txBody>
      </p:sp>
      <p:sp>
        <p:nvSpPr>
          <p:cNvPr id="862" name="テキスト ボックス 861"/>
          <p:cNvSpPr txBox="1"/>
          <p:nvPr/>
        </p:nvSpPr>
        <p:spPr>
          <a:xfrm>
            <a:off x="9301588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A</a:t>
            </a:r>
            <a:endParaRPr kumimoji="1" lang="ja-JP" altLang="en-US" sz="1800"/>
          </a:p>
        </p:txBody>
      </p:sp>
      <p:sp>
        <p:nvSpPr>
          <p:cNvPr id="863" name="テキスト ボックス 862"/>
          <p:cNvSpPr txBox="1"/>
          <p:nvPr/>
        </p:nvSpPr>
        <p:spPr>
          <a:xfrm>
            <a:off x="9703527" y="2979000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Q</a:t>
            </a:r>
            <a:endParaRPr kumimoji="1" lang="ja-JP" altLang="en-US" sz="1800"/>
          </a:p>
        </p:txBody>
      </p:sp>
      <p:sp>
        <p:nvSpPr>
          <p:cNvPr id="864" name="テキスト ボックス 863"/>
          <p:cNvSpPr txBox="1"/>
          <p:nvPr/>
        </p:nvSpPr>
        <p:spPr>
          <a:xfrm>
            <a:off x="8215088" y="291150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5" name="直線コネクタ 864"/>
          <p:cNvCxnSpPr/>
          <p:nvPr/>
        </p:nvCxnSpPr>
        <p:spPr>
          <a:xfrm>
            <a:off x="8202614" y="3143393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楕円 865"/>
          <p:cNvSpPr/>
          <p:nvPr/>
        </p:nvSpPr>
        <p:spPr>
          <a:xfrm>
            <a:off x="8891667" y="3090616"/>
            <a:ext cx="108000" cy="1080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7" name="テキスト ボックス 866"/>
          <p:cNvSpPr txBox="1"/>
          <p:nvPr/>
        </p:nvSpPr>
        <p:spPr>
          <a:xfrm>
            <a:off x="8215088" y="3408656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EXMA_RS2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8" name="直線コネクタ 867"/>
          <p:cNvCxnSpPr/>
          <p:nvPr/>
        </p:nvCxnSpPr>
        <p:spPr>
          <a:xfrm>
            <a:off x="8202614" y="3582626"/>
            <a:ext cx="108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テキスト ボックス 868"/>
          <p:cNvSpPr txBox="1"/>
          <p:nvPr/>
        </p:nvSpPr>
        <p:spPr>
          <a:xfrm>
            <a:off x="8215088" y="435547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0" name="直線コネクタ 869"/>
          <p:cNvCxnSpPr/>
          <p:nvPr/>
        </p:nvCxnSpPr>
        <p:spPr>
          <a:xfrm>
            <a:off x="8202614" y="4529442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テキスト ボックス 870"/>
          <p:cNvSpPr txBox="1"/>
          <p:nvPr/>
        </p:nvSpPr>
        <p:spPr>
          <a:xfrm>
            <a:off x="8215088" y="5945344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EXMA_BRANCH_PC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2" name="直線コネクタ 871"/>
          <p:cNvCxnSpPr/>
          <p:nvPr/>
        </p:nvCxnSpPr>
        <p:spPr>
          <a:xfrm>
            <a:off x="8202614" y="6132014"/>
            <a:ext cx="149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テキスト ボックス 872"/>
          <p:cNvSpPr txBox="1"/>
          <p:nvPr/>
        </p:nvSpPr>
        <p:spPr>
          <a:xfrm>
            <a:off x="9301588" y="3434449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D</a:t>
            </a:r>
            <a:endParaRPr kumimoji="1" lang="ja-JP" altLang="en-US" sz="1800"/>
          </a:p>
        </p:txBody>
      </p:sp>
      <p:sp>
        <p:nvSpPr>
          <p:cNvPr id="874" name="テキスト ボックス 873"/>
          <p:cNvSpPr txBox="1"/>
          <p:nvPr/>
        </p:nvSpPr>
        <p:spPr>
          <a:xfrm>
            <a:off x="9288608" y="2309461"/>
            <a:ext cx="69440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WE</a:t>
            </a:r>
            <a:endParaRPr kumimoji="1" lang="ja-JP" altLang="en-US" sz="1800"/>
          </a:p>
        </p:txBody>
      </p:sp>
      <p:cxnSp>
        <p:nvCxnSpPr>
          <p:cNvPr id="875" name="直線コネクタ 874"/>
          <p:cNvCxnSpPr/>
          <p:nvPr/>
        </p:nvCxnSpPr>
        <p:spPr>
          <a:xfrm>
            <a:off x="8939292" y="3153955"/>
            <a:ext cx="0" cy="107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/>
          <p:cNvCxnSpPr/>
          <p:nvPr/>
        </p:nvCxnSpPr>
        <p:spPr>
          <a:xfrm>
            <a:off x="8939292" y="4229855"/>
            <a:ext cx="7642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正方形/長方形 876"/>
          <p:cNvSpPr/>
          <p:nvPr/>
        </p:nvSpPr>
        <p:spPr>
          <a:xfrm>
            <a:off x="9698170" y="4039354"/>
            <a:ext cx="287867" cy="25249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二等辺三角形 877"/>
          <p:cNvSpPr/>
          <p:nvPr/>
        </p:nvSpPr>
        <p:spPr>
          <a:xfrm>
            <a:off x="9729919" y="6370880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92" name="直線コネクタ 891"/>
          <p:cNvCxnSpPr/>
          <p:nvPr/>
        </p:nvCxnSpPr>
        <p:spPr>
          <a:xfrm>
            <a:off x="11469863" y="3355211"/>
            <a:ext cx="2685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" name="台形 892"/>
          <p:cNvSpPr/>
          <p:nvPr/>
        </p:nvSpPr>
        <p:spPr>
          <a:xfrm rot="5400000">
            <a:off x="10760895" y="3207575"/>
            <a:ext cx="1123950" cy="295275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4" name="テキスト ボックス 893"/>
          <p:cNvSpPr txBox="1"/>
          <p:nvPr/>
        </p:nvSpPr>
        <p:spPr>
          <a:xfrm>
            <a:off x="11184971" y="298373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1</a:t>
            </a:r>
            <a:endParaRPr kumimoji="1" lang="ja-JP" altLang="en-US" sz="1800"/>
          </a:p>
        </p:txBody>
      </p:sp>
      <p:sp>
        <p:nvSpPr>
          <p:cNvPr id="895" name="テキスト ボックス 894"/>
          <p:cNvSpPr txBox="1"/>
          <p:nvPr/>
        </p:nvSpPr>
        <p:spPr>
          <a:xfrm>
            <a:off x="11184971" y="3449016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800"/>
              <a:t>0</a:t>
            </a:r>
            <a:endParaRPr kumimoji="1" lang="ja-JP" altLang="en-US" sz="1800"/>
          </a:p>
        </p:txBody>
      </p:sp>
      <p:cxnSp>
        <p:nvCxnSpPr>
          <p:cNvPr id="896" name="直線コネクタ 895"/>
          <p:cNvCxnSpPr/>
          <p:nvPr/>
        </p:nvCxnSpPr>
        <p:spPr>
          <a:xfrm>
            <a:off x="9992926" y="3129785"/>
            <a:ext cx="1182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/>
          <p:cNvCxnSpPr/>
          <p:nvPr/>
        </p:nvCxnSpPr>
        <p:spPr>
          <a:xfrm>
            <a:off x="10894149" y="3587515"/>
            <a:ext cx="281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テキスト ボックス 897"/>
          <p:cNvSpPr txBox="1"/>
          <p:nvPr/>
        </p:nvSpPr>
        <p:spPr>
          <a:xfrm>
            <a:off x="9991175" y="291150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DMEM_Q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99" name="テキスト ボックス 898"/>
          <p:cNvSpPr txBox="1"/>
          <p:nvPr/>
        </p:nvSpPr>
        <p:spPr>
          <a:xfrm>
            <a:off x="10006415" y="4031329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MAWB_ALU_Y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0" name="直線コネクタ 899"/>
          <p:cNvCxnSpPr/>
          <p:nvPr/>
        </p:nvCxnSpPr>
        <p:spPr>
          <a:xfrm>
            <a:off x="9991175" y="4229855"/>
            <a:ext cx="9029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テキスト ボックス 901"/>
          <p:cNvSpPr txBox="1"/>
          <p:nvPr/>
        </p:nvSpPr>
        <p:spPr>
          <a:xfrm rot="5400000">
            <a:off x="11219224" y="3684612"/>
            <a:ext cx="785250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WB_RESULT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03" name="テキスト ボックス 902"/>
          <p:cNvSpPr txBox="1"/>
          <p:nvPr/>
        </p:nvSpPr>
        <p:spPr>
          <a:xfrm>
            <a:off x="9990197" y="4355472"/>
            <a:ext cx="881377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</a:t>
            </a:r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_RD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4" name="直線コネクタ 903"/>
          <p:cNvCxnSpPr/>
          <p:nvPr/>
        </p:nvCxnSpPr>
        <p:spPr>
          <a:xfrm>
            <a:off x="9977723" y="4529442"/>
            <a:ext cx="1279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テキスト ボックス 904"/>
          <p:cNvSpPr txBox="1"/>
          <p:nvPr/>
        </p:nvSpPr>
        <p:spPr>
          <a:xfrm>
            <a:off x="9998511" y="5955366"/>
            <a:ext cx="113927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MAWB_BRANCH_PC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6" name="直線コネクタ 905"/>
          <p:cNvCxnSpPr/>
          <p:nvPr/>
        </p:nvCxnSpPr>
        <p:spPr>
          <a:xfrm>
            <a:off x="9986037" y="6132014"/>
            <a:ext cx="115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/>
          <p:cNvCxnSpPr/>
          <p:nvPr/>
        </p:nvCxnSpPr>
        <p:spPr>
          <a:xfrm>
            <a:off x="11125382" y="6132014"/>
            <a:ext cx="0" cy="8456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/>
          <p:cNvCxnSpPr/>
          <p:nvPr/>
        </p:nvCxnSpPr>
        <p:spPr>
          <a:xfrm>
            <a:off x="11257072" y="4529442"/>
            <a:ext cx="0" cy="2354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/>
          <p:cNvCxnSpPr/>
          <p:nvPr/>
        </p:nvCxnSpPr>
        <p:spPr>
          <a:xfrm>
            <a:off x="11738402" y="3372778"/>
            <a:ext cx="0" cy="3421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/>
          <p:cNvCxnSpPr/>
          <p:nvPr/>
        </p:nvCxnSpPr>
        <p:spPr>
          <a:xfrm>
            <a:off x="2818866" y="6794469"/>
            <a:ext cx="8919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/>
          <p:cNvCxnSpPr/>
          <p:nvPr/>
        </p:nvCxnSpPr>
        <p:spPr>
          <a:xfrm>
            <a:off x="2818866" y="6883693"/>
            <a:ext cx="8438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/>
          <p:cNvCxnSpPr/>
          <p:nvPr/>
        </p:nvCxnSpPr>
        <p:spPr>
          <a:xfrm>
            <a:off x="2818866" y="6977673"/>
            <a:ext cx="8318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/>
          <p:cNvCxnSpPr/>
          <p:nvPr/>
        </p:nvCxnSpPr>
        <p:spPr>
          <a:xfrm>
            <a:off x="2662525" y="332224"/>
            <a:ext cx="4003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正方形/長方形 950"/>
          <p:cNvSpPr/>
          <p:nvPr/>
        </p:nvSpPr>
        <p:spPr>
          <a:xfrm>
            <a:off x="7336397" y="154078"/>
            <a:ext cx="252729" cy="3553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2" name="二等辺三角形 951"/>
          <p:cNvSpPr/>
          <p:nvPr/>
        </p:nvSpPr>
        <p:spPr>
          <a:xfrm>
            <a:off x="7355446" y="314672"/>
            <a:ext cx="220980" cy="1905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4" name="正方形/長方形 953"/>
          <p:cNvSpPr/>
          <p:nvPr/>
        </p:nvSpPr>
        <p:spPr>
          <a:xfrm>
            <a:off x="9337348" y="154078"/>
            <a:ext cx="417646" cy="355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6" name="正方形/長方形 955"/>
          <p:cNvSpPr/>
          <p:nvPr/>
        </p:nvSpPr>
        <p:spPr>
          <a:xfrm>
            <a:off x="11854892" y="154078"/>
            <a:ext cx="417646" cy="355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台形 222"/>
          <p:cNvSpPr/>
          <p:nvPr/>
        </p:nvSpPr>
        <p:spPr>
          <a:xfrm rot="5400000">
            <a:off x="4048677" y="3600346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349833" y="3428171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349833" y="3671537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4349833" y="390625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7" name="台形 226"/>
          <p:cNvSpPr/>
          <p:nvPr/>
        </p:nvSpPr>
        <p:spPr>
          <a:xfrm rot="5400000">
            <a:off x="4049152" y="2577798"/>
            <a:ext cx="946322" cy="329633"/>
          </a:xfrm>
          <a:prstGeom prst="trapezoid">
            <a:avLst>
              <a:gd name="adj" fmla="val 4264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>
              <a:solidFill>
                <a:schemeClr val="accent2"/>
              </a:solidFill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4350308" y="2405623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400"/>
              <a:t>00</a:t>
            </a:r>
            <a:endParaRPr kumimoji="1" lang="ja-JP" altLang="en-US" sz="1400"/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4350308" y="2648989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01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4350308" y="2883705"/>
            <a:ext cx="321599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400">
                <a:solidFill>
                  <a:schemeClr val="accent2"/>
                </a:solidFill>
              </a:rPr>
              <a:t>10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cxnSp>
        <p:nvCxnSpPr>
          <p:cNvPr id="234" name="直線コネクタ 233"/>
          <p:cNvCxnSpPr/>
          <p:nvPr/>
        </p:nvCxnSpPr>
        <p:spPr>
          <a:xfrm>
            <a:off x="3255440" y="2776646"/>
            <a:ext cx="735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4686655" y="3787212"/>
            <a:ext cx="137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3991402" y="3535893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3990739" y="3229023"/>
            <a:ext cx="663" cy="30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989022" y="2513345"/>
            <a:ext cx="0" cy="269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3991402" y="2513345"/>
            <a:ext cx="3584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楕円 249"/>
          <p:cNvSpPr/>
          <p:nvPr/>
        </p:nvSpPr>
        <p:spPr>
          <a:xfrm>
            <a:off x="8891667" y="41568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59" name="直線コネクタ 258"/>
          <p:cNvCxnSpPr/>
          <p:nvPr/>
        </p:nvCxnSpPr>
        <p:spPr>
          <a:xfrm>
            <a:off x="8939292" y="4264845"/>
            <a:ext cx="0" cy="244837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楕円 264"/>
          <p:cNvSpPr/>
          <p:nvPr/>
        </p:nvSpPr>
        <p:spPr>
          <a:xfrm>
            <a:off x="4048325" y="373224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6" name="楕円 265"/>
          <p:cNvSpPr/>
          <p:nvPr/>
        </p:nvSpPr>
        <p:spPr>
          <a:xfrm>
            <a:off x="4175024" y="3957816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267" name="直線コネクタ 266"/>
          <p:cNvCxnSpPr/>
          <p:nvPr/>
        </p:nvCxnSpPr>
        <p:spPr>
          <a:xfrm>
            <a:off x="4104906" y="2776449"/>
            <a:ext cx="0" cy="40180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4230505" y="3010634"/>
            <a:ext cx="0" cy="370258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4096888" y="2776449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4226954" y="3010634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096888" y="3785827"/>
            <a:ext cx="2601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4226954" y="4020012"/>
            <a:ext cx="1300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>
            <a:off x="4226954" y="6713220"/>
            <a:ext cx="471871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楕円 295"/>
          <p:cNvSpPr/>
          <p:nvPr/>
        </p:nvSpPr>
        <p:spPr>
          <a:xfrm>
            <a:off x="4047164" y="6732680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台形 139"/>
          <p:cNvSpPr/>
          <p:nvPr/>
        </p:nvSpPr>
        <p:spPr>
          <a:xfrm rot="5400000">
            <a:off x="4968348" y="3360143"/>
            <a:ext cx="1314449" cy="399462"/>
          </a:xfrm>
          <a:prstGeom prst="trapezoid">
            <a:avLst>
              <a:gd name="adj" fmla="val 725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5418653" y="3093148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ja-JP" sz="1600"/>
              <a:t>00</a:t>
            </a:r>
            <a:endParaRPr kumimoji="1" lang="ja-JP" altLang="en-US" sz="160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18653" y="3295584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01</a:t>
            </a:r>
            <a:endParaRPr kumimoji="1" lang="ja-JP" altLang="en-US" sz="160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5418653" y="3529051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10</a:t>
            </a:r>
            <a:endParaRPr kumimoji="1" lang="ja-JP" altLang="en-US" sz="1600"/>
          </a:p>
        </p:txBody>
      </p:sp>
      <p:cxnSp>
        <p:nvCxnSpPr>
          <p:cNvPr id="144" name="直線コネクタ 143"/>
          <p:cNvCxnSpPr/>
          <p:nvPr/>
        </p:nvCxnSpPr>
        <p:spPr>
          <a:xfrm>
            <a:off x="4824490" y="3224185"/>
            <a:ext cx="0" cy="1146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5087313" y="3652161"/>
            <a:ext cx="0" cy="1666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4824490" y="3224185"/>
            <a:ext cx="601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5087217" y="3654074"/>
            <a:ext cx="331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/>
          <p:cNvSpPr txBox="1"/>
          <p:nvPr/>
        </p:nvSpPr>
        <p:spPr>
          <a:xfrm>
            <a:off x="5418653" y="3741411"/>
            <a:ext cx="389725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600"/>
              <a:t>11</a:t>
            </a:r>
            <a:endParaRPr kumimoji="1" lang="ja-JP" altLang="en-US" sz="1600"/>
          </a:p>
        </p:txBody>
      </p:sp>
      <p:cxnSp>
        <p:nvCxnSpPr>
          <p:cNvPr id="149" name="直線コネクタ 148"/>
          <p:cNvCxnSpPr/>
          <p:nvPr/>
        </p:nvCxnSpPr>
        <p:spPr>
          <a:xfrm>
            <a:off x="5214313" y="3847507"/>
            <a:ext cx="0" cy="1806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5209233" y="3852827"/>
            <a:ext cx="209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4958872" y="3426364"/>
            <a:ext cx="0" cy="1457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楕円 162"/>
          <p:cNvSpPr/>
          <p:nvPr/>
        </p:nvSpPr>
        <p:spPr>
          <a:xfrm>
            <a:off x="4765938" y="3732245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77" name="直線コネクタ 176"/>
          <p:cNvCxnSpPr/>
          <p:nvPr/>
        </p:nvCxnSpPr>
        <p:spPr>
          <a:xfrm>
            <a:off x="3209863" y="6061394"/>
            <a:ext cx="11626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テキスト ボックス 177"/>
          <p:cNvSpPr txBox="1"/>
          <p:nvPr/>
        </p:nvSpPr>
        <p:spPr>
          <a:xfrm>
            <a:off x="3237179" y="589871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IDEX_IMM_B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9" name="直線コネクタ 178"/>
          <p:cNvCxnSpPr/>
          <p:nvPr/>
        </p:nvCxnSpPr>
        <p:spPr>
          <a:xfrm>
            <a:off x="3209863" y="6372641"/>
            <a:ext cx="22882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3237179" y="6209964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1" name="グループ化 180"/>
          <p:cNvGrpSpPr/>
          <p:nvPr/>
        </p:nvGrpSpPr>
        <p:grpSpPr>
          <a:xfrm>
            <a:off x="5487522" y="5779273"/>
            <a:ext cx="391335" cy="703818"/>
            <a:chOff x="4483177" y="2711053"/>
            <a:chExt cx="704376" cy="1266825"/>
          </a:xfrm>
        </p:grpSpPr>
        <p:sp>
          <p:nvSpPr>
            <p:cNvPr id="182" name="台形 181"/>
            <p:cNvSpPr/>
            <p:nvPr/>
          </p:nvSpPr>
          <p:spPr>
            <a:xfrm rot="5400000">
              <a:off x="4216003" y="3006328"/>
              <a:ext cx="1266825" cy="676275"/>
            </a:xfrm>
            <a:prstGeom prst="trapezoi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二等辺三角形 182"/>
            <p:cNvSpPr/>
            <p:nvPr/>
          </p:nvSpPr>
          <p:spPr>
            <a:xfrm rot="5400000">
              <a:off x="4489465" y="3208138"/>
              <a:ext cx="316277" cy="27265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二等辺三角形 183"/>
            <p:cNvSpPr/>
            <p:nvPr/>
          </p:nvSpPr>
          <p:spPr>
            <a:xfrm rot="5400000">
              <a:off x="4461365" y="3208139"/>
              <a:ext cx="316277" cy="27265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テキスト ボックス 184"/>
          <p:cNvSpPr txBox="1"/>
          <p:nvPr/>
        </p:nvSpPr>
        <p:spPr>
          <a:xfrm>
            <a:off x="5614703" y="5992682"/>
            <a:ext cx="285538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1800"/>
              <a:t>+</a:t>
            </a:r>
            <a:endParaRPr kumimoji="1" lang="ja-JP" altLang="en-US" sz="1800"/>
          </a:p>
        </p:txBody>
      </p:sp>
      <p:cxnSp>
        <p:nvCxnSpPr>
          <p:cNvPr id="186" name="直線コネクタ 185"/>
          <p:cNvCxnSpPr/>
          <p:nvPr/>
        </p:nvCxnSpPr>
        <p:spPr>
          <a:xfrm>
            <a:off x="4372485" y="5898717"/>
            <a:ext cx="0" cy="1629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4372485" y="5907642"/>
            <a:ext cx="11256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5878858" y="6136858"/>
            <a:ext cx="20358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5893903" y="5956186"/>
            <a:ext cx="948321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EX_BRANCH_PC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7" name="直線コネクタ 196"/>
          <p:cNvCxnSpPr/>
          <p:nvPr/>
        </p:nvCxnSpPr>
        <p:spPr>
          <a:xfrm>
            <a:off x="3217659" y="5654454"/>
            <a:ext cx="1991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/>
          <p:cNvSpPr txBox="1"/>
          <p:nvPr/>
        </p:nvSpPr>
        <p:spPr>
          <a:xfrm>
            <a:off x="3237179" y="5662187"/>
            <a:ext cx="843192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en-US" altLang="ja-JP" sz="1050">
                <a:solidFill>
                  <a:schemeClr val="accent1"/>
                </a:solidFill>
                <a:latin typeface="Consolas" panose="020B0609020204030204" pitchFamily="49" charset="0"/>
              </a:rPr>
              <a:t>IDEX_IMM_U</a:t>
            </a:r>
            <a:endParaRPr kumimoji="1" lang="ja-JP" altLang="en-US" sz="105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6" name="直線コネクタ 205"/>
          <p:cNvCxnSpPr/>
          <p:nvPr/>
        </p:nvCxnSpPr>
        <p:spPr>
          <a:xfrm>
            <a:off x="4958872" y="3434449"/>
            <a:ext cx="4597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00B8094-E345-4335-B05A-C800FC2775DE}"/>
              </a:ext>
            </a:extLst>
          </p:cNvPr>
          <p:cNvSpPr txBox="1"/>
          <p:nvPr/>
        </p:nvSpPr>
        <p:spPr>
          <a:xfrm>
            <a:off x="3097324" y="152126"/>
            <a:ext cx="20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/>
              <a:t>Data</a:t>
            </a:r>
            <a:r>
              <a:rPr kumimoji="1" lang="ja-JP" altLang="en-US" sz="1800"/>
              <a:t> </a:t>
            </a:r>
            <a:r>
              <a:rPr kumimoji="1" lang="en-US" altLang="ja-JP" sz="1800"/>
              <a:t>path</a:t>
            </a:r>
            <a:r>
              <a:rPr kumimoji="1" lang="ja-JP" altLang="en-US" sz="1800"/>
              <a:t> </a:t>
            </a:r>
            <a:r>
              <a:rPr kumimoji="1" lang="en-US" altLang="ja-JP" sz="1800"/>
              <a:t>signals</a:t>
            </a:r>
            <a:endParaRPr kumimoji="1" lang="ja-JP" altLang="en-US" sz="180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D55D50AA-F77C-4080-B80F-196DFF475101}"/>
              </a:ext>
            </a:extLst>
          </p:cNvPr>
          <p:cNvSpPr txBox="1"/>
          <p:nvPr/>
        </p:nvSpPr>
        <p:spPr>
          <a:xfrm>
            <a:off x="7654575" y="178630"/>
            <a:ext cx="1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Register/Memory</a:t>
            </a:r>
            <a:endParaRPr kumimoji="1" lang="ja-JP" altLang="en-US" sz="16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08DA81A4-6F5C-403E-BAB9-4D5439095AD3}"/>
              </a:ext>
            </a:extLst>
          </p:cNvPr>
          <p:cNvSpPr txBox="1"/>
          <p:nvPr/>
        </p:nvSpPr>
        <p:spPr>
          <a:xfrm>
            <a:off x="9807279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Internal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E816251-4A21-44B0-AD98-92CAD6CC398B}"/>
              </a:ext>
            </a:extLst>
          </p:cNvPr>
          <p:cNvSpPr txBox="1"/>
          <p:nvPr/>
        </p:nvSpPr>
        <p:spPr>
          <a:xfrm>
            <a:off x="12324823" y="178630"/>
            <a:ext cx="1980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External</a:t>
            </a:r>
            <a:r>
              <a:rPr lang="ja-JP" altLang="en-US" sz="1600"/>
              <a:t> </a:t>
            </a:r>
            <a:r>
              <a:rPr lang="en-US" altLang="ja-JP" sz="1600"/>
              <a:t>component</a:t>
            </a:r>
            <a:endParaRPr kumimoji="1" lang="ja-JP" altLang="en-US" sz="160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A0058EDB-398E-47E0-B5F9-D04E9A6136D1}"/>
              </a:ext>
            </a:extLst>
          </p:cNvPr>
          <p:cNvSpPr txBox="1"/>
          <p:nvPr/>
        </p:nvSpPr>
        <p:spPr>
          <a:xfrm>
            <a:off x="3070559" y="7128639"/>
            <a:ext cx="498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/>
              <a:t>execute (EX)</a:t>
            </a:r>
            <a:endParaRPr kumimoji="1" lang="ja-JP" altLang="en-US" sz="240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5A1AF8C7-697D-4522-95F3-A3343FF47A31}"/>
              </a:ext>
            </a:extLst>
          </p:cNvPr>
          <p:cNvSpPr txBox="1"/>
          <p:nvPr/>
        </p:nvSpPr>
        <p:spPr>
          <a:xfrm>
            <a:off x="8046638" y="7128639"/>
            <a:ext cx="17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/>
              <a:t>memory (MA)</a:t>
            </a:r>
            <a:endParaRPr kumimoji="1" lang="ja-JP" altLang="en-US" sz="200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E39054D-E040-41C3-A83D-B4EBAF6C0287}"/>
              </a:ext>
            </a:extLst>
          </p:cNvPr>
          <p:cNvSpPr txBox="1"/>
          <p:nvPr/>
        </p:nvSpPr>
        <p:spPr>
          <a:xfrm>
            <a:off x="9835947" y="7128639"/>
            <a:ext cx="200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/>
              <a:t>write back (WB)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4696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DSLab CUD">
      <a:dk1>
        <a:sysClr val="windowText" lastClr="000000"/>
      </a:dk1>
      <a:lt1>
        <a:sysClr val="window" lastClr="FFFFFF"/>
      </a:lt1>
      <a:dk2>
        <a:srgbClr val="84919E"/>
      </a:dk2>
      <a:lt2>
        <a:srgbClr val="C8C8CB"/>
      </a:lt2>
      <a:accent1>
        <a:srgbClr val="005AFF"/>
      </a:accent1>
      <a:accent2>
        <a:srgbClr val="FF4B00"/>
      </a:accent2>
      <a:accent3>
        <a:srgbClr val="03AF7A"/>
      </a:accent3>
      <a:accent4>
        <a:srgbClr val="FFF100"/>
      </a:accent4>
      <a:accent5>
        <a:srgbClr val="4DC4FF"/>
      </a:accent5>
      <a:accent6>
        <a:srgbClr val="F6AA00"/>
      </a:accent6>
      <a:hlink>
        <a:srgbClr val="0000FF"/>
      </a:hlink>
      <a:folHlink>
        <a:srgbClr val="800080"/>
      </a:folHlink>
    </a:clrScheme>
    <a:fontScheme name="DSL Standard">
      <a:majorFont>
        <a:latin typeface="Arial Black"/>
        <a:ea typeface="HGPｺﾞｼｯｸE"/>
        <a:cs typeface=""/>
      </a:majorFont>
      <a:minorFont>
        <a:latin typeface="Calibri"/>
        <a:ea typeface="HGPｺﾞｼｯｸ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1805</Words>
  <Application>Microsoft Office PowerPoint</Application>
  <PresentationFormat>ユーザー設定</PresentationFormat>
  <Paragraphs>682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HGPｺﾞｼｯｸM</vt:lpstr>
      <vt:lpstr>游ゴシック</vt:lpstr>
      <vt:lpstr>Arial</vt:lpstr>
      <vt:lpstr>Arial Black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Fujieda</dc:creator>
  <cp:lastModifiedBy>Fujieda</cp:lastModifiedBy>
  <cp:revision>36</cp:revision>
  <dcterms:created xsi:type="dcterms:W3CDTF">2019-05-14T09:04:09Z</dcterms:created>
  <dcterms:modified xsi:type="dcterms:W3CDTF">2022-06-13T04:40:03Z</dcterms:modified>
</cp:coreProperties>
</file>