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5119350" cy="8999538"/>
  <p:notesSz cx="9144000" cy="6858000"/>
  <p:defaultTextStyle>
    <a:defPPr>
      <a:defRPr lang="ja-JP"/>
    </a:defPPr>
    <a:lvl1pPr marL="0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1pPr>
    <a:lvl2pPr marL="689032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2pPr>
    <a:lvl3pPr marL="1378065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3pPr>
    <a:lvl4pPr marL="2067097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4pPr>
    <a:lvl5pPr marL="2756129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5pPr>
    <a:lvl6pPr marL="3445162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6pPr>
    <a:lvl7pPr marL="4134194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7pPr>
    <a:lvl8pPr marL="4823226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8pPr>
    <a:lvl9pPr marL="5512259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6" autoAdjust="0"/>
    <p:restoredTop sz="92086" autoAdjust="0"/>
  </p:normalViewPr>
  <p:slideViewPr>
    <p:cSldViewPr snapToGrid="0">
      <p:cViewPr varScale="1">
        <p:scale>
          <a:sx n="72" d="100"/>
          <a:sy n="72" d="100"/>
        </p:scale>
        <p:origin x="6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AE3B1-2A9B-4943-8673-DA6FFAE84B5E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28900" y="857250"/>
            <a:ext cx="38862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B0177-893B-4153-B818-D45B86441F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8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1pPr>
    <a:lvl2pPr marL="689032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2pPr>
    <a:lvl3pPr marL="1378065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3pPr>
    <a:lvl4pPr marL="2067097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4pPr>
    <a:lvl5pPr marL="2756129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5pPr>
    <a:lvl6pPr marL="3445162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6pPr>
    <a:lvl7pPr marL="4134194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7pPr>
    <a:lvl8pPr marL="4823226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8pPr>
    <a:lvl9pPr marL="5512259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2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91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44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20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69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57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174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3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472842"/>
            <a:ext cx="11339513" cy="3133172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4726842"/>
            <a:ext cx="11339513" cy="2172804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98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28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479142"/>
            <a:ext cx="3260110" cy="762669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479142"/>
            <a:ext cx="9591338" cy="762669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98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17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2243636"/>
            <a:ext cx="13040439" cy="3743557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6022609"/>
            <a:ext cx="13040439" cy="1968648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395710"/>
            <a:ext cx="6425724" cy="57101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395710"/>
            <a:ext cx="6425724" cy="57101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54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79143"/>
            <a:ext cx="13040439" cy="173949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2206137"/>
            <a:ext cx="6396193" cy="1081194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3287331"/>
            <a:ext cx="6396193" cy="48351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2206137"/>
            <a:ext cx="6427693" cy="1081194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3287331"/>
            <a:ext cx="6427693" cy="48351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5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06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9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99969"/>
            <a:ext cx="4876383" cy="2099892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295767"/>
            <a:ext cx="7654171" cy="6395505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699862"/>
            <a:ext cx="4876383" cy="5001827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6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99969"/>
            <a:ext cx="4876383" cy="2099892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295767"/>
            <a:ext cx="7654171" cy="6395505"/>
          </a:xfrm>
        </p:spPr>
        <p:txBody>
          <a:bodyPr anchor="t"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699862"/>
            <a:ext cx="4876383" cy="5001827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7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479143"/>
            <a:ext cx="130404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395710"/>
            <a:ext cx="130404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8341239"/>
            <a:ext cx="340185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9062-B38C-439C-976B-3F9555FF26DE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8341239"/>
            <a:ext cx="510278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8341239"/>
            <a:ext cx="340185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41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kumimoji="1"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kumimoji="1"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9" name="直線コネクタ 678"/>
          <p:cNvCxnSpPr/>
          <p:nvPr/>
        </p:nvCxnSpPr>
        <p:spPr>
          <a:xfrm>
            <a:off x="12816841" y="723900"/>
            <a:ext cx="0" cy="81381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/>
          <p:cNvCxnSpPr/>
          <p:nvPr/>
        </p:nvCxnSpPr>
        <p:spPr>
          <a:xfrm>
            <a:off x="11035666" y="723900"/>
            <a:ext cx="0" cy="80848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/>
          <p:cNvCxnSpPr/>
          <p:nvPr/>
        </p:nvCxnSpPr>
        <p:spPr>
          <a:xfrm>
            <a:off x="4174190" y="1937814"/>
            <a:ext cx="0" cy="5320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線コネクタ 681"/>
          <p:cNvCxnSpPr/>
          <p:nvPr/>
        </p:nvCxnSpPr>
        <p:spPr>
          <a:xfrm>
            <a:off x="7102295" y="723900"/>
            <a:ext cx="0" cy="80848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線コネクタ 682"/>
          <p:cNvCxnSpPr/>
          <p:nvPr/>
        </p:nvCxnSpPr>
        <p:spPr>
          <a:xfrm>
            <a:off x="3409634" y="723900"/>
            <a:ext cx="0" cy="80848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MiniFive</a:t>
            </a:r>
            <a:endParaRPr kumimoji="1" lang="ja-JP" altLang="en-US" sz="2400"/>
          </a:p>
        </p:txBody>
      </p:sp>
      <p:sp>
        <p:nvSpPr>
          <p:cNvPr id="685" name="正方形/長方形 684"/>
          <p:cNvSpPr/>
          <p:nvPr/>
        </p:nvSpPr>
        <p:spPr>
          <a:xfrm>
            <a:off x="1764656" y="3451030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399078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3714554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3714555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台形 688"/>
          <p:cNvSpPr/>
          <p:nvPr/>
        </p:nvSpPr>
        <p:spPr>
          <a:xfrm rot="5400000">
            <a:off x="260054" y="3566919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0" name="テキスト ボックス 689"/>
          <p:cNvSpPr txBox="1"/>
          <p:nvPr/>
        </p:nvSpPr>
        <p:spPr>
          <a:xfrm>
            <a:off x="684130" y="334308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691" name="テキスト ボックス 690"/>
          <p:cNvSpPr txBox="1"/>
          <p:nvPr/>
        </p:nvSpPr>
        <p:spPr>
          <a:xfrm>
            <a:off x="684130" y="380836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692" name="テキスト ボックス 691"/>
          <p:cNvSpPr txBox="1"/>
          <p:nvPr/>
        </p:nvSpPr>
        <p:spPr>
          <a:xfrm>
            <a:off x="969022" y="3522674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151316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cxnSp>
        <p:nvCxnSpPr>
          <p:cNvPr id="694" name="直線コネクタ 693"/>
          <p:cNvCxnSpPr/>
          <p:nvPr/>
        </p:nvCxnSpPr>
        <p:spPr>
          <a:xfrm>
            <a:off x="274025" y="3489130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線コネクタ 694"/>
          <p:cNvCxnSpPr/>
          <p:nvPr/>
        </p:nvCxnSpPr>
        <p:spPr>
          <a:xfrm>
            <a:off x="393308" y="3946859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楕円 695"/>
          <p:cNvSpPr/>
          <p:nvPr/>
        </p:nvSpPr>
        <p:spPr>
          <a:xfrm>
            <a:off x="2286390" y="3669125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276531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48994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411149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3714555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4853109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471810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sp>
        <p:nvSpPr>
          <p:cNvPr id="703" name="正方形/長方形 702"/>
          <p:cNvSpPr/>
          <p:nvPr/>
        </p:nvSpPr>
        <p:spPr>
          <a:xfrm>
            <a:off x="3267395" y="4393792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4" name="二等辺三角形 703"/>
          <p:cNvSpPr/>
          <p:nvPr/>
        </p:nvSpPr>
        <p:spPr>
          <a:xfrm>
            <a:off x="3299144" y="493354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4637209"/>
            <a:ext cx="3282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楕円 705"/>
          <p:cNvSpPr/>
          <p:nvPr/>
        </p:nvSpPr>
        <p:spPr>
          <a:xfrm>
            <a:off x="3048321" y="45866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07" name="直線コネクタ 706"/>
          <p:cNvCxnSpPr/>
          <p:nvPr/>
        </p:nvCxnSpPr>
        <p:spPr>
          <a:xfrm>
            <a:off x="3097324" y="4632051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174795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451029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035008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274025" y="5373096"/>
            <a:ext cx="2816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274025" y="3489130"/>
            <a:ext cx="0" cy="1883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テキスト ボックス 712"/>
          <p:cNvSpPr txBox="1"/>
          <p:nvPr/>
        </p:nvSpPr>
        <p:spPr>
          <a:xfrm>
            <a:off x="2861366" y="3151315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714" name="テキスト ボックス 713"/>
          <p:cNvSpPr txBox="1"/>
          <p:nvPr/>
        </p:nvSpPr>
        <p:spPr>
          <a:xfrm>
            <a:off x="2600993" y="2892411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715" name="テキスト ボックス 714"/>
          <p:cNvSpPr txBox="1"/>
          <p:nvPr/>
        </p:nvSpPr>
        <p:spPr>
          <a:xfrm>
            <a:off x="2873840" y="358454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358454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cxnSp>
        <p:nvCxnSpPr>
          <p:cNvPr id="717" name="直線コネクタ 716"/>
          <p:cNvCxnSpPr/>
          <p:nvPr/>
        </p:nvCxnSpPr>
        <p:spPr>
          <a:xfrm>
            <a:off x="3555262" y="4637209"/>
            <a:ext cx="290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テキスト ボックス 717"/>
          <p:cNvSpPr txBox="1"/>
          <p:nvPr/>
        </p:nvSpPr>
        <p:spPr>
          <a:xfrm>
            <a:off x="3551874" y="4466856"/>
            <a:ext cx="66803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351839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3714554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" name="楕円 720"/>
          <p:cNvSpPr/>
          <p:nvPr/>
        </p:nvSpPr>
        <p:spPr>
          <a:xfrm>
            <a:off x="4120971" y="366622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22" name="直線コネクタ 721"/>
          <p:cNvCxnSpPr/>
          <p:nvPr/>
        </p:nvCxnSpPr>
        <p:spPr>
          <a:xfrm>
            <a:off x="3844084" y="4646498"/>
            <a:ext cx="0" cy="2909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477989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32464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5" name="テキスト ボックス 724"/>
          <p:cNvSpPr txBox="1"/>
          <p:nvPr/>
        </p:nvSpPr>
        <p:spPr>
          <a:xfrm>
            <a:off x="5006350" y="3198538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381003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7" name="テキスト ボックス 726"/>
          <p:cNvSpPr txBox="1"/>
          <p:nvPr/>
        </p:nvSpPr>
        <p:spPr>
          <a:xfrm>
            <a:off x="6504908" y="3493971"/>
            <a:ext cx="5136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381003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24161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24161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4646498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05138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sp>
        <p:nvSpPr>
          <p:cNvPr id="733" name="正方形/長方形 732"/>
          <p:cNvSpPr/>
          <p:nvPr/>
        </p:nvSpPr>
        <p:spPr>
          <a:xfrm>
            <a:off x="4548567" y="1026770"/>
            <a:ext cx="1209112" cy="18658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/>
              <a:t>Decoder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3946364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3953984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372449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5687831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/>
          <p:cNvCxnSpPr/>
          <p:nvPr/>
        </p:nvCxnSpPr>
        <p:spPr>
          <a:xfrm>
            <a:off x="4168135" y="6056731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/>
          <p:cNvCxnSpPr/>
          <p:nvPr/>
        </p:nvCxnSpPr>
        <p:spPr>
          <a:xfrm>
            <a:off x="4168135" y="6482816"/>
            <a:ext cx="953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/>
          <p:cNvCxnSpPr/>
          <p:nvPr/>
        </p:nvCxnSpPr>
        <p:spPr>
          <a:xfrm>
            <a:off x="4168135" y="7245012"/>
            <a:ext cx="953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/>
          <p:cNvCxnSpPr/>
          <p:nvPr/>
        </p:nvCxnSpPr>
        <p:spPr>
          <a:xfrm>
            <a:off x="3855163" y="7556162"/>
            <a:ext cx="31044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フローチャート: 手操作入力 741"/>
          <p:cNvSpPr/>
          <p:nvPr/>
        </p:nvSpPr>
        <p:spPr>
          <a:xfrm>
            <a:off x="5128428" y="5859558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743" name="フローチャート: 手操作入力 742"/>
          <p:cNvSpPr/>
          <p:nvPr/>
        </p:nvSpPr>
        <p:spPr>
          <a:xfrm>
            <a:off x="5128428" y="6288810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744" name="フローチャート: 手操作入力 743"/>
          <p:cNvSpPr/>
          <p:nvPr/>
        </p:nvSpPr>
        <p:spPr>
          <a:xfrm>
            <a:off x="5128428" y="7044906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745" name="直線コネクタ 744"/>
          <p:cNvCxnSpPr/>
          <p:nvPr/>
        </p:nvCxnSpPr>
        <p:spPr>
          <a:xfrm>
            <a:off x="6077369" y="6056731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/>
          <p:cNvCxnSpPr/>
          <p:nvPr/>
        </p:nvCxnSpPr>
        <p:spPr>
          <a:xfrm>
            <a:off x="6077369" y="6482816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/>
          <p:cNvCxnSpPr/>
          <p:nvPr/>
        </p:nvCxnSpPr>
        <p:spPr>
          <a:xfrm>
            <a:off x="6077369" y="7245012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4784997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189882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4784997"/>
            <a:ext cx="0" cy="3349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189882"/>
            <a:ext cx="0" cy="2855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396140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39271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479166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1998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207883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8" name="テキスト ボックス 757"/>
          <p:cNvSpPr txBox="1"/>
          <p:nvPr/>
        </p:nvSpPr>
        <p:spPr>
          <a:xfrm>
            <a:off x="4341101" y="37835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19:15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59" name="テキスト ボックス 758"/>
          <p:cNvSpPr txBox="1"/>
          <p:nvPr/>
        </p:nvSpPr>
        <p:spPr>
          <a:xfrm>
            <a:off x="4341101" y="42096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2"/>
                </a:solidFill>
              </a:rPr>
              <a:t>24:20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0" name="テキスト ボックス 759"/>
          <p:cNvSpPr txBox="1"/>
          <p:nvPr/>
        </p:nvSpPr>
        <p:spPr>
          <a:xfrm>
            <a:off x="4341101" y="553106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5700286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62" name="テキスト ボックス 761"/>
          <p:cNvSpPr txBox="1"/>
          <p:nvPr/>
        </p:nvSpPr>
        <p:spPr>
          <a:xfrm>
            <a:off x="4341101" y="589760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3" name="テキスト ボックス 762"/>
          <p:cNvSpPr txBox="1"/>
          <p:nvPr/>
        </p:nvSpPr>
        <p:spPr>
          <a:xfrm>
            <a:off x="4341101" y="606682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64" name="テキスト ボックス 763"/>
          <p:cNvSpPr txBox="1"/>
          <p:nvPr/>
        </p:nvSpPr>
        <p:spPr>
          <a:xfrm>
            <a:off x="4341101" y="631467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31:25,11:7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5" name="テキスト ボックス 764"/>
          <p:cNvSpPr txBox="1"/>
          <p:nvPr/>
        </p:nvSpPr>
        <p:spPr>
          <a:xfrm>
            <a:off x="4341101" y="648389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66" name="テキスト ボックス 765"/>
          <p:cNvSpPr txBox="1"/>
          <p:nvPr/>
        </p:nvSpPr>
        <p:spPr>
          <a:xfrm>
            <a:off x="4168046" y="7088662"/>
            <a:ext cx="9531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31,7,30:25,11:8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7" name="テキスト ボックス 766"/>
          <p:cNvSpPr txBox="1"/>
          <p:nvPr/>
        </p:nvSpPr>
        <p:spPr>
          <a:xfrm>
            <a:off x="4341101" y="725788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68" name="テキスト ボックス 767"/>
          <p:cNvSpPr txBox="1"/>
          <p:nvPr/>
        </p:nvSpPr>
        <p:spPr>
          <a:xfrm>
            <a:off x="6089373" y="606682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69" name="テキスト ボックス 768"/>
          <p:cNvSpPr txBox="1"/>
          <p:nvPr/>
        </p:nvSpPr>
        <p:spPr>
          <a:xfrm>
            <a:off x="6089373" y="648389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0" name="テキスト ボックス 769"/>
          <p:cNvSpPr txBox="1"/>
          <p:nvPr/>
        </p:nvSpPr>
        <p:spPr>
          <a:xfrm>
            <a:off x="6089373" y="725788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1" name="直線コネクタ 770"/>
          <p:cNvCxnSpPr/>
          <p:nvPr/>
        </p:nvCxnSpPr>
        <p:spPr>
          <a:xfrm>
            <a:off x="4168135" y="1943700"/>
            <a:ext cx="3721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2" name="正方形/長方形 771"/>
          <p:cNvSpPr/>
          <p:nvPr/>
        </p:nvSpPr>
        <p:spPr>
          <a:xfrm>
            <a:off x="6954022" y="5531063"/>
            <a:ext cx="287867" cy="232354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74" name="直線コネクタ 773"/>
          <p:cNvCxnSpPr/>
          <p:nvPr/>
        </p:nvCxnSpPr>
        <p:spPr>
          <a:xfrm>
            <a:off x="5757679" y="2742147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テキスト ボックス 774"/>
          <p:cNvSpPr txBox="1"/>
          <p:nvPr/>
        </p:nvSpPr>
        <p:spPr>
          <a:xfrm>
            <a:off x="5776209" y="1967822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6" name="正方形/長方形 775"/>
          <p:cNvSpPr/>
          <p:nvPr/>
        </p:nvSpPr>
        <p:spPr>
          <a:xfrm>
            <a:off x="6954022" y="1026770"/>
            <a:ext cx="274883" cy="1862745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7" name="二等辺三角形 776"/>
          <p:cNvSpPr/>
          <p:nvPr/>
        </p:nvSpPr>
        <p:spPr>
          <a:xfrm>
            <a:off x="6985771" y="2699016"/>
            <a:ext cx="220980" cy="190500"/>
          </a:xfrm>
          <a:prstGeom prst="triangl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78" name="直線コネクタ 777"/>
          <p:cNvCxnSpPr/>
          <p:nvPr/>
        </p:nvCxnSpPr>
        <p:spPr>
          <a:xfrm>
            <a:off x="5757679" y="2540037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テキスト ボックス 778"/>
          <p:cNvSpPr txBox="1"/>
          <p:nvPr/>
        </p:nvSpPr>
        <p:spPr>
          <a:xfrm>
            <a:off x="5776209" y="1765712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ID_UNDEF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0" name="直線コネクタ 779"/>
          <p:cNvCxnSpPr/>
          <p:nvPr/>
        </p:nvCxnSpPr>
        <p:spPr>
          <a:xfrm>
            <a:off x="5757679" y="2342915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テキスト ボックス 780"/>
          <p:cNvSpPr txBox="1"/>
          <p:nvPr/>
        </p:nvSpPr>
        <p:spPr>
          <a:xfrm>
            <a:off x="5776209" y="1568590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ID_REG_WE3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2" name="直線コネクタ 781"/>
          <p:cNvCxnSpPr/>
          <p:nvPr/>
        </p:nvCxnSpPr>
        <p:spPr>
          <a:xfrm>
            <a:off x="5757679" y="2147884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テキスト ボックス 782"/>
          <p:cNvSpPr txBox="1"/>
          <p:nvPr/>
        </p:nvSpPr>
        <p:spPr>
          <a:xfrm>
            <a:off x="5776209" y="1018934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ID_BRANCH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4" name="直線コネクタ 783"/>
          <p:cNvCxnSpPr/>
          <p:nvPr/>
        </p:nvCxnSpPr>
        <p:spPr>
          <a:xfrm>
            <a:off x="5757679" y="1944848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テキスト ボックス 784"/>
          <p:cNvSpPr txBox="1"/>
          <p:nvPr/>
        </p:nvSpPr>
        <p:spPr>
          <a:xfrm>
            <a:off x="5776209" y="2160653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ID_DMEM_WE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6" name="直線コネクタ 785"/>
          <p:cNvCxnSpPr/>
          <p:nvPr/>
        </p:nvCxnSpPr>
        <p:spPr>
          <a:xfrm>
            <a:off x="5757679" y="1747697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テキスト ボックス 786"/>
          <p:cNvSpPr txBox="1"/>
          <p:nvPr/>
        </p:nvSpPr>
        <p:spPr>
          <a:xfrm>
            <a:off x="5776209" y="2360891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ID_ALU_OP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8" name="直線コネクタ 787"/>
          <p:cNvCxnSpPr/>
          <p:nvPr/>
        </p:nvCxnSpPr>
        <p:spPr>
          <a:xfrm>
            <a:off x="5757679" y="1198042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テキスト ボックス 788"/>
          <p:cNvSpPr txBox="1"/>
          <p:nvPr/>
        </p:nvSpPr>
        <p:spPr>
          <a:xfrm>
            <a:off x="5776209" y="2559956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ID_B_SRC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0" name="直線コネクタ 789"/>
          <p:cNvCxnSpPr/>
          <p:nvPr/>
        </p:nvCxnSpPr>
        <p:spPr>
          <a:xfrm>
            <a:off x="6779299" y="949053"/>
            <a:ext cx="0" cy="252893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線コネクタ 790"/>
          <p:cNvCxnSpPr>
            <a:endCxn id="689" idx="1"/>
          </p:cNvCxnSpPr>
          <p:nvPr/>
        </p:nvCxnSpPr>
        <p:spPr>
          <a:xfrm>
            <a:off x="822029" y="855043"/>
            <a:ext cx="0" cy="240457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台形 791"/>
          <p:cNvSpPr/>
          <p:nvPr/>
        </p:nvSpPr>
        <p:spPr>
          <a:xfrm rot="5400000">
            <a:off x="7940455" y="4541428"/>
            <a:ext cx="1314449" cy="399462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3" name="テキスト ボックス 792"/>
          <p:cNvSpPr txBox="1"/>
          <p:nvPr/>
        </p:nvSpPr>
        <p:spPr>
          <a:xfrm>
            <a:off x="8390760" y="4274433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368869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直線コネクタ 794"/>
          <p:cNvCxnSpPr/>
          <p:nvPr/>
        </p:nvCxnSpPr>
        <p:spPr>
          <a:xfrm flipV="1">
            <a:off x="4174190" y="569264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直線コネクタ 795"/>
          <p:cNvCxnSpPr/>
          <p:nvPr/>
        </p:nvCxnSpPr>
        <p:spPr>
          <a:xfrm flipV="1">
            <a:off x="4174190" y="606477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線コネクタ 796"/>
          <p:cNvCxnSpPr/>
          <p:nvPr/>
        </p:nvCxnSpPr>
        <p:spPr>
          <a:xfrm flipV="1">
            <a:off x="4174190" y="6478933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テキスト ボックス 797"/>
          <p:cNvSpPr txBox="1"/>
          <p:nvPr/>
        </p:nvSpPr>
        <p:spPr>
          <a:xfrm>
            <a:off x="6097186" y="7083429"/>
            <a:ext cx="76581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30:0</a:t>
            </a:r>
            <a:r>
              <a:rPr lang="ja-JP" altLang="en-US" sz="1050">
                <a:solidFill>
                  <a:schemeClr val="accent2"/>
                </a:solidFill>
              </a:rPr>
              <a:t> </a:t>
            </a:r>
            <a:r>
              <a:rPr lang="en-US" altLang="ja-JP" sz="1050">
                <a:solidFill>
                  <a:schemeClr val="accent2"/>
                </a:solidFill>
              </a:rPr>
              <a:t>-&gt; 31:1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cxnSp>
        <p:nvCxnSpPr>
          <p:cNvPr id="799" name="直線コネクタ 798"/>
          <p:cNvCxnSpPr/>
          <p:nvPr/>
        </p:nvCxnSpPr>
        <p:spPr>
          <a:xfrm>
            <a:off x="7241889" y="5687831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直線コネクタ 799"/>
          <p:cNvCxnSpPr/>
          <p:nvPr/>
        </p:nvCxnSpPr>
        <p:spPr>
          <a:xfrm>
            <a:off x="7241889" y="6056731"/>
            <a:ext cx="700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3945174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401739"/>
            <a:ext cx="1140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377097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18526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5509489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6" name="テキスト ボックス 805"/>
          <p:cNvSpPr txBox="1"/>
          <p:nvPr/>
        </p:nvSpPr>
        <p:spPr>
          <a:xfrm>
            <a:off x="7269205" y="606914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07" name="直線コネクタ 806"/>
          <p:cNvCxnSpPr/>
          <p:nvPr/>
        </p:nvCxnSpPr>
        <p:spPr>
          <a:xfrm>
            <a:off x="7241889" y="6486806"/>
            <a:ext cx="81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テキスト ボックス 807"/>
          <p:cNvSpPr txBox="1"/>
          <p:nvPr/>
        </p:nvSpPr>
        <p:spPr>
          <a:xfrm>
            <a:off x="7269205" y="649118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09" name="直線コネクタ 808"/>
          <p:cNvCxnSpPr/>
          <p:nvPr/>
        </p:nvCxnSpPr>
        <p:spPr>
          <a:xfrm>
            <a:off x="7241889" y="7242415"/>
            <a:ext cx="939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テキスト ボックス 809"/>
          <p:cNvSpPr txBox="1"/>
          <p:nvPr/>
        </p:nvSpPr>
        <p:spPr>
          <a:xfrm>
            <a:off x="7269205" y="7079738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11" name="直線コネクタ 810"/>
          <p:cNvCxnSpPr/>
          <p:nvPr/>
        </p:nvCxnSpPr>
        <p:spPr>
          <a:xfrm>
            <a:off x="7241889" y="7553662"/>
            <a:ext cx="2288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テキスト ボックス 811"/>
          <p:cNvSpPr txBox="1"/>
          <p:nvPr/>
        </p:nvSpPr>
        <p:spPr>
          <a:xfrm>
            <a:off x="7269205" y="73909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13" name="直線コネクタ 812"/>
          <p:cNvCxnSpPr/>
          <p:nvPr/>
        </p:nvCxnSpPr>
        <p:spPr>
          <a:xfrm>
            <a:off x="7228906" y="2742147"/>
            <a:ext cx="13868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4" name="テキスト ボックス 813"/>
          <p:cNvSpPr txBox="1"/>
          <p:nvPr/>
        </p:nvSpPr>
        <p:spPr>
          <a:xfrm>
            <a:off x="7247436" y="1967822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IDEX_D3_SRC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15" name="直線コネクタ 814"/>
          <p:cNvCxnSpPr/>
          <p:nvPr/>
        </p:nvCxnSpPr>
        <p:spPr>
          <a:xfrm>
            <a:off x="7228906" y="2540037"/>
            <a:ext cx="265501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テキスト ボックス 815"/>
          <p:cNvSpPr txBox="1"/>
          <p:nvPr/>
        </p:nvSpPr>
        <p:spPr>
          <a:xfrm>
            <a:off x="7247436" y="1765712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IDEX_UNDEF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17" name="テキスト ボックス 816"/>
          <p:cNvSpPr txBox="1"/>
          <p:nvPr/>
        </p:nvSpPr>
        <p:spPr>
          <a:xfrm>
            <a:off x="7247436" y="1567971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IDEX_REG_WE3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18" name="テキスト ボックス 817"/>
          <p:cNvSpPr txBox="1"/>
          <p:nvPr/>
        </p:nvSpPr>
        <p:spPr>
          <a:xfrm>
            <a:off x="7247436" y="1018934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IDEX_BRANCH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19" name="テキスト ボックス 818"/>
          <p:cNvSpPr txBox="1"/>
          <p:nvPr/>
        </p:nvSpPr>
        <p:spPr>
          <a:xfrm>
            <a:off x="7247436" y="2160653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IDEX_DMEM_WE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20" name="テキスト ボックス 819"/>
          <p:cNvSpPr txBox="1"/>
          <p:nvPr/>
        </p:nvSpPr>
        <p:spPr>
          <a:xfrm>
            <a:off x="7247436" y="2360891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IDEX_ALU_OP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1" name="直線コネクタ 820"/>
          <p:cNvCxnSpPr/>
          <p:nvPr/>
        </p:nvCxnSpPr>
        <p:spPr>
          <a:xfrm>
            <a:off x="7228906" y="2152777"/>
            <a:ext cx="366038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直線コネクタ 821"/>
          <p:cNvCxnSpPr/>
          <p:nvPr/>
        </p:nvCxnSpPr>
        <p:spPr>
          <a:xfrm>
            <a:off x="7228906" y="1952984"/>
            <a:ext cx="366038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直線コネクタ 822"/>
          <p:cNvCxnSpPr/>
          <p:nvPr/>
        </p:nvCxnSpPr>
        <p:spPr>
          <a:xfrm>
            <a:off x="7228906" y="1749948"/>
            <a:ext cx="366038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線コネクタ 823"/>
          <p:cNvCxnSpPr>
            <a:cxnSpLocks/>
          </p:cNvCxnSpPr>
          <p:nvPr/>
        </p:nvCxnSpPr>
        <p:spPr>
          <a:xfrm>
            <a:off x="7228906" y="1374888"/>
            <a:ext cx="293607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線コネクタ 824"/>
          <p:cNvCxnSpPr>
            <a:cxnSpLocks/>
          </p:cNvCxnSpPr>
          <p:nvPr/>
        </p:nvCxnSpPr>
        <p:spPr>
          <a:xfrm>
            <a:off x="7228906" y="1198042"/>
            <a:ext cx="336510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" name="テキスト ボックス 825"/>
          <p:cNvSpPr txBox="1"/>
          <p:nvPr/>
        </p:nvSpPr>
        <p:spPr>
          <a:xfrm>
            <a:off x="7247436" y="2559956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IDEX_B_SRC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7" name="直線コネクタ 826"/>
          <p:cNvCxnSpPr>
            <a:cxnSpLocks/>
          </p:cNvCxnSpPr>
          <p:nvPr/>
        </p:nvCxnSpPr>
        <p:spPr>
          <a:xfrm flipV="1">
            <a:off x="8615749" y="2742147"/>
            <a:ext cx="0" cy="149946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テキスト ボックス 827"/>
          <p:cNvSpPr txBox="1"/>
          <p:nvPr/>
        </p:nvSpPr>
        <p:spPr>
          <a:xfrm>
            <a:off x="8390760" y="4476869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01</a:t>
            </a:r>
            <a:endParaRPr kumimoji="1" lang="ja-JP" altLang="en-US" sz="1600"/>
          </a:p>
        </p:txBody>
      </p:sp>
      <p:sp>
        <p:nvSpPr>
          <p:cNvPr id="829" name="テキスト ボックス 828"/>
          <p:cNvSpPr txBox="1"/>
          <p:nvPr/>
        </p:nvSpPr>
        <p:spPr>
          <a:xfrm>
            <a:off x="8390760" y="4710336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10</a:t>
            </a:r>
            <a:endParaRPr kumimoji="1" lang="ja-JP" altLang="en-US" sz="1600"/>
          </a:p>
        </p:txBody>
      </p:sp>
      <p:cxnSp>
        <p:nvCxnSpPr>
          <p:cNvPr id="830" name="直線コネクタ 829"/>
          <p:cNvCxnSpPr/>
          <p:nvPr/>
        </p:nvCxnSpPr>
        <p:spPr>
          <a:xfrm>
            <a:off x="7942647" y="4607649"/>
            <a:ext cx="0" cy="1457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直線コネクタ 830"/>
          <p:cNvCxnSpPr/>
          <p:nvPr/>
        </p:nvCxnSpPr>
        <p:spPr>
          <a:xfrm>
            <a:off x="8059420" y="4833446"/>
            <a:ext cx="0" cy="1653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/>
          <p:cNvCxnSpPr/>
          <p:nvPr/>
        </p:nvCxnSpPr>
        <p:spPr>
          <a:xfrm>
            <a:off x="7942647" y="4607649"/>
            <a:ext cx="455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/>
          <p:cNvCxnSpPr/>
          <p:nvPr/>
        </p:nvCxnSpPr>
        <p:spPr>
          <a:xfrm>
            <a:off x="8059324" y="4835359"/>
            <a:ext cx="331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797411" y="4722125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5" name="グループ化 834"/>
          <p:cNvGrpSpPr/>
          <p:nvPr/>
        </p:nvGrpSpPr>
        <p:grpSpPr>
          <a:xfrm>
            <a:off x="9519548" y="6960294"/>
            <a:ext cx="391335" cy="703818"/>
            <a:chOff x="4483177" y="2711053"/>
            <a:chExt cx="704376" cy="1266825"/>
          </a:xfrm>
        </p:grpSpPr>
        <p:sp>
          <p:nvSpPr>
            <p:cNvPr id="941" name="台形 940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2" name="二等辺三角形 941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3" name="二等辺三角形 942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36" name="テキスト ボックス 835"/>
          <p:cNvSpPr txBox="1"/>
          <p:nvPr/>
        </p:nvSpPr>
        <p:spPr>
          <a:xfrm>
            <a:off x="9646729" y="717370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837" name="直線コネクタ 836"/>
          <p:cNvCxnSpPr/>
          <p:nvPr/>
        </p:nvCxnSpPr>
        <p:spPr>
          <a:xfrm>
            <a:off x="8181340" y="7079738"/>
            <a:ext cx="0" cy="162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/>
          <p:cNvCxnSpPr/>
          <p:nvPr/>
        </p:nvCxnSpPr>
        <p:spPr>
          <a:xfrm>
            <a:off x="8173534" y="7088663"/>
            <a:ext cx="1356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3710906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490680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4545056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3767714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3" name="直線コネクタ 842"/>
          <p:cNvCxnSpPr>
            <a:cxnSpLocks/>
          </p:cNvCxnSpPr>
          <p:nvPr/>
        </p:nvCxnSpPr>
        <p:spPr>
          <a:xfrm flipV="1">
            <a:off x="9883917" y="2522474"/>
            <a:ext cx="0" cy="128588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" name="テキスト ボックス 843"/>
          <p:cNvSpPr txBox="1"/>
          <p:nvPr/>
        </p:nvSpPr>
        <p:spPr>
          <a:xfrm>
            <a:off x="10200242" y="4098371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311921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489130"/>
            <a:ext cx="287867" cy="43654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8" name="楕円 847"/>
          <p:cNvSpPr/>
          <p:nvPr/>
        </p:nvSpPr>
        <p:spPr>
          <a:xfrm>
            <a:off x="7769453" y="4354584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49" name="直線コネクタ 848"/>
          <p:cNvCxnSpPr/>
          <p:nvPr/>
        </p:nvCxnSpPr>
        <p:spPr>
          <a:xfrm>
            <a:off x="7823453" y="4402958"/>
            <a:ext cx="0" cy="1135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/>
          <p:cNvCxnSpPr/>
          <p:nvPr/>
        </p:nvCxnSpPr>
        <p:spPr>
          <a:xfrm>
            <a:off x="7823453" y="5538784"/>
            <a:ext cx="2691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/>
          <p:cNvCxnSpPr/>
          <p:nvPr/>
        </p:nvCxnSpPr>
        <p:spPr>
          <a:xfrm>
            <a:off x="10514738" y="4751154"/>
            <a:ext cx="0" cy="78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/>
          <p:cNvCxnSpPr/>
          <p:nvPr/>
        </p:nvCxnSpPr>
        <p:spPr>
          <a:xfrm>
            <a:off x="10514738" y="4751154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/>
          <p:cNvCxnSpPr/>
          <p:nvPr/>
        </p:nvCxnSpPr>
        <p:spPr>
          <a:xfrm>
            <a:off x="9910884" y="7317879"/>
            <a:ext cx="9784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4" name="テキスト ボックス 853"/>
          <p:cNvSpPr txBox="1"/>
          <p:nvPr/>
        </p:nvSpPr>
        <p:spPr>
          <a:xfrm>
            <a:off x="9925929" y="7137207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55" name="正方形/長方形 854"/>
          <p:cNvSpPr/>
          <p:nvPr/>
        </p:nvSpPr>
        <p:spPr>
          <a:xfrm>
            <a:off x="10889295" y="1026770"/>
            <a:ext cx="287867" cy="1611718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6" name="二等辺三角形 855"/>
          <p:cNvSpPr/>
          <p:nvPr/>
        </p:nvSpPr>
        <p:spPr>
          <a:xfrm>
            <a:off x="10921044" y="2439760"/>
            <a:ext cx="220980" cy="190500"/>
          </a:xfrm>
          <a:prstGeom prst="triangl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57" name="直線コネクタ 856"/>
          <p:cNvCxnSpPr/>
          <p:nvPr/>
        </p:nvCxnSpPr>
        <p:spPr>
          <a:xfrm>
            <a:off x="393308" y="3945174"/>
            <a:ext cx="0" cy="4283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正方形/長方形 857"/>
          <p:cNvSpPr/>
          <p:nvPr/>
        </p:nvSpPr>
        <p:spPr>
          <a:xfrm>
            <a:off x="12263662" y="3469290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9" name="二等辺三角形 858"/>
          <p:cNvSpPr/>
          <p:nvPr/>
        </p:nvSpPr>
        <p:spPr>
          <a:xfrm>
            <a:off x="12701440" y="4859105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0" name="テキスト ボックス 859"/>
          <p:cNvSpPr txBox="1"/>
          <p:nvPr/>
        </p:nvSpPr>
        <p:spPr>
          <a:xfrm>
            <a:off x="11333880" y="3174478"/>
            <a:ext cx="119988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861" name="テキスト ボックス 860"/>
          <p:cNvSpPr txBox="1"/>
          <p:nvPr/>
        </p:nvSpPr>
        <p:spPr>
          <a:xfrm>
            <a:off x="11236939" y="2915574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  <p:sp>
        <p:nvSpPr>
          <p:cNvPr id="862" name="テキスト ボックス 861"/>
          <p:cNvSpPr txBox="1"/>
          <p:nvPr/>
        </p:nvSpPr>
        <p:spPr>
          <a:xfrm>
            <a:off x="12276136" y="414752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863" name="テキスト ボックス 862"/>
          <p:cNvSpPr txBox="1"/>
          <p:nvPr/>
        </p:nvSpPr>
        <p:spPr>
          <a:xfrm>
            <a:off x="12678075" y="414752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08003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311921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楕円 865"/>
          <p:cNvSpPr/>
          <p:nvPr/>
        </p:nvSpPr>
        <p:spPr>
          <a:xfrm>
            <a:off x="11866215" y="4259144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7" name="テキスト ボックス 866"/>
          <p:cNvSpPr txBox="1"/>
          <p:nvPr/>
        </p:nvSpPr>
        <p:spPr>
          <a:xfrm>
            <a:off x="11189636" y="457718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8" name="直線コネクタ 867"/>
          <p:cNvCxnSpPr/>
          <p:nvPr/>
        </p:nvCxnSpPr>
        <p:spPr>
          <a:xfrm>
            <a:off x="11177162" y="4751154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552400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5697970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1" name="テキスト ボックス 870"/>
          <p:cNvSpPr txBox="1"/>
          <p:nvPr/>
        </p:nvSpPr>
        <p:spPr>
          <a:xfrm>
            <a:off x="11189636" y="7130896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2" name="直線コネクタ 871"/>
          <p:cNvCxnSpPr/>
          <p:nvPr/>
        </p:nvCxnSpPr>
        <p:spPr>
          <a:xfrm>
            <a:off x="11177162" y="73175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テキスト ボックス 872"/>
          <p:cNvSpPr txBox="1"/>
          <p:nvPr/>
        </p:nvSpPr>
        <p:spPr>
          <a:xfrm>
            <a:off x="12276136" y="460297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874" name="テキスト ボックス 873"/>
          <p:cNvSpPr txBox="1"/>
          <p:nvPr/>
        </p:nvSpPr>
        <p:spPr>
          <a:xfrm>
            <a:off x="12263156" y="3477989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875" name="直線コネクタ 874"/>
          <p:cNvCxnSpPr/>
          <p:nvPr/>
        </p:nvCxnSpPr>
        <p:spPr>
          <a:xfrm>
            <a:off x="11913840" y="4322483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398383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189882"/>
            <a:ext cx="287867" cy="26647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79" name="直線コネクタ 878"/>
          <p:cNvCxnSpPr/>
          <p:nvPr/>
        </p:nvCxnSpPr>
        <p:spPr>
          <a:xfrm>
            <a:off x="11189636" y="2349111"/>
            <a:ext cx="142593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/>
          <p:cNvCxnSpPr>
            <a:cxnSpLocks/>
          </p:cNvCxnSpPr>
          <p:nvPr/>
        </p:nvCxnSpPr>
        <p:spPr>
          <a:xfrm flipV="1">
            <a:off x="12615568" y="2342915"/>
            <a:ext cx="0" cy="112637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正方形/長方形 880"/>
          <p:cNvSpPr/>
          <p:nvPr/>
        </p:nvSpPr>
        <p:spPr>
          <a:xfrm>
            <a:off x="12679607" y="1026770"/>
            <a:ext cx="287867" cy="1412989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2" name="二等辺三角形 881"/>
          <p:cNvSpPr/>
          <p:nvPr/>
        </p:nvSpPr>
        <p:spPr>
          <a:xfrm>
            <a:off x="12711356" y="2244183"/>
            <a:ext cx="220980" cy="190500"/>
          </a:xfrm>
          <a:prstGeom prst="triangl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83" name="直線コネクタ 882"/>
          <p:cNvCxnSpPr/>
          <p:nvPr/>
        </p:nvCxnSpPr>
        <p:spPr>
          <a:xfrm>
            <a:off x="11189637" y="2147802"/>
            <a:ext cx="148308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直線コネクタ 883"/>
          <p:cNvCxnSpPr/>
          <p:nvPr/>
        </p:nvCxnSpPr>
        <p:spPr>
          <a:xfrm>
            <a:off x="11189637" y="1944766"/>
            <a:ext cx="148308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直線コネクタ 884"/>
          <p:cNvCxnSpPr/>
          <p:nvPr/>
        </p:nvCxnSpPr>
        <p:spPr>
          <a:xfrm>
            <a:off x="11189637" y="1747615"/>
            <a:ext cx="148308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直線コネクタ 885"/>
          <p:cNvCxnSpPr/>
          <p:nvPr/>
        </p:nvCxnSpPr>
        <p:spPr>
          <a:xfrm>
            <a:off x="11189637" y="1260125"/>
            <a:ext cx="148308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テキスト ボックス 886"/>
          <p:cNvSpPr txBox="1"/>
          <p:nvPr/>
        </p:nvSpPr>
        <p:spPr>
          <a:xfrm>
            <a:off x="11177162" y="1967740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EXMA_D3_SRC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88" name="テキスト ボックス 887"/>
          <p:cNvSpPr txBox="1"/>
          <p:nvPr/>
        </p:nvSpPr>
        <p:spPr>
          <a:xfrm>
            <a:off x="11177162" y="1765630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EXMA_UNDEF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89" name="テキスト ボックス 888"/>
          <p:cNvSpPr txBox="1"/>
          <p:nvPr/>
        </p:nvSpPr>
        <p:spPr>
          <a:xfrm>
            <a:off x="11177162" y="1568508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EXMA_REG_WE3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90" name="テキスト ボックス 889"/>
          <p:cNvSpPr txBox="1"/>
          <p:nvPr/>
        </p:nvSpPr>
        <p:spPr>
          <a:xfrm>
            <a:off x="11177162" y="108101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_PC_SRC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91" name="テキスト ボックス 890"/>
          <p:cNvSpPr txBox="1"/>
          <p:nvPr/>
        </p:nvSpPr>
        <p:spPr>
          <a:xfrm>
            <a:off x="11177162" y="2160653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_DMEM_WE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92" name="直線コネクタ 891"/>
          <p:cNvCxnSpPr/>
          <p:nvPr/>
        </p:nvCxnSpPr>
        <p:spPr>
          <a:xfrm>
            <a:off x="14444411" y="4523739"/>
            <a:ext cx="268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3" name="台形 892"/>
          <p:cNvSpPr/>
          <p:nvPr/>
        </p:nvSpPr>
        <p:spPr>
          <a:xfrm rot="5400000">
            <a:off x="13735443" y="4376103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4" name="テキスト ボックス 893"/>
          <p:cNvSpPr txBox="1"/>
          <p:nvPr/>
        </p:nvSpPr>
        <p:spPr>
          <a:xfrm>
            <a:off x="14159519" y="415226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895" name="テキスト ボックス 894"/>
          <p:cNvSpPr txBox="1"/>
          <p:nvPr/>
        </p:nvSpPr>
        <p:spPr>
          <a:xfrm>
            <a:off x="14159519" y="461754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896" name="直線コネクタ 895"/>
          <p:cNvCxnSpPr/>
          <p:nvPr/>
        </p:nvCxnSpPr>
        <p:spPr>
          <a:xfrm>
            <a:off x="12967474" y="4298313"/>
            <a:ext cx="1182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/>
          <p:cNvCxnSpPr/>
          <p:nvPr/>
        </p:nvCxnSpPr>
        <p:spPr>
          <a:xfrm>
            <a:off x="13868697" y="4756043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8" name="テキスト ボックス 897"/>
          <p:cNvSpPr txBox="1"/>
          <p:nvPr/>
        </p:nvSpPr>
        <p:spPr>
          <a:xfrm>
            <a:off x="12965723" y="408003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80963" y="519985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12965723" y="5398383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/>
          <p:cNvCxnSpPr/>
          <p:nvPr/>
        </p:nvCxnSpPr>
        <p:spPr>
          <a:xfrm>
            <a:off x="13868697" y="4752053"/>
            <a:ext cx="0" cy="646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テキスト ボックス 901"/>
          <p:cNvSpPr txBox="1"/>
          <p:nvPr/>
        </p:nvSpPr>
        <p:spPr>
          <a:xfrm rot="5400000">
            <a:off x="14193772" y="4853140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03" name="テキスト ボックス 902"/>
          <p:cNvSpPr txBox="1"/>
          <p:nvPr/>
        </p:nvSpPr>
        <p:spPr>
          <a:xfrm>
            <a:off x="12964745" y="552400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5697970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テキスト ボックス 904"/>
          <p:cNvSpPr txBox="1"/>
          <p:nvPr/>
        </p:nvSpPr>
        <p:spPr>
          <a:xfrm>
            <a:off x="12973059" y="7130896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6" name="直線コネクタ 905"/>
          <p:cNvCxnSpPr/>
          <p:nvPr/>
        </p:nvCxnSpPr>
        <p:spPr>
          <a:xfrm>
            <a:off x="12960585" y="7317566"/>
            <a:ext cx="1139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/>
          <p:cNvCxnSpPr/>
          <p:nvPr/>
        </p:nvCxnSpPr>
        <p:spPr>
          <a:xfrm>
            <a:off x="14099930" y="7317566"/>
            <a:ext cx="0" cy="910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5700286"/>
            <a:ext cx="0" cy="2434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4518612"/>
            <a:ext cx="0" cy="3526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8045126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8134350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/>
          <p:cNvCxnSpPr/>
          <p:nvPr/>
        </p:nvCxnSpPr>
        <p:spPr>
          <a:xfrm>
            <a:off x="393308" y="8228330"/>
            <a:ext cx="13719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/>
          <p:cNvCxnSpPr/>
          <p:nvPr/>
        </p:nvCxnSpPr>
        <p:spPr>
          <a:xfrm>
            <a:off x="12974642" y="2147802"/>
            <a:ext cx="132277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/>
          <p:cNvCxnSpPr/>
          <p:nvPr/>
        </p:nvCxnSpPr>
        <p:spPr>
          <a:xfrm>
            <a:off x="12974642" y="1944766"/>
            <a:ext cx="146976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/>
          <p:cNvCxnSpPr/>
          <p:nvPr/>
        </p:nvCxnSpPr>
        <p:spPr>
          <a:xfrm>
            <a:off x="12974642" y="1747615"/>
            <a:ext cx="119418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/>
          <p:cNvCxnSpPr/>
          <p:nvPr/>
        </p:nvCxnSpPr>
        <p:spPr>
          <a:xfrm>
            <a:off x="12974642" y="1260125"/>
            <a:ext cx="132277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テキスト ボックス 916"/>
          <p:cNvSpPr txBox="1"/>
          <p:nvPr/>
        </p:nvSpPr>
        <p:spPr>
          <a:xfrm>
            <a:off x="12962167" y="1967740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MAWB_D3_SRC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18" name="テキスト ボックス 917"/>
          <p:cNvSpPr txBox="1"/>
          <p:nvPr/>
        </p:nvSpPr>
        <p:spPr>
          <a:xfrm>
            <a:off x="12962167" y="1750279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MAWB_UNDEF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19" name="テキスト ボックス 918"/>
          <p:cNvSpPr txBox="1"/>
          <p:nvPr/>
        </p:nvSpPr>
        <p:spPr>
          <a:xfrm>
            <a:off x="12962167" y="1567041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MAWB_REG_WE3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20" name="テキスト ボックス 919"/>
          <p:cNvSpPr txBox="1"/>
          <p:nvPr/>
        </p:nvSpPr>
        <p:spPr>
          <a:xfrm>
            <a:off x="12962167" y="108101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_PC_SRC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1" name="直線コネクタ 920"/>
          <p:cNvCxnSpPr>
            <a:cxnSpLocks/>
          </p:cNvCxnSpPr>
          <p:nvPr/>
        </p:nvCxnSpPr>
        <p:spPr>
          <a:xfrm flipV="1">
            <a:off x="14300200" y="2147802"/>
            <a:ext cx="0" cy="191418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テキスト ボックス 921"/>
          <p:cNvSpPr txBox="1"/>
          <p:nvPr/>
        </p:nvSpPr>
        <p:spPr>
          <a:xfrm rot="5400000">
            <a:off x="14019879" y="1633185"/>
            <a:ext cx="11176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solidFill>
                  <a:schemeClr val="accent5"/>
                </a:solidFill>
              </a:rPr>
              <a:t>to </a:t>
            </a:r>
            <a:r>
              <a:rPr kumimoji="1" lang="en-US" altLang="ja-JP" sz="1050">
                <a:solidFill>
                  <a:schemeClr val="accent5"/>
                </a:solidFill>
              </a:rPr>
              <a:t>State Machine</a:t>
            </a:r>
            <a:endParaRPr kumimoji="1" lang="ja-JP" altLang="en-US" sz="1050">
              <a:solidFill>
                <a:schemeClr val="accent5"/>
              </a:solidFill>
            </a:endParaRPr>
          </a:p>
        </p:txBody>
      </p:sp>
      <p:cxnSp>
        <p:nvCxnSpPr>
          <p:cNvPr id="923" name="直線コネクタ 922"/>
          <p:cNvCxnSpPr>
            <a:cxnSpLocks/>
          </p:cNvCxnSpPr>
          <p:nvPr/>
        </p:nvCxnSpPr>
        <p:spPr>
          <a:xfrm flipV="1">
            <a:off x="14300200" y="855045"/>
            <a:ext cx="0" cy="40508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/>
          <p:cNvCxnSpPr>
            <a:cxnSpLocks/>
          </p:cNvCxnSpPr>
          <p:nvPr/>
        </p:nvCxnSpPr>
        <p:spPr>
          <a:xfrm flipV="1">
            <a:off x="14168830" y="942616"/>
            <a:ext cx="0" cy="80499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/>
          <p:cNvCxnSpPr/>
          <p:nvPr/>
        </p:nvCxnSpPr>
        <p:spPr>
          <a:xfrm>
            <a:off x="6787112" y="949053"/>
            <a:ext cx="737240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/>
          <p:cNvCxnSpPr/>
          <p:nvPr/>
        </p:nvCxnSpPr>
        <p:spPr>
          <a:xfrm>
            <a:off x="822029" y="855043"/>
            <a:ext cx="1348173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/>
          <p:cNvCxnSpPr>
            <a:cxnSpLocks/>
          </p:cNvCxnSpPr>
          <p:nvPr/>
        </p:nvCxnSpPr>
        <p:spPr>
          <a:xfrm>
            <a:off x="10170312" y="3953984"/>
            <a:ext cx="34442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/>
          <p:cNvCxnSpPr>
            <a:cxnSpLocks/>
          </p:cNvCxnSpPr>
          <p:nvPr/>
        </p:nvCxnSpPr>
        <p:spPr>
          <a:xfrm flipV="1">
            <a:off x="10514738" y="2721539"/>
            <a:ext cx="0" cy="122363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9" name="テキスト ボックス 928"/>
          <p:cNvSpPr txBox="1"/>
          <p:nvPr/>
        </p:nvSpPr>
        <p:spPr>
          <a:xfrm rot="16200000">
            <a:off x="9923943" y="3386045"/>
            <a:ext cx="92878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EX_ALU_ZERO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30" name="フローチャート: 論理積ゲート 929"/>
          <p:cNvSpPr/>
          <p:nvPr/>
        </p:nvSpPr>
        <p:spPr>
          <a:xfrm>
            <a:off x="10598804" y="1143022"/>
            <a:ext cx="203606" cy="217232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932" name="直線コネクタ 931"/>
          <p:cNvCxnSpPr/>
          <p:nvPr/>
        </p:nvCxnSpPr>
        <p:spPr>
          <a:xfrm>
            <a:off x="10797421" y="1251638"/>
            <a:ext cx="91874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3" name="テキスト ボックス 932"/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934" name="テキスト ボックス 933"/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935" name="テキスト ボックス 934"/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936" name="テキスト ボックス 935"/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937" name="テキスト ボックス 936"/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テキスト ボックス 947"/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cxnSp>
        <p:nvCxnSpPr>
          <p:cNvPr id="949" name="直線コネクタ 948"/>
          <p:cNvCxnSpPr/>
          <p:nvPr/>
        </p:nvCxnSpPr>
        <p:spPr>
          <a:xfrm>
            <a:off x="5207875" y="332224"/>
            <a:ext cx="40036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" name="テキスト ボックス 949"/>
          <p:cNvSpPr txBox="1"/>
          <p:nvPr/>
        </p:nvSpPr>
        <p:spPr>
          <a:xfrm>
            <a:off x="5642675" y="152126"/>
            <a:ext cx="165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Control signals</a:t>
            </a:r>
            <a:endParaRPr kumimoji="1" lang="ja-JP" altLang="en-US" sz="1800"/>
          </a:p>
        </p:txBody>
      </p: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3" name="テキスト ボックス 952"/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5" name="テキスト ボックス 954"/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7" name="テキスト ボックス 956"/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4341101" y="66677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31:12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cxnSp>
        <p:nvCxnSpPr>
          <p:cNvPr id="297" name="直線コネクタ 296"/>
          <p:cNvCxnSpPr/>
          <p:nvPr/>
        </p:nvCxnSpPr>
        <p:spPr>
          <a:xfrm>
            <a:off x="4168135" y="6839461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/>
          <p:nvPr/>
        </p:nvCxnSpPr>
        <p:spPr>
          <a:xfrm flipV="1">
            <a:off x="4174190" y="684427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テキスト ボックス 298"/>
          <p:cNvSpPr txBox="1"/>
          <p:nvPr/>
        </p:nvSpPr>
        <p:spPr>
          <a:xfrm>
            <a:off x="4341101" y="684170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36512" y="6692837"/>
            <a:ext cx="940857" cy="28991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&lt;&lt; 12</a:t>
            </a:r>
            <a:endParaRPr kumimoji="1" lang="ja-JP" altLang="en-US" sz="1800"/>
          </a:p>
        </p:txBody>
      </p:sp>
      <p:cxnSp>
        <p:nvCxnSpPr>
          <p:cNvPr id="303" name="直線コネクタ 302"/>
          <p:cNvCxnSpPr/>
          <p:nvPr/>
        </p:nvCxnSpPr>
        <p:spPr>
          <a:xfrm>
            <a:off x="6077369" y="6835475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6089373" y="683655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ID_SFT_U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06" name="テキスト ボックス 305"/>
          <p:cNvSpPr txBox="1"/>
          <p:nvPr/>
        </p:nvSpPr>
        <p:spPr>
          <a:xfrm>
            <a:off x="8390760" y="4922696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11</a:t>
            </a:r>
            <a:endParaRPr kumimoji="1" lang="ja-JP" altLang="en-US" sz="1600"/>
          </a:p>
        </p:txBody>
      </p:sp>
      <p:cxnSp>
        <p:nvCxnSpPr>
          <p:cNvPr id="311" name="直線コネクタ 310"/>
          <p:cNvCxnSpPr/>
          <p:nvPr/>
        </p:nvCxnSpPr>
        <p:spPr>
          <a:xfrm>
            <a:off x="8186420" y="5028792"/>
            <a:ext cx="0" cy="1815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/>
          <p:nvPr/>
        </p:nvCxnSpPr>
        <p:spPr>
          <a:xfrm>
            <a:off x="7249685" y="6835475"/>
            <a:ext cx="931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テキスト ボックス 314"/>
          <p:cNvSpPr txBox="1"/>
          <p:nvPr/>
        </p:nvSpPr>
        <p:spPr>
          <a:xfrm>
            <a:off x="7269205" y="6843208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8" name="直線コネクタ 317"/>
          <p:cNvCxnSpPr/>
          <p:nvPr/>
        </p:nvCxnSpPr>
        <p:spPr>
          <a:xfrm>
            <a:off x="8181340" y="5034112"/>
            <a:ext cx="2094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5BBF25B1-FA32-4DB1-A720-34F88CBDA403}"/>
              </a:ext>
            </a:extLst>
          </p:cNvPr>
          <p:cNvCxnSpPr/>
          <p:nvPr/>
        </p:nvCxnSpPr>
        <p:spPr>
          <a:xfrm>
            <a:off x="5757679" y="1369269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E97FD55A-E9D4-4502-81E4-14C83F3A3C00}"/>
              </a:ext>
            </a:extLst>
          </p:cNvPr>
          <p:cNvSpPr txBox="1"/>
          <p:nvPr/>
        </p:nvSpPr>
        <p:spPr>
          <a:xfrm>
            <a:off x="5776209" y="1210419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ID_IFEQUAL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テキスト ボックス 294">
            <a:extLst>
              <a:ext uri="{FF2B5EF4-FFF2-40B4-BE49-F238E27FC236}">
                <a16:creationId xmlns:a16="http://schemas.microsoft.com/office/drawing/2014/main" id="{5C7C708D-130F-40AC-85C3-DE61D59FDC03}"/>
              </a:ext>
            </a:extLst>
          </p:cNvPr>
          <p:cNvSpPr txBox="1"/>
          <p:nvPr/>
        </p:nvSpPr>
        <p:spPr>
          <a:xfrm>
            <a:off x="7248199" y="1210419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IDEX_IFEQUAL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145DCEBF-F8A6-4FC8-8800-DABB1AFBD050}"/>
              </a:ext>
            </a:extLst>
          </p:cNvPr>
          <p:cNvCxnSpPr>
            <a:cxnSpLocks/>
          </p:cNvCxnSpPr>
          <p:nvPr/>
        </p:nvCxnSpPr>
        <p:spPr>
          <a:xfrm>
            <a:off x="7228906" y="2342915"/>
            <a:ext cx="366038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539B76F-2DAF-49A9-B789-83658C626FCF}"/>
              </a:ext>
            </a:extLst>
          </p:cNvPr>
          <p:cNvCxnSpPr>
            <a:cxnSpLocks/>
          </p:cNvCxnSpPr>
          <p:nvPr/>
        </p:nvCxnSpPr>
        <p:spPr>
          <a:xfrm>
            <a:off x="10058400" y="2720743"/>
            <a:ext cx="45633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FAD24891-34AE-4400-9219-74F4CF43E664}"/>
              </a:ext>
            </a:extLst>
          </p:cNvPr>
          <p:cNvCxnSpPr>
            <a:cxnSpLocks/>
          </p:cNvCxnSpPr>
          <p:nvPr/>
        </p:nvCxnSpPr>
        <p:spPr>
          <a:xfrm flipV="1">
            <a:off x="10066020" y="1487154"/>
            <a:ext cx="0" cy="123359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フローチャート: 論理積ゲート 313">
            <a:extLst>
              <a:ext uri="{FF2B5EF4-FFF2-40B4-BE49-F238E27FC236}">
                <a16:creationId xmlns:a16="http://schemas.microsoft.com/office/drawing/2014/main" id="{48258E64-F446-463F-A4A3-2493E4C604CC}"/>
              </a:ext>
            </a:extLst>
          </p:cNvPr>
          <p:cNvSpPr/>
          <p:nvPr/>
        </p:nvSpPr>
        <p:spPr>
          <a:xfrm>
            <a:off x="10164981" y="1332982"/>
            <a:ext cx="203606" cy="217232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052E1040-CEE5-4FEE-B232-308878F4F02A}"/>
              </a:ext>
            </a:extLst>
          </p:cNvPr>
          <p:cNvCxnSpPr>
            <a:cxnSpLocks/>
          </p:cNvCxnSpPr>
          <p:nvPr/>
        </p:nvCxnSpPr>
        <p:spPr>
          <a:xfrm>
            <a:off x="10066020" y="1487154"/>
            <a:ext cx="9896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EDA9BA53-24D4-4DD5-9ECD-9763D59714C2}"/>
              </a:ext>
            </a:extLst>
          </p:cNvPr>
          <p:cNvCxnSpPr>
            <a:cxnSpLocks/>
          </p:cNvCxnSpPr>
          <p:nvPr/>
        </p:nvCxnSpPr>
        <p:spPr>
          <a:xfrm flipV="1">
            <a:off x="10489131" y="1291210"/>
            <a:ext cx="0" cy="15038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C938734-02C2-4C48-8E3C-4880E0FEED99}"/>
              </a:ext>
            </a:extLst>
          </p:cNvPr>
          <p:cNvCxnSpPr>
            <a:cxnSpLocks/>
          </p:cNvCxnSpPr>
          <p:nvPr/>
        </p:nvCxnSpPr>
        <p:spPr>
          <a:xfrm>
            <a:off x="10373504" y="1434000"/>
            <a:ext cx="11086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E8FB01AA-93C4-4AC2-8EE3-03F99AB54AE2}"/>
              </a:ext>
            </a:extLst>
          </p:cNvPr>
          <p:cNvCxnSpPr>
            <a:cxnSpLocks/>
          </p:cNvCxnSpPr>
          <p:nvPr/>
        </p:nvCxnSpPr>
        <p:spPr>
          <a:xfrm>
            <a:off x="10495046" y="1300785"/>
            <a:ext cx="9896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1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1130053"/>
              <a:ext cx="0" cy="773200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Data path only</a:t>
            </a:r>
            <a:endParaRPr kumimoji="1" lang="ja-JP" altLang="en-US" sz="2400"/>
          </a:p>
        </p:txBody>
      </p: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正方形/長方形 206"/>
          <p:cNvSpPr/>
          <p:nvPr/>
        </p:nvSpPr>
        <p:spPr>
          <a:xfrm>
            <a:off x="1764656" y="3451030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二等辺三角形 207"/>
          <p:cNvSpPr/>
          <p:nvPr/>
        </p:nvSpPr>
        <p:spPr>
          <a:xfrm>
            <a:off x="1796405" y="399078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09" name="直線コネクタ 208"/>
          <p:cNvCxnSpPr/>
          <p:nvPr/>
        </p:nvCxnSpPr>
        <p:spPr>
          <a:xfrm>
            <a:off x="2052523" y="3714554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/>
          <p:nvPr/>
        </p:nvCxnSpPr>
        <p:spPr>
          <a:xfrm>
            <a:off x="969022" y="3714555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台形 210"/>
          <p:cNvSpPr/>
          <p:nvPr/>
        </p:nvSpPr>
        <p:spPr>
          <a:xfrm rot="5400000">
            <a:off x="260054" y="3566919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684130" y="334308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684130" y="380836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969022" y="3522674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1610296" y="3151316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cxnSp>
        <p:nvCxnSpPr>
          <p:cNvPr id="216" name="直線コネクタ 215"/>
          <p:cNvCxnSpPr/>
          <p:nvPr/>
        </p:nvCxnSpPr>
        <p:spPr>
          <a:xfrm>
            <a:off x="274025" y="3489130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>
            <a:off x="393308" y="3946859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楕円 217"/>
          <p:cNvSpPr/>
          <p:nvPr/>
        </p:nvSpPr>
        <p:spPr>
          <a:xfrm>
            <a:off x="2286390" y="3669125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19" name="グループ化 218"/>
          <p:cNvGrpSpPr/>
          <p:nvPr/>
        </p:nvGrpSpPr>
        <p:grpSpPr>
          <a:xfrm>
            <a:off x="2540002" y="4276531"/>
            <a:ext cx="391335" cy="703818"/>
            <a:chOff x="4483177" y="2711053"/>
            <a:chExt cx="704376" cy="1266825"/>
          </a:xfrm>
        </p:grpSpPr>
        <p:sp>
          <p:nvSpPr>
            <p:cNvPr id="220" name="台形 219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二等辺三角形 220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二等辺三角形 221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3" name="テキスト ボックス 222"/>
          <p:cNvSpPr txBox="1"/>
          <p:nvPr/>
        </p:nvSpPr>
        <p:spPr>
          <a:xfrm>
            <a:off x="2667183" y="448994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224" name="直線コネクタ 223"/>
          <p:cNvCxnSpPr/>
          <p:nvPr/>
        </p:nvCxnSpPr>
        <p:spPr>
          <a:xfrm>
            <a:off x="2335393" y="4411149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>
          <a:xfrm>
            <a:off x="2335393" y="3714555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>
          <a:xfrm>
            <a:off x="2349654" y="4853109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テキスト ボックス 226"/>
          <p:cNvSpPr txBox="1"/>
          <p:nvPr/>
        </p:nvSpPr>
        <p:spPr>
          <a:xfrm>
            <a:off x="2064116" y="471810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sp>
        <p:nvSpPr>
          <p:cNvPr id="228" name="正方形/長方形 227"/>
          <p:cNvSpPr/>
          <p:nvPr/>
        </p:nvSpPr>
        <p:spPr>
          <a:xfrm>
            <a:off x="3267395" y="4393792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二等辺三角形 228"/>
          <p:cNvSpPr/>
          <p:nvPr/>
        </p:nvSpPr>
        <p:spPr>
          <a:xfrm>
            <a:off x="3299144" y="493354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30" name="直線コネクタ 229"/>
          <p:cNvCxnSpPr/>
          <p:nvPr/>
        </p:nvCxnSpPr>
        <p:spPr>
          <a:xfrm>
            <a:off x="2931335" y="4637209"/>
            <a:ext cx="3282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楕円 230"/>
          <p:cNvSpPr/>
          <p:nvPr/>
        </p:nvSpPr>
        <p:spPr>
          <a:xfrm>
            <a:off x="3048321" y="45866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32" name="直線コネクタ 231"/>
          <p:cNvCxnSpPr/>
          <p:nvPr/>
        </p:nvCxnSpPr>
        <p:spPr>
          <a:xfrm>
            <a:off x="3097324" y="4632051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テキスト ボックス 232"/>
          <p:cNvSpPr txBox="1"/>
          <p:nvPr/>
        </p:nvSpPr>
        <p:spPr>
          <a:xfrm>
            <a:off x="2208390" y="5174795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正方形/長方形 233"/>
          <p:cNvSpPr/>
          <p:nvPr/>
        </p:nvSpPr>
        <p:spPr>
          <a:xfrm>
            <a:off x="2861366" y="3451029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二等辺三角形 234"/>
          <p:cNvSpPr/>
          <p:nvPr/>
        </p:nvSpPr>
        <p:spPr>
          <a:xfrm>
            <a:off x="3299144" y="4035008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36" name="直線コネクタ 235"/>
          <p:cNvCxnSpPr/>
          <p:nvPr/>
        </p:nvCxnSpPr>
        <p:spPr>
          <a:xfrm>
            <a:off x="274025" y="5373096"/>
            <a:ext cx="2816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/>
          <p:nvPr/>
        </p:nvCxnSpPr>
        <p:spPr>
          <a:xfrm>
            <a:off x="274025" y="3489130"/>
            <a:ext cx="0" cy="1883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テキスト ボックス 239"/>
          <p:cNvSpPr txBox="1"/>
          <p:nvPr/>
        </p:nvSpPr>
        <p:spPr>
          <a:xfrm>
            <a:off x="2873840" y="358454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3275779" y="358454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cxnSp>
        <p:nvCxnSpPr>
          <p:cNvPr id="242" name="直線コネクタ 241"/>
          <p:cNvCxnSpPr/>
          <p:nvPr/>
        </p:nvCxnSpPr>
        <p:spPr>
          <a:xfrm>
            <a:off x="3555262" y="4637209"/>
            <a:ext cx="290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テキスト ボックス 242"/>
          <p:cNvSpPr txBox="1"/>
          <p:nvPr/>
        </p:nvSpPr>
        <p:spPr>
          <a:xfrm>
            <a:off x="3551874" y="4466856"/>
            <a:ext cx="66803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テキスト ボックス 243"/>
          <p:cNvSpPr txBox="1"/>
          <p:nvPr/>
        </p:nvSpPr>
        <p:spPr>
          <a:xfrm>
            <a:off x="3551874" y="351839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5" name="直線コネクタ 244"/>
          <p:cNvCxnSpPr/>
          <p:nvPr/>
        </p:nvCxnSpPr>
        <p:spPr>
          <a:xfrm>
            <a:off x="3561317" y="3714554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/>
          <p:nvPr/>
        </p:nvCxnSpPr>
        <p:spPr>
          <a:xfrm>
            <a:off x="3844084" y="4646498"/>
            <a:ext cx="0" cy="2909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正方形/長方形 247"/>
          <p:cNvSpPr/>
          <p:nvPr/>
        </p:nvSpPr>
        <p:spPr>
          <a:xfrm>
            <a:off x="5022188" y="3477989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5621933" y="432464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4993526" y="381003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6504908" y="3493971"/>
            <a:ext cx="5136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6834375" y="381003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254" name="テキスト ボックス 253"/>
          <p:cNvSpPr txBox="1"/>
          <p:nvPr/>
        </p:nvSpPr>
        <p:spPr>
          <a:xfrm>
            <a:off x="4993526" y="424161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255" name="テキスト ボックス 254"/>
          <p:cNvSpPr txBox="1"/>
          <p:nvPr/>
        </p:nvSpPr>
        <p:spPr>
          <a:xfrm>
            <a:off x="6834375" y="424161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256" name="テキスト ボックス 255"/>
          <p:cNvSpPr txBox="1"/>
          <p:nvPr/>
        </p:nvSpPr>
        <p:spPr>
          <a:xfrm>
            <a:off x="4993526" y="4646498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4993526" y="505138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258" name="直線コネクタ 257"/>
          <p:cNvCxnSpPr/>
          <p:nvPr/>
        </p:nvCxnSpPr>
        <p:spPr>
          <a:xfrm>
            <a:off x="4168135" y="3946364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 flipV="1">
            <a:off x="4174190" y="3953984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/>
          <p:cNvCxnSpPr/>
          <p:nvPr/>
        </p:nvCxnSpPr>
        <p:spPr>
          <a:xfrm>
            <a:off x="4168135" y="4372449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4168135" y="5687831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>
          <a:xfrm>
            <a:off x="4168135" y="6056731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4168135" y="6482816"/>
            <a:ext cx="953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>
            <a:off x="4168135" y="7245012"/>
            <a:ext cx="953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>
            <a:off x="3855163" y="7556162"/>
            <a:ext cx="31044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フローチャート: 手操作入力 265"/>
          <p:cNvSpPr/>
          <p:nvPr/>
        </p:nvSpPr>
        <p:spPr>
          <a:xfrm>
            <a:off x="5128428" y="5859558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67" name="フローチャート: 手操作入力 266"/>
          <p:cNvSpPr/>
          <p:nvPr/>
        </p:nvSpPr>
        <p:spPr>
          <a:xfrm>
            <a:off x="5128428" y="6288810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68" name="フローチャート: 手操作入力 267"/>
          <p:cNvSpPr/>
          <p:nvPr/>
        </p:nvSpPr>
        <p:spPr>
          <a:xfrm>
            <a:off x="5128428" y="7044906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269" name="直線コネクタ 268"/>
          <p:cNvCxnSpPr/>
          <p:nvPr/>
        </p:nvCxnSpPr>
        <p:spPr>
          <a:xfrm>
            <a:off x="6077369" y="6056731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/>
          <p:nvPr/>
        </p:nvCxnSpPr>
        <p:spPr>
          <a:xfrm>
            <a:off x="6077369" y="6482816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/>
          <p:nvPr/>
        </p:nvCxnSpPr>
        <p:spPr>
          <a:xfrm>
            <a:off x="6077369" y="7245012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/>
          <p:nvPr/>
        </p:nvCxnSpPr>
        <p:spPr>
          <a:xfrm>
            <a:off x="3968750" y="4784997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/>
          <p:nvPr/>
        </p:nvCxnSpPr>
        <p:spPr>
          <a:xfrm>
            <a:off x="4064154" y="5189882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/>
          <p:nvPr/>
        </p:nvCxnSpPr>
        <p:spPr>
          <a:xfrm>
            <a:off x="3954119" y="4784997"/>
            <a:ext cx="0" cy="3349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>
            <a:off x="4064154" y="5189882"/>
            <a:ext cx="0" cy="2855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/>
          <p:cNvSpPr txBox="1"/>
          <p:nvPr/>
        </p:nvSpPr>
        <p:spPr>
          <a:xfrm>
            <a:off x="4341101" y="396140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テキスト ボックス 276"/>
          <p:cNvSpPr txBox="1"/>
          <p:nvPr/>
        </p:nvSpPr>
        <p:spPr>
          <a:xfrm>
            <a:off x="4341101" y="439271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テキスト ボックス 277"/>
          <p:cNvSpPr txBox="1"/>
          <p:nvPr/>
        </p:nvSpPr>
        <p:spPr>
          <a:xfrm>
            <a:off x="4341101" y="479166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テキスト ボックス 278"/>
          <p:cNvSpPr txBox="1"/>
          <p:nvPr/>
        </p:nvSpPr>
        <p:spPr>
          <a:xfrm>
            <a:off x="4341101" y="51998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0" name="二等辺三角形 279"/>
          <p:cNvSpPr/>
          <p:nvPr/>
        </p:nvSpPr>
        <p:spPr>
          <a:xfrm>
            <a:off x="6990119" y="5207883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1" name="テキスト ボックス 280"/>
          <p:cNvSpPr txBox="1"/>
          <p:nvPr/>
        </p:nvSpPr>
        <p:spPr>
          <a:xfrm>
            <a:off x="4341101" y="37835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19:15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82" name="テキスト ボックス 281"/>
          <p:cNvSpPr txBox="1"/>
          <p:nvPr/>
        </p:nvSpPr>
        <p:spPr>
          <a:xfrm>
            <a:off x="4341101" y="42096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2"/>
                </a:solidFill>
              </a:rPr>
              <a:t>24:20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83" name="テキスト ボックス 282"/>
          <p:cNvSpPr txBox="1"/>
          <p:nvPr/>
        </p:nvSpPr>
        <p:spPr>
          <a:xfrm>
            <a:off x="4341101" y="553106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84" name="テキスト ボックス 283"/>
          <p:cNvSpPr txBox="1"/>
          <p:nvPr/>
        </p:nvSpPr>
        <p:spPr>
          <a:xfrm>
            <a:off x="4341101" y="5700286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テキスト ボックス 284"/>
          <p:cNvSpPr txBox="1"/>
          <p:nvPr/>
        </p:nvSpPr>
        <p:spPr>
          <a:xfrm>
            <a:off x="4341101" y="589760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86" name="テキスト ボックス 285"/>
          <p:cNvSpPr txBox="1"/>
          <p:nvPr/>
        </p:nvSpPr>
        <p:spPr>
          <a:xfrm>
            <a:off x="4341101" y="606682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テキスト ボックス 286"/>
          <p:cNvSpPr txBox="1"/>
          <p:nvPr/>
        </p:nvSpPr>
        <p:spPr>
          <a:xfrm>
            <a:off x="4341101" y="631467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31:25,11:7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88" name="テキスト ボックス 287"/>
          <p:cNvSpPr txBox="1"/>
          <p:nvPr/>
        </p:nvSpPr>
        <p:spPr>
          <a:xfrm>
            <a:off x="4341101" y="648389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9" name="テキスト ボックス 288"/>
          <p:cNvSpPr txBox="1"/>
          <p:nvPr/>
        </p:nvSpPr>
        <p:spPr>
          <a:xfrm>
            <a:off x="4168046" y="7088662"/>
            <a:ext cx="9531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31,7,30:25,11:8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90" name="テキスト ボックス 289"/>
          <p:cNvSpPr txBox="1"/>
          <p:nvPr/>
        </p:nvSpPr>
        <p:spPr>
          <a:xfrm>
            <a:off x="4341101" y="725788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1" name="テキスト ボックス 290"/>
          <p:cNvSpPr txBox="1"/>
          <p:nvPr/>
        </p:nvSpPr>
        <p:spPr>
          <a:xfrm>
            <a:off x="6089373" y="606682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2" name="テキスト ボックス 291"/>
          <p:cNvSpPr txBox="1"/>
          <p:nvPr/>
        </p:nvSpPr>
        <p:spPr>
          <a:xfrm>
            <a:off x="6089373" y="648389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テキスト ボックス 292"/>
          <p:cNvSpPr txBox="1"/>
          <p:nvPr/>
        </p:nvSpPr>
        <p:spPr>
          <a:xfrm>
            <a:off x="6089373" y="725788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4" name="正方形/長方形 293"/>
          <p:cNvSpPr/>
          <p:nvPr/>
        </p:nvSpPr>
        <p:spPr>
          <a:xfrm>
            <a:off x="6954022" y="5531063"/>
            <a:ext cx="287867" cy="232354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二等辺三角形 294"/>
          <p:cNvSpPr/>
          <p:nvPr/>
        </p:nvSpPr>
        <p:spPr>
          <a:xfrm>
            <a:off x="6985771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6" name="台形 295"/>
          <p:cNvSpPr/>
          <p:nvPr/>
        </p:nvSpPr>
        <p:spPr>
          <a:xfrm rot="5400000">
            <a:off x="7940455" y="4541428"/>
            <a:ext cx="1314449" cy="399462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7" name="テキスト ボックス 296"/>
          <p:cNvSpPr txBox="1"/>
          <p:nvPr/>
        </p:nvSpPr>
        <p:spPr>
          <a:xfrm>
            <a:off x="8390760" y="4274433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cxnSp>
        <p:nvCxnSpPr>
          <p:cNvPr id="298" name="直線コネクタ 297"/>
          <p:cNvCxnSpPr/>
          <p:nvPr/>
        </p:nvCxnSpPr>
        <p:spPr>
          <a:xfrm flipV="1">
            <a:off x="4174190" y="4368869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/>
          <p:cNvCxnSpPr/>
          <p:nvPr/>
        </p:nvCxnSpPr>
        <p:spPr>
          <a:xfrm flipV="1">
            <a:off x="4174190" y="569264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/>
          <p:nvPr/>
        </p:nvCxnSpPr>
        <p:spPr>
          <a:xfrm flipV="1">
            <a:off x="4174190" y="606477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/>
          <p:cNvCxnSpPr/>
          <p:nvPr/>
        </p:nvCxnSpPr>
        <p:spPr>
          <a:xfrm flipV="1">
            <a:off x="4174190" y="6478933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テキスト ボックス 301"/>
          <p:cNvSpPr txBox="1"/>
          <p:nvPr/>
        </p:nvSpPr>
        <p:spPr>
          <a:xfrm>
            <a:off x="6097186" y="7083429"/>
            <a:ext cx="76581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30:0</a:t>
            </a:r>
            <a:r>
              <a:rPr lang="ja-JP" altLang="en-US" sz="1050">
                <a:solidFill>
                  <a:schemeClr val="accent2"/>
                </a:solidFill>
              </a:rPr>
              <a:t> </a:t>
            </a:r>
            <a:r>
              <a:rPr lang="en-US" altLang="ja-JP" sz="1050">
                <a:solidFill>
                  <a:schemeClr val="accent2"/>
                </a:solidFill>
              </a:rPr>
              <a:t>-&gt; 31:1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cxnSp>
        <p:nvCxnSpPr>
          <p:cNvPr id="303" name="直線コネクタ 302"/>
          <p:cNvCxnSpPr/>
          <p:nvPr/>
        </p:nvCxnSpPr>
        <p:spPr>
          <a:xfrm>
            <a:off x="7241889" y="5687831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/>
          <p:cNvCxnSpPr/>
          <p:nvPr/>
        </p:nvCxnSpPr>
        <p:spPr>
          <a:xfrm>
            <a:off x="7241889" y="6056731"/>
            <a:ext cx="700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/>
          <p:nvPr/>
        </p:nvCxnSpPr>
        <p:spPr>
          <a:xfrm>
            <a:off x="7257129" y="3945174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/>
          <p:cNvCxnSpPr/>
          <p:nvPr/>
        </p:nvCxnSpPr>
        <p:spPr>
          <a:xfrm>
            <a:off x="7257129" y="4401739"/>
            <a:ext cx="1140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テキスト ボックス 306"/>
          <p:cNvSpPr txBox="1"/>
          <p:nvPr/>
        </p:nvSpPr>
        <p:spPr>
          <a:xfrm>
            <a:off x="7269205" y="377097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08" name="テキスト ボックス 307"/>
          <p:cNvSpPr txBox="1"/>
          <p:nvPr/>
        </p:nvSpPr>
        <p:spPr>
          <a:xfrm>
            <a:off x="7269205" y="418526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テキスト ボックス 308"/>
          <p:cNvSpPr txBox="1"/>
          <p:nvPr/>
        </p:nvSpPr>
        <p:spPr>
          <a:xfrm>
            <a:off x="7269205" y="5509489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10" name="テキスト ボックス 309"/>
          <p:cNvSpPr txBox="1"/>
          <p:nvPr/>
        </p:nvSpPr>
        <p:spPr>
          <a:xfrm>
            <a:off x="7269205" y="606914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1" name="直線コネクタ 310"/>
          <p:cNvCxnSpPr/>
          <p:nvPr/>
        </p:nvCxnSpPr>
        <p:spPr>
          <a:xfrm>
            <a:off x="7241889" y="6486806"/>
            <a:ext cx="81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テキスト ボックス 311"/>
          <p:cNvSpPr txBox="1"/>
          <p:nvPr/>
        </p:nvSpPr>
        <p:spPr>
          <a:xfrm>
            <a:off x="7269205" y="649118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3" name="直線コネクタ 312"/>
          <p:cNvCxnSpPr/>
          <p:nvPr/>
        </p:nvCxnSpPr>
        <p:spPr>
          <a:xfrm>
            <a:off x="7241889" y="7242415"/>
            <a:ext cx="939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テキスト ボックス 313"/>
          <p:cNvSpPr txBox="1"/>
          <p:nvPr/>
        </p:nvSpPr>
        <p:spPr>
          <a:xfrm>
            <a:off x="7269205" y="7079738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5" name="直線コネクタ 314"/>
          <p:cNvCxnSpPr/>
          <p:nvPr/>
        </p:nvCxnSpPr>
        <p:spPr>
          <a:xfrm>
            <a:off x="7241889" y="7553662"/>
            <a:ext cx="2288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テキスト ボックス 315"/>
          <p:cNvSpPr txBox="1"/>
          <p:nvPr/>
        </p:nvSpPr>
        <p:spPr>
          <a:xfrm>
            <a:off x="7269205" y="73909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テキスト ボックス 316"/>
          <p:cNvSpPr txBox="1"/>
          <p:nvPr/>
        </p:nvSpPr>
        <p:spPr>
          <a:xfrm>
            <a:off x="8390760" y="4476869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01</a:t>
            </a:r>
            <a:endParaRPr kumimoji="1" lang="ja-JP" altLang="en-US" sz="1600"/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8390760" y="4710336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10</a:t>
            </a:r>
            <a:endParaRPr kumimoji="1" lang="ja-JP" altLang="en-US" sz="1600"/>
          </a:p>
        </p:txBody>
      </p:sp>
      <p:cxnSp>
        <p:nvCxnSpPr>
          <p:cNvPr id="319" name="直線コネクタ 318"/>
          <p:cNvCxnSpPr/>
          <p:nvPr/>
        </p:nvCxnSpPr>
        <p:spPr>
          <a:xfrm>
            <a:off x="7942647" y="4607649"/>
            <a:ext cx="0" cy="1457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/>
          <p:cNvCxnSpPr/>
          <p:nvPr/>
        </p:nvCxnSpPr>
        <p:spPr>
          <a:xfrm>
            <a:off x="8059420" y="4833446"/>
            <a:ext cx="0" cy="1653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/>
          <p:cNvCxnSpPr/>
          <p:nvPr/>
        </p:nvCxnSpPr>
        <p:spPr>
          <a:xfrm>
            <a:off x="7942647" y="4607649"/>
            <a:ext cx="455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/>
          <p:nvPr/>
        </p:nvCxnSpPr>
        <p:spPr>
          <a:xfrm>
            <a:off x="8059324" y="4835359"/>
            <a:ext cx="331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/>
          <p:cNvCxnSpPr/>
          <p:nvPr/>
        </p:nvCxnSpPr>
        <p:spPr>
          <a:xfrm>
            <a:off x="8797411" y="4722125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グループ化 323"/>
          <p:cNvGrpSpPr/>
          <p:nvPr/>
        </p:nvGrpSpPr>
        <p:grpSpPr>
          <a:xfrm>
            <a:off x="9519548" y="6960294"/>
            <a:ext cx="391335" cy="703818"/>
            <a:chOff x="4483177" y="2711053"/>
            <a:chExt cx="704376" cy="1266825"/>
          </a:xfrm>
        </p:grpSpPr>
        <p:sp>
          <p:nvSpPr>
            <p:cNvPr id="325" name="台形 324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26" name="二等辺三角形 325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二等辺三角形 326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8" name="テキスト ボックス 327"/>
          <p:cNvSpPr txBox="1"/>
          <p:nvPr/>
        </p:nvSpPr>
        <p:spPr>
          <a:xfrm>
            <a:off x="9646729" y="717370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329" name="直線コネクタ 328"/>
          <p:cNvCxnSpPr/>
          <p:nvPr/>
        </p:nvCxnSpPr>
        <p:spPr>
          <a:xfrm>
            <a:off x="8181340" y="7079738"/>
            <a:ext cx="0" cy="162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/>
          <p:cNvCxnSpPr/>
          <p:nvPr/>
        </p:nvCxnSpPr>
        <p:spPr>
          <a:xfrm>
            <a:off x="8173534" y="7088663"/>
            <a:ext cx="1356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グループ化 330"/>
          <p:cNvGrpSpPr/>
          <p:nvPr/>
        </p:nvGrpSpPr>
        <p:grpSpPr>
          <a:xfrm>
            <a:off x="9492270" y="3710906"/>
            <a:ext cx="678042" cy="1219462"/>
            <a:chOff x="4483177" y="2711053"/>
            <a:chExt cx="704376" cy="1266825"/>
          </a:xfrm>
        </p:grpSpPr>
        <p:sp>
          <p:nvSpPr>
            <p:cNvPr id="332" name="台形 331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3" name="二等辺三角形 332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二等辺三角形 333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5" name="テキスト ボックス 334"/>
          <p:cNvSpPr txBox="1"/>
          <p:nvPr/>
        </p:nvSpPr>
        <p:spPr>
          <a:xfrm>
            <a:off x="9553469" y="4490680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336" name="テキスト ボックス 335"/>
          <p:cNvSpPr txBox="1"/>
          <p:nvPr/>
        </p:nvSpPr>
        <p:spPr>
          <a:xfrm>
            <a:off x="8811151" y="4545056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37" name="テキスト ボックス 336"/>
          <p:cNvSpPr txBox="1"/>
          <p:nvPr/>
        </p:nvSpPr>
        <p:spPr>
          <a:xfrm>
            <a:off x="8811151" y="3767714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38" name="テキスト ボックス 337"/>
          <p:cNvSpPr txBox="1"/>
          <p:nvPr/>
        </p:nvSpPr>
        <p:spPr>
          <a:xfrm>
            <a:off x="10200242" y="4098371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9" name="直線コネクタ 338"/>
          <p:cNvCxnSpPr/>
          <p:nvPr/>
        </p:nvCxnSpPr>
        <p:spPr>
          <a:xfrm>
            <a:off x="10170312" y="4311921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正方形/長方形 339"/>
          <p:cNvSpPr/>
          <p:nvPr/>
        </p:nvSpPr>
        <p:spPr>
          <a:xfrm>
            <a:off x="10889295" y="3489130"/>
            <a:ext cx="287867" cy="43654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二等辺三角形 340"/>
          <p:cNvSpPr/>
          <p:nvPr/>
        </p:nvSpPr>
        <p:spPr>
          <a:xfrm>
            <a:off x="10921044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2" name="楕円 341"/>
          <p:cNvSpPr/>
          <p:nvPr/>
        </p:nvSpPr>
        <p:spPr>
          <a:xfrm>
            <a:off x="7769453" y="4354584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43" name="直線コネクタ 342"/>
          <p:cNvCxnSpPr/>
          <p:nvPr/>
        </p:nvCxnSpPr>
        <p:spPr>
          <a:xfrm>
            <a:off x="7823453" y="4402958"/>
            <a:ext cx="0" cy="1135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/>
          <p:cNvCxnSpPr/>
          <p:nvPr/>
        </p:nvCxnSpPr>
        <p:spPr>
          <a:xfrm>
            <a:off x="7823453" y="5538784"/>
            <a:ext cx="2691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/>
          <p:cNvCxnSpPr/>
          <p:nvPr/>
        </p:nvCxnSpPr>
        <p:spPr>
          <a:xfrm>
            <a:off x="10514738" y="4751154"/>
            <a:ext cx="0" cy="78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/>
          <p:nvPr/>
        </p:nvCxnSpPr>
        <p:spPr>
          <a:xfrm>
            <a:off x="10514738" y="4751154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/>
          <p:cNvCxnSpPr/>
          <p:nvPr/>
        </p:nvCxnSpPr>
        <p:spPr>
          <a:xfrm>
            <a:off x="9910884" y="7317879"/>
            <a:ext cx="9784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テキスト ボックス 347"/>
          <p:cNvSpPr txBox="1"/>
          <p:nvPr/>
        </p:nvSpPr>
        <p:spPr>
          <a:xfrm>
            <a:off x="9925929" y="7137207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9" name="直線コネクタ 348"/>
          <p:cNvCxnSpPr/>
          <p:nvPr/>
        </p:nvCxnSpPr>
        <p:spPr>
          <a:xfrm>
            <a:off x="393308" y="3945174"/>
            <a:ext cx="0" cy="4283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正方形/長方形 349"/>
          <p:cNvSpPr/>
          <p:nvPr/>
        </p:nvSpPr>
        <p:spPr>
          <a:xfrm>
            <a:off x="12263662" y="3469290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1" name="二等辺三角形 350"/>
          <p:cNvSpPr/>
          <p:nvPr/>
        </p:nvSpPr>
        <p:spPr>
          <a:xfrm>
            <a:off x="12701440" y="4859105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4" name="テキスト ボックス 353"/>
          <p:cNvSpPr txBox="1"/>
          <p:nvPr/>
        </p:nvSpPr>
        <p:spPr>
          <a:xfrm>
            <a:off x="12276136" y="414752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355" name="テキスト ボックス 354"/>
          <p:cNvSpPr txBox="1"/>
          <p:nvPr/>
        </p:nvSpPr>
        <p:spPr>
          <a:xfrm>
            <a:off x="12678075" y="414752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356" name="テキスト ボックス 355"/>
          <p:cNvSpPr txBox="1"/>
          <p:nvPr/>
        </p:nvSpPr>
        <p:spPr>
          <a:xfrm>
            <a:off x="11189636" y="408003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7" name="直線コネクタ 356"/>
          <p:cNvCxnSpPr/>
          <p:nvPr/>
        </p:nvCxnSpPr>
        <p:spPr>
          <a:xfrm>
            <a:off x="11177162" y="4311921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楕円 357"/>
          <p:cNvSpPr/>
          <p:nvPr/>
        </p:nvSpPr>
        <p:spPr>
          <a:xfrm>
            <a:off x="11866215" y="4259144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9" name="テキスト ボックス 358"/>
          <p:cNvSpPr txBox="1"/>
          <p:nvPr/>
        </p:nvSpPr>
        <p:spPr>
          <a:xfrm>
            <a:off x="11189636" y="457718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0" name="直線コネクタ 359"/>
          <p:cNvCxnSpPr/>
          <p:nvPr/>
        </p:nvCxnSpPr>
        <p:spPr>
          <a:xfrm>
            <a:off x="11177162" y="4751154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テキスト ボックス 360"/>
          <p:cNvSpPr txBox="1"/>
          <p:nvPr/>
        </p:nvSpPr>
        <p:spPr>
          <a:xfrm>
            <a:off x="11189636" y="552400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2" name="直線コネクタ 361"/>
          <p:cNvCxnSpPr/>
          <p:nvPr/>
        </p:nvCxnSpPr>
        <p:spPr>
          <a:xfrm>
            <a:off x="11177162" y="5697970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テキスト ボックス 362"/>
          <p:cNvSpPr txBox="1"/>
          <p:nvPr/>
        </p:nvSpPr>
        <p:spPr>
          <a:xfrm>
            <a:off x="11189636" y="7130896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4" name="直線コネクタ 363"/>
          <p:cNvCxnSpPr/>
          <p:nvPr/>
        </p:nvCxnSpPr>
        <p:spPr>
          <a:xfrm>
            <a:off x="11177162" y="73175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テキスト ボックス 364"/>
          <p:cNvSpPr txBox="1"/>
          <p:nvPr/>
        </p:nvSpPr>
        <p:spPr>
          <a:xfrm>
            <a:off x="12276136" y="460297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366" name="テキスト ボックス 365"/>
          <p:cNvSpPr txBox="1"/>
          <p:nvPr/>
        </p:nvSpPr>
        <p:spPr>
          <a:xfrm>
            <a:off x="12263156" y="3477989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367" name="直線コネクタ 366"/>
          <p:cNvCxnSpPr/>
          <p:nvPr/>
        </p:nvCxnSpPr>
        <p:spPr>
          <a:xfrm>
            <a:off x="11913840" y="4322483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コネクタ 367"/>
          <p:cNvCxnSpPr/>
          <p:nvPr/>
        </p:nvCxnSpPr>
        <p:spPr>
          <a:xfrm>
            <a:off x="11913840" y="5398383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正方形/長方形 368"/>
          <p:cNvSpPr/>
          <p:nvPr/>
        </p:nvSpPr>
        <p:spPr>
          <a:xfrm>
            <a:off x="12672718" y="5189882"/>
            <a:ext cx="287867" cy="26647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二等辺三角形 369"/>
          <p:cNvSpPr/>
          <p:nvPr/>
        </p:nvSpPr>
        <p:spPr>
          <a:xfrm>
            <a:off x="12704467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71" name="直線コネクタ 370"/>
          <p:cNvCxnSpPr/>
          <p:nvPr/>
        </p:nvCxnSpPr>
        <p:spPr>
          <a:xfrm>
            <a:off x="14444411" y="4523739"/>
            <a:ext cx="268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台形 371"/>
          <p:cNvSpPr/>
          <p:nvPr/>
        </p:nvSpPr>
        <p:spPr>
          <a:xfrm rot="5400000">
            <a:off x="13735443" y="4376103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3" name="テキスト ボックス 372"/>
          <p:cNvSpPr txBox="1"/>
          <p:nvPr/>
        </p:nvSpPr>
        <p:spPr>
          <a:xfrm>
            <a:off x="14159519" y="415226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374" name="テキスト ボックス 373"/>
          <p:cNvSpPr txBox="1"/>
          <p:nvPr/>
        </p:nvSpPr>
        <p:spPr>
          <a:xfrm>
            <a:off x="14159519" y="461754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375" name="直線コネクタ 374"/>
          <p:cNvCxnSpPr/>
          <p:nvPr/>
        </p:nvCxnSpPr>
        <p:spPr>
          <a:xfrm>
            <a:off x="12967474" y="4298313"/>
            <a:ext cx="1182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/>
          <p:cNvCxnSpPr/>
          <p:nvPr/>
        </p:nvCxnSpPr>
        <p:spPr>
          <a:xfrm>
            <a:off x="13868697" y="4756043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テキスト ボックス 376"/>
          <p:cNvSpPr txBox="1"/>
          <p:nvPr/>
        </p:nvSpPr>
        <p:spPr>
          <a:xfrm>
            <a:off x="12965723" y="408003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78" name="テキスト ボックス 377"/>
          <p:cNvSpPr txBox="1"/>
          <p:nvPr/>
        </p:nvSpPr>
        <p:spPr>
          <a:xfrm>
            <a:off x="12980963" y="519985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9" name="直線コネクタ 378"/>
          <p:cNvCxnSpPr/>
          <p:nvPr/>
        </p:nvCxnSpPr>
        <p:spPr>
          <a:xfrm>
            <a:off x="12965723" y="5398383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/>
          <p:cNvCxnSpPr/>
          <p:nvPr/>
        </p:nvCxnSpPr>
        <p:spPr>
          <a:xfrm>
            <a:off x="13868697" y="4752053"/>
            <a:ext cx="0" cy="646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テキスト ボックス 380"/>
          <p:cNvSpPr txBox="1"/>
          <p:nvPr/>
        </p:nvSpPr>
        <p:spPr>
          <a:xfrm rot="5400000">
            <a:off x="14193772" y="4853140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82" name="テキスト ボックス 381"/>
          <p:cNvSpPr txBox="1"/>
          <p:nvPr/>
        </p:nvSpPr>
        <p:spPr>
          <a:xfrm>
            <a:off x="12964745" y="552400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3" name="直線コネクタ 382"/>
          <p:cNvCxnSpPr/>
          <p:nvPr/>
        </p:nvCxnSpPr>
        <p:spPr>
          <a:xfrm>
            <a:off x="12952271" y="5697970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テキスト ボックス 383"/>
          <p:cNvSpPr txBox="1"/>
          <p:nvPr/>
        </p:nvSpPr>
        <p:spPr>
          <a:xfrm>
            <a:off x="12973059" y="7130896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5" name="直線コネクタ 384"/>
          <p:cNvCxnSpPr/>
          <p:nvPr/>
        </p:nvCxnSpPr>
        <p:spPr>
          <a:xfrm>
            <a:off x="12960585" y="7317566"/>
            <a:ext cx="1139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/>
          <p:cNvCxnSpPr/>
          <p:nvPr/>
        </p:nvCxnSpPr>
        <p:spPr>
          <a:xfrm>
            <a:off x="14099930" y="7317566"/>
            <a:ext cx="0" cy="910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/>
          <p:cNvCxnSpPr/>
          <p:nvPr/>
        </p:nvCxnSpPr>
        <p:spPr>
          <a:xfrm>
            <a:off x="14231620" y="5700286"/>
            <a:ext cx="0" cy="2434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/>
          <p:cNvCxnSpPr/>
          <p:nvPr/>
        </p:nvCxnSpPr>
        <p:spPr>
          <a:xfrm>
            <a:off x="14712950" y="4518612"/>
            <a:ext cx="0" cy="3526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/>
          <p:cNvCxnSpPr/>
          <p:nvPr/>
        </p:nvCxnSpPr>
        <p:spPr>
          <a:xfrm>
            <a:off x="4064154" y="8045126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/>
          <p:cNvCxnSpPr/>
          <p:nvPr/>
        </p:nvCxnSpPr>
        <p:spPr>
          <a:xfrm>
            <a:off x="3954119" y="8134350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/>
          <p:cNvCxnSpPr/>
          <p:nvPr/>
        </p:nvCxnSpPr>
        <p:spPr>
          <a:xfrm>
            <a:off x="393308" y="8228330"/>
            <a:ext cx="13719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テキスト ボックス 393"/>
          <p:cNvSpPr txBox="1"/>
          <p:nvPr/>
        </p:nvSpPr>
        <p:spPr>
          <a:xfrm>
            <a:off x="4341101" y="66677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31:12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cxnSp>
        <p:nvCxnSpPr>
          <p:cNvPr id="395" name="直線コネクタ 394"/>
          <p:cNvCxnSpPr/>
          <p:nvPr/>
        </p:nvCxnSpPr>
        <p:spPr>
          <a:xfrm>
            <a:off x="4168135" y="6839461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/>
          <p:cNvCxnSpPr/>
          <p:nvPr/>
        </p:nvCxnSpPr>
        <p:spPr>
          <a:xfrm flipV="1">
            <a:off x="4174190" y="684427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テキスト ボックス 396"/>
          <p:cNvSpPr txBox="1"/>
          <p:nvPr/>
        </p:nvSpPr>
        <p:spPr>
          <a:xfrm>
            <a:off x="4341101" y="684170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98" name="角丸四角形 397"/>
          <p:cNvSpPr/>
          <p:nvPr/>
        </p:nvSpPr>
        <p:spPr>
          <a:xfrm>
            <a:off x="5136512" y="6692837"/>
            <a:ext cx="940857" cy="28991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&lt;&lt; 12</a:t>
            </a:r>
            <a:endParaRPr kumimoji="1" lang="ja-JP" altLang="en-US" sz="1800"/>
          </a:p>
        </p:txBody>
      </p:sp>
      <p:cxnSp>
        <p:nvCxnSpPr>
          <p:cNvPr id="399" name="直線コネクタ 398"/>
          <p:cNvCxnSpPr/>
          <p:nvPr/>
        </p:nvCxnSpPr>
        <p:spPr>
          <a:xfrm>
            <a:off x="6077369" y="6835475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テキスト ボックス 399"/>
          <p:cNvSpPr txBox="1"/>
          <p:nvPr/>
        </p:nvSpPr>
        <p:spPr>
          <a:xfrm>
            <a:off x="6089373" y="683655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ID_SFT_U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01" name="テキスト ボックス 400"/>
          <p:cNvSpPr txBox="1"/>
          <p:nvPr/>
        </p:nvSpPr>
        <p:spPr>
          <a:xfrm>
            <a:off x="8390760" y="4922696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11</a:t>
            </a:r>
            <a:endParaRPr kumimoji="1" lang="ja-JP" altLang="en-US" sz="1600"/>
          </a:p>
        </p:txBody>
      </p:sp>
      <p:cxnSp>
        <p:nvCxnSpPr>
          <p:cNvPr id="402" name="直線コネクタ 401"/>
          <p:cNvCxnSpPr/>
          <p:nvPr/>
        </p:nvCxnSpPr>
        <p:spPr>
          <a:xfrm>
            <a:off x="8186420" y="5028792"/>
            <a:ext cx="0" cy="1815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/>
          <p:cNvCxnSpPr/>
          <p:nvPr/>
        </p:nvCxnSpPr>
        <p:spPr>
          <a:xfrm>
            <a:off x="7249685" y="6835475"/>
            <a:ext cx="931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テキスト ボックス 403"/>
          <p:cNvSpPr txBox="1"/>
          <p:nvPr/>
        </p:nvSpPr>
        <p:spPr>
          <a:xfrm>
            <a:off x="7269205" y="6843208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5" name="直線コネクタ 404"/>
          <p:cNvCxnSpPr/>
          <p:nvPr/>
        </p:nvCxnSpPr>
        <p:spPr>
          <a:xfrm>
            <a:off x="8181340" y="5034112"/>
            <a:ext cx="2094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/>
          <p:cNvCxnSpPr/>
          <p:nvPr/>
        </p:nvCxnSpPr>
        <p:spPr>
          <a:xfrm>
            <a:off x="4174190" y="3710906"/>
            <a:ext cx="0" cy="3546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DFCF860A-1204-479B-B209-FD84709311F0}"/>
              </a:ext>
            </a:extLst>
          </p:cNvPr>
          <p:cNvSpPr txBox="1"/>
          <p:nvPr/>
        </p:nvSpPr>
        <p:spPr>
          <a:xfrm>
            <a:off x="2861366" y="3151315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392" name="テキスト ボックス 391">
            <a:extLst>
              <a:ext uri="{FF2B5EF4-FFF2-40B4-BE49-F238E27FC236}">
                <a16:creationId xmlns:a16="http://schemas.microsoft.com/office/drawing/2014/main" id="{2171F09A-462E-423D-B535-274360E1E4B5}"/>
              </a:ext>
            </a:extLst>
          </p:cNvPr>
          <p:cNvSpPr txBox="1"/>
          <p:nvPr/>
        </p:nvSpPr>
        <p:spPr>
          <a:xfrm>
            <a:off x="2600993" y="2892411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393" name="テキスト ボックス 392">
            <a:extLst>
              <a:ext uri="{FF2B5EF4-FFF2-40B4-BE49-F238E27FC236}">
                <a16:creationId xmlns:a16="http://schemas.microsoft.com/office/drawing/2014/main" id="{66478B44-0639-41DA-A77D-15F938095C46}"/>
              </a:ext>
            </a:extLst>
          </p:cNvPr>
          <p:cNvSpPr txBox="1"/>
          <p:nvPr/>
        </p:nvSpPr>
        <p:spPr>
          <a:xfrm>
            <a:off x="5323329" y="3198538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406" name="テキスト ボックス 405">
            <a:extLst>
              <a:ext uri="{FF2B5EF4-FFF2-40B4-BE49-F238E27FC236}">
                <a16:creationId xmlns:a16="http://schemas.microsoft.com/office/drawing/2014/main" id="{5ED56888-D361-45CA-A574-E10E6BF1BEFE}"/>
              </a:ext>
            </a:extLst>
          </p:cNvPr>
          <p:cNvSpPr txBox="1"/>
          <p:nvPr/>
        </p:nvSpPr>
        <p:spPr>
          <a:xfrm>
            <a:off x="12031069" y="3174478"/>
            <a:ext cx="119988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408" name="テキスト ボックス 407">
            <a:extLst>
              <a:ext uri="{FF2B5EF4-FFF2-40B4-BE49-F238E27FC236}">
                <a16:creationId xmlns:a16="http://schemas.microsoft.com/office/drawing/2014/main" id="{C77EEB44-7C1D-4DCE-B193-A53CF73B04AC}"/>
              </a:ext>
            </a:extLst>
          </p:cNvPr>
          <p:cNvSpPr txBox="1"/>
          <p:nvPr/>
        </p:nvSpPr>
        <p:spPr>
          <a:xfrm>
            <a:off x="11934128" y="2915574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  <p:sp>
        <p:nvSpPr>
          <p:cNvPr id="409" name="テキスト ボックス 408">
            <a:extLst>
              <a:ext uri="{FF2B5EF4-FFF2-40B4-BE49-F238E27FC236}">
                <a16:creationId xmlns:a16="http://schemas.microsoft.com/office/drawing/2014/main" id="{5A833A5C-2DF4-4E97-854A-F6BAE40CF219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410" name="テキスト ボックス 409">
            <a:extLst>
              <a:ext uri="{FF2B5EF4-FFF2-40B4-BE49-F238E27FC236}">
                <a16:creationId xmlns:a16="http://schemas.microsoft.com/office/drawing/2014/main" id="{63CF950A-7861-4481-AB7B-308539B8B58D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411" name="テキスト ボックス 410">
            <a:extLst>
              <a:ext uri="{FF2B5EF4-FFF2-40B4-BE49-F238E27FC236}">
                <a16:creationId xmlns:a16="http://schemas.microsoft.com/office/drawing/2014/main" id="{069B2728-1086-4835-9725-8B3904B193E4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2DC91A5-13B1-4A0C-A279-2AEAABF3338B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9D75B22C-40BF-4696-845F-9DD370FC4600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F6127C93-C5DA-4AE7-A28B-40B96B991273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8F400AA8-082D-4EF9-8637-9F04F89C646C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942A2E00-44B5-4EB0-90CC-C54AA0560D5B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3001F3AF-8CF9-4488-9111-6FB5F696609B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49491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3711102"/>
            <a:ext cx="0" cy="1989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R</a:t>
            </a:r>
            <a:r>
              <a:rPr lang="en-US" altLang="ja-JP" sz="2400"/>
              <a:t>-type</a:t>
            </a:r>
            <a:r>
              <a:rPr lang="ja-JP" altLang="en-US" sz="2400"/>
              <a:t> </a:t>
            </a:r>
            <a:r>
              <a:rPr lang="en-US" altLang="ja-JP" sz="2400"/>
              <a:t>only</a:t>
            </a:r>
            <a:endParaRPr kumimoji="1" lang="ja-JP" altLang="en-US" sz="2400"/>
          </a:p>
        </p:txBody>
      </p:sp>
      <p:sp>
        <p:nvSpPr>
          <p:cNvPr id="685" name="正方形/長方形 684"/>
          <p:cNvSpPr/>
          <p:nvPr/>
        </p:nvSpPr>
        <p:spPr>
          <a:xfrm>
            <a:off x="1764656" y="3451226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39909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3714750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3714751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3522870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151512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36693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276727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4901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411345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3714751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4853305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47182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4637405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4632247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174991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451225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035204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373292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3711102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テキスト ボックス 714"/>
          <p:cNvSpPr txBox="1"/>
          <p:nvPr/>
        </p:nvSpPr>
        <p:spPr>
          <a:xfrm>
            <a:off x="2873840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35185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3714750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478185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32527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7" name="テキスト ボックス 726"/>
          <p:cNvSpPr txBox="1"/>
          <p:nvPr/>
        </p:nvSpPr>
        <p:spPr>
          <a:xfrm>
            <a:off x="6504908" y="3494167"/>
            <a:ext cx="5136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4646694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05157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3946560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395418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372645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5688027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4785193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190078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4778843"/>
            <a:ext cx="0" cy="1479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187691"/>
            <a:ext cx="0" cy="981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396159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39290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47918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20005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208079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8" name="テキスト ボックス 757"/>
          <p:cNvSpPr txBox="1"/>
          <p:nvPr/>
        </p:nvSpPr>
        <p:spPr>
          <a:xfrm>
            <a:off x="4341101" y="378378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19:15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59" name="テキスト ボックス 758"/>
          <p:cNvSpPr txBox="1"/>
          <p:nvPr/>
        </p:nvSpPr>
        <p:spPr>
          <a:xfrm>
            <a:off x="4341101" y="420987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2"/>
                </a:solidFill>
              </a:rPr>
              <a:t>24:20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0" name="テキスト ボックス 759"/>
          <p:cNvSpPr txBox="1"/>
          <p:nvPr/>
        </p:nvSpPr>
        <p:spPr>
          <a:xfrm>
            <a:off x="4341101" y="553125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570048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5538980"/>
            <a:ext cx="287867" cy="4712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58197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369065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直線コネクタ 794"/>
          <p:cNvCxnSpPr/>
          <p:nvPr/>
        </p:nvCxnSpPr>
        <p:spPr>
          <a:xfrm>
            <a:off x="4168135" y="5587748"/>
            <a:ext cx="114055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5688027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3945370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401935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377116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23132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55096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401935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4722321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3711102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490876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4545252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376791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098567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312117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489326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58197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0802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312117"/>
            <a:ext cx="7366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56981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322679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398579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208078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582584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80963" y="5200053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12965723" y="5398579"/>
            <a:ext cx="1747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テキスト ボックス 902"/>
          <p:cNvSpPr txBox="1"/>
          <p:nvPr/>
        </p:nvSpPr>
        <p:spPr>
          <a:xfrm>
            <a:off x="12964745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5698166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5700482"/>
            <a:ext cx="0" cy="55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5398579"/>
            <a:ext cx="0" cy="770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6168701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6257925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9C4628F-9DFD-46CE-9EBC-FD7869A207AE}"/>
              </a:ext>
            </a:extLst>
          </p:cNvPr>
          <p:cNvSpPr txBox="1"/>
          <p:nvPr/>
        </p:nvSpPr>
        <p:spPr>
          <a:xfrm>
            <a:off x="2861366" y="3151315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450A6545-C226-4FD6-8D57-2F390B9C4CFB}"/>
              </a:ext>
            </a:extLst>
          </p:cNvPr>
          <p:cNvSpPr txBox="1"/>
          <p:nvPr/>
        </p:nvSpPr>
        <p:spPr>
          <a:xfrm>
            <a:off x="2600993" y="2892411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F037A1FA-18EB-4FDA-8FDF-9FC797C92831}"/>
              </a:ext>
            </a:extLst>
          </p:cNvPr>
          <p:cNvSpPr txBox="1"/>
          <p:nvPr/>
        </p:nvSpPr>
        <p:spPr>
          <a:xfrm>
            <a:off x="5323329" y="3198538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3DAD77E9-E454-4037-B778-F22E91BC6A0D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41D5E267-AA13-4DF3-B1AE-6E792FCF5D17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4710CACD-6D99-4E90-9A70-38A2531452D5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4AB2A31-04FA-4770-82A5-7E03B02F2401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E69211F8-150C-4FE4-999F-9C6BD66A2F7C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F4AC97A7-E385-4DF8-B4B5-7396ABEBC461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E949C4C-84F6-4CDE-A2B7-BF0FCB7C5A05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1FC72CC6-B5EF-408C-9EE9-1DC54D2756B9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95AE2708-E84F-4F3D-850A-5B002BC6C1C3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01389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3711102"/>
            <a:ext cx="0" cy="19746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+ I-type</a:t>
            </a:r>
            <a:endParaRPr kumimoji="1" lang="ja-JP" altLang="en-US" sz="2400"/>
          </a:p>
        </p:txBody>
      </p:sp>
      <p:sp>
        <p:nvSpPr>
          <p:cNvPr id="685" name="正方形/長方形 684"/>
          <p:cNvSpPr/>
          <p:nvPr/>
        </p:nvSpPr>
        <p:spPr>
          <a:xfrm>
            <a:off x="1764656" y="3451226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39909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3714750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3714751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3522870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151512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36693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276727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4901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411345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3714751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4853305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47182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4637405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4632247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174991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451225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035204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373292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3711102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テキスト ボックス 714"/>
          <p:cNvSpPr txBox="1"/>
          <p:nvPr/>
        </p:nvSpPr>
        <p:spPr>
          <a:xfrm>
            <a:off x="2873840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35185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3714750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478185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32527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7" name="テキスト ボックス 726"/>
          <p:cNvSpPr txBox="1"/>
          <p:nvPr/>
        </p:nvSpPr>
        <p:spPr>
          <a:xfrm>
            <a:off x="6504908" y="3494167"/>
            <a:ext cx="5136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4646694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05157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3946560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395418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372645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5688027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4785193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190078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4778843"/>
            <a:ext cx="0" cy="1708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187691"/>
            <a:ext cx="0" cy="1209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396159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39290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47918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20005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208079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8" name="テキスト ボックス 757"/>
          <p:cNvSpPr txBox="1"/>
          <p:nvPr/>
        </p:nvSpPr>
        <p:spPr>
          <a:xfrm>
            <a:off x="4341101" y="378378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19:15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59" name="テキスト ボックス 758"/>
          <p:cNvSpPr txBox="1"/>
          <p:nvPr/>
        </p:nvSpPr>
        <p:spPr>
          <a:xfrm>
            <a:off x="4341101" y="420987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2"/>
                </a:solidFill>
              </a:rPr>
              <a:t>24:20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0" name="テキスト ボックス 759"/>
          <p:cNvSpPr txBox="1"/>
          <p:nvPr/>
        </p:nvSpPr>
        <p:spPr>
          <a:xfrm>
            <a:off x="4341101" y="553125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570048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5538980"/>
            <a:ext cx="287867" cy="7393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608785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369065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5688027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3945370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401935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377116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23132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55096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401935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4722321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3711102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490876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4545252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376791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098567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312117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489326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58197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0802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312117"/>
            <a:ext cx="7366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56981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322679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398579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208078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582584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80963" y="5200053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12965723" y="5398579"/>
            <a:ext cx="1747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テキスト ボックス 902"/>
          <p:cNvSpPr txBox="1"/>
          <p:nvPr/>
        </p:nvSpPr>
        <p:spPr>
          <a:xfrm>
            <a:off x="12964745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5698166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5700482"/>
            <a:ext cx="0" cy="78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5398579"/>
            <a:ext cx="0" cy="999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6397625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6486849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/>
          <p:nvPr/>
        </p:nvCxnSpPr>
        <p:spPr>
          <a:xfrm>
            <a:off x="4168135" y="6056927"/>
            <a:ext cx="96029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フローチャート: 手操作入力 118"/>
          <p:cNvSpPr/>
          <p:nvPr/>
        </p:nvSpPr>
        <p:spPr>
          <a:xfrm>
            <a:off x="5128428" y="5859754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SignExt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cxnSp>
        <p:nvCxnSpPr>
          <p:cNvPr id="120" name="直線コネクタ 119"/>
          <p:cNvCxnSpPr/>
          <p:nvPr/>
        </p:nvCxnSpPr>
        <p:spPr>
          <a:xfrm>
            <a:off x="6077369" y="6056927"/>
            <a:ext cx="88223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4341101" y="589779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341101" y="606702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6089373" y="606702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台形 123"/>
          <p:cNvSpPr/>
          <p:nvPr/>
        </p:nvSpPr>
        <p:spPr>
          <a:xfrm rot="5400000">
            <a:off x="7940455" y="4541624"/>
            <a:ext cx="1314449" cy="399462"/>
          </a:xfrm>
          <a:prstGeom prst="trapezoid">
            <a:avLst>
              <a:gd name="adj" fmla="val 725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8390760" y="4274629"/>
            <a:ext cx="389725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00</a:t>
            </a:r>
            <a:endParaRPr kumimoji="1" lang="ja-JP" altLang="en-US" sz="1800"/>
          </a:p>
        </p:txBody>
      </p:sp>
      <p:cxnSp>
        <p:nvCxnSpPr>
          <p:cNvPr id="126" name="直線コネクタ 125"/>
          <p:cNvCxnSpPr/>
          <p:nvPr/>
        </p:nvCxnSpPr>
        <p:spPr>
          <a:xfrm>
            <a:off x="4174190" y="5951881"/>
            <a:ext cx="108000" cy="108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>
            <a:off x="7241889" y="6056927"/>
            <a:ext cx="81753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7269205" y="589425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8390760" y="4583821"/>
            <a:ext cx="389725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>
                <a:solidFill>
                  <a:schemeClr val="accent2"/>
                </a:solidFill>
              </a:rPr>
              <a:t>01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cxnSp>
        <p:nvCxnSpPr>
          <p:cNvPr id="130" name="直線コネクタ 129"/>
          <p:cNvCxnSpPr/>
          <p:nvPr/>
        </p:nvCxnSpPr>
        <p:spPr>
          <a:xfrm>
            <a:off x="8067040" y="4723236"/>
            <a:ext cx="0" cy="134173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8074660" y="4722321"/>
            <a:ext cx="32328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V="1">
            <a:off x="4174190" y="5694817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>
            <a:off x="4178536" y="5700482"/>
            <a:ext cx="0" cy="36448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D06F0787-F57B-4BCE-99E5-020E3C15E823}"/>
              </a:ext>
            </a:extLst>
          </p:cNvPr>
          <p:cNvSpPr txBox="1"/>
          <p:nvPr/>
        </p:nvSpPr>
        <p:spPr>
          <a:xfrm>
            <a:off x="2861366" y="3151315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7F0642A1-B3AF-46C3-B567-EAFAB3243904}"/>
              </a:ext>
            </a:extLst>
          </p:cNvPr>
          <p:cNvSpPr txBox="1"/>
          <p:nvPr/>
        </p:nvSpPr>
        <p:spPr>
          <a:xfrm>
            <a:off x="2600993" y="2892411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FB52CF9-C9BF-4D58-898D-338B043A82E1}"/>
              </a:ext>
            </a:extLst>
          </p:cNvPr>
          <p:cNvSpPr txBox="1"/>
          <p:nvPr/>
        </p:nvSpPr>
        <p:spPr>
          <a:xfrm>
            <a:off x="5323329" y="3198538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0F968A0B-87FB-4125-A77E-058549C4A3FE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1EC2F892-7C39-48DA-A93B-084BA3EE9BF7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728ABFD6-8BDA-4E03-894D-8158C276132E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25AE14A4-6D3A-4FCE-8D0F-5EF7D82F406F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AC2958EB-6CBE-418C-8B55-0652EEE1BFE2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456785D-E7C0-4E69-A576-A0EFEBA39640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6D1B2A3-AD2C-41CF-AA06-7E9CFAD95F60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CC1B2950-3F5D-402F-B7F0-06A660B59CC2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3C32AA17-D198-46B6-8EEA-8B0777B90EF5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23824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3711102"/>
            <a:ext cx="0" cy="2353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+ lw</a:t>
            </a:r>
            <a:endParaRPr kumimoji="1" lang="ja-JP" altLang="en-US" sz="2400"/>
          </a:p>
        </p:txBody>
      </p:sp>
      <p:sp>
        <p:nvSpPr>
          <p:cNvPr id="685" name="正方形/長方形 684"/>
          <p:cNvSpPr/>
          <p:nvPr/>
        </p:nvSpPr>
        <p:spPr>
          <a:xfrm>
            <a:off x="1764656" y="3451226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39909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3714750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3714751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3522870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151512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36693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276727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4901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411345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3714751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4853305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47182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4637405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4632247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174991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451225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035204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373292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3711102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テキスト ボックス 714"/>
          <p:cNvSpPr txBox="1"/>
          <p:nvPr/>
        </p:nvSpPr>
        <p:spPr>
          <a:xfrm>
            <a:off x="2873840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35185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3714750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478185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32527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7" name="テキスト ボックス 726"/>
          <p:cNvSpPr txBox="1"/>
          <p:nvPr/>
        </p:nvSpPr>
        <p:spPr>
          <a:xfrm>
            <a:off x="6504908" y="3494167"/>
            <a:ext cx="5136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4646694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05157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3946560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395418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372645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5688027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4785193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190078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4778843"/>
            <a:ext cx="0" cy="1708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187691"/>
            <a:ext cx="0" cy="1209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396159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39290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47918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20005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208079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8" name="テキスト ボックス 757"/>
          <p:cNvSpPr txBox="1"/>
          <p:nvPr/>
        </p:nvSpPr>
        <p:spPr>
          <a:xfrm>
            <a:off x="4341101" y="378378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19:15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59" name="テキスト ボックス 758"/>
          <p:cNvSpPr txBox="1"/>
          <p:nvPr/>
        </p:nvSpPr>
        <p:spPr>
          <a:xfrm>
            <a:off x="4341101" y="420987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2"/>
                </a:solidFill>
              </a:rPr>
              <a:t>24:20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0" name="テキスト ボックス 759"/>
          <p:cNvSpPr txBox="1"/>
          <p:nvPr/>
        </p:nvSpPr>
        <p:spPr>
          <a:xfrm>
            <a:off x="4341101" y="553125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570048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5538980"/>
            <a:ext cx="287867" cy="7393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608785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369065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5688027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3945370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401935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377116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23132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55096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401935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4722321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3711102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490876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4545252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376791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098567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312117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489326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58197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0802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913840" y="4312117"/>
            <a:ext cx="34931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56981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322679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398579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208078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582584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80963" y="5200053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12965723" y="5398579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テキスト ボックス 902"/>
          <p:cNvSpPr txBox="1"/>
          <p:nvPr/>
        </p:nvSpPr>
        <p:spPr>
          <a:xfrm>
            <a:off x="12964745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5698166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5700482"/>
            <a:ext cx="0" cy="78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4518808"/>
            <a:ext cx="0" cy="87977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6397625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6486849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/>
          <p:nvPr/>
        </p:nvCxnSpPr>
        <p:spPr>
          <a:xfrm>
            <a:off x="4168135" y="6056927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フローチャート: 手操作入力 118"/>
          <p:cNvSpPr/>
          <p:nvPr/>
        </p:nvSpPr>
        <p:spPr>
          <a:xfrm>
            <a:off x="5128428" y="5859754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120" name="直線コネクタ 119"/>
          <p:cNvCxnSpPr/>
          <p:nvPr/>
        </p:nvCxnSpPr>
        <p:spPr>
          <a:xfrm>
            <a:off x="6077369" y="6056927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4341101" y="589779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341101" y="606702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6089373" y="606702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台形 123"/>
          <p:cNvSpPr/>
          <p:nvPr/>
        </p:nvSpPr>
        <p:spPr>
          <a:xfrm rot="5400000">
            <a:off x="7940455" y="4541624"/>
            <a:ext cx="1314449" cy="399462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8390760" y="4274629"/>
            <a:ext cx="389725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00</a:t>
            </a:r>
            <a:endParaRPr kumimoji="1" lang="ja-JP" altLang="en-US" sz="1800"/>
          </a:p>
        </p:txBody>
      </p:sp>
      <p:cxnSp>
        <p:nvCxnSpPr>
          <p:cNvPr id="126" name="直線コネクタ 125"/>
          <p:cNvCxnSpPr/>
          <p:nvPr/>
        </p:nvCxnSpPr>
        <p:spPr>
          <a:xfrm>
            <a:off x="4174190" y="595188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>
            <a:off x="7241889" y="6056927"/>
            <a:ext cx="81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7269205" y="589425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8390760" y="4583821"/>
            <a:ext cx="389725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01</a:t>
            </a:r>
            <a:endParaRPr kumimoji="1" lang="ja-JP" altLang="en-US" sz="1800"/>
          </a:p>
        </p:txBody>
      </p:sp>
      <p:cxnSp>
        <p:nvCxnSpPr>
          <p:cNvPr id="130" name="直線コネクタ 129"/>
          <p:cNvCxnSpPr/>
          <p:nvPr/>
        </p:nvCxnSpPr>
        <p:spPr>
          <a:xfrm>
            <a:off x="8067040" y="4723236"/>
            <a:ext cx="0" cy="1341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8074660" y="4722321"/>
            <a:ext cx="323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V="1">
            <a:off x="4174190" y="5694817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正方形/長方形 137"/>
          <p:cNvSpPr/>
          <p:nvPr/>
        </p:nvSpPr>
        <p:spPr>
          <a:xfrm>
            <a:off x="12263662" y="3469486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二等辺三角形 138"/>
          <p:cNvSpPr/>
          <p:nvPr/>
        </p:nvSpPr>
        <p:spPr>
          <a:xfrm>
            <a:off x="12701440" y="4859301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2276136" y="414772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A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2678075" y="414772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Q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44" name="楕円 143"/>
          <p:cNvSpPr/>
          <p:nvPr/>
        </p:nvSpPr>
        <p:spPr>
          <a:xfrm>
            <a:off x="11866215" y="425934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2276136" y="460317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D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12263156" y="3478185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WE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49" name="台形 148"/>
          <p:cNvSpPr/>
          <p:nvPr/>
        </p:nvSpPr>
        <p:spPr>
          <a:xfrm rot="5400000">
            <a:off x="13735443" y="4376299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14159519" y="415246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4159519" y="461774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152" name="直線コネクタ 151"/>
          <p:cNvCxnSpPr/>
          <p:nvPr/>
        </p:nvCxnSpPr>
        <p:spPr>
          <a:xfrm>
            <a:off x="12967474" y="4298509"/>
            <a:ext cx="118230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13868697" y="4756239"/>
            <a:ext cx="28108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12965723" y="40802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5" name="直線コネクタ 154"/>
          <p:cNvCxnSpPr/>
          <p:nvPr/>
        </p:nvCxnSpPr>
        <p:spPr>
          <a:xfrm>
            <a:off x="13868697" y="4752249"/>
            <a:ext cx="0" cy="64633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 rot="5400000">
            <a:off x="14193772" y="4853336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7" name="直線コネクタ 156"/>
          <p:cNvCxnSpPr/>
          <p:nvPr/>
        </p:nvCxnSpPr>
        <p:spPr>
          <a:xfrm>
            <a:off x="14431867" y="4518808"/>
            <a:ext cx="28108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>
            <a:off x="11177162" y="4312117"/>
            <a:ext cx="7366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>
            <a:off x="14712950" y="5398579"/>
            <a:ext cx="0" cy="999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4581D3FA-195A-48B5-97F2-893F84656FF4}"/>
              </a:ext>
            </a:extLst>
          </p:cNvPr>
          <p:cNvSpPr txBox="1"/>
          <p:nvPr/>
        </p:nvSpPr>
        <p:spPr>
          <a:xfrm>
            <a:off x="2861366" y="3151315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A5E5C300-177B-4001-9B42-65BE6527FACB}"/>
              </a:ext>
            </a:extLst>
          </p:cNvPr>
          <p:cNvSpPr txBox="1"/>
          <p:nvPr/>
        </p:nvSpPr>
        <p:spPr>
          <a:xfrm>
            <a:off x="2600993" y="2892411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A1FAE1E1-6B56-42A8-BDAE-A553A4E14272}"/>
              </a:ext>
            </a:extLst>
          </p:cNvPr>
          <p:cNvSpPr txBox="1"/>
          <p:nvPr/>
        </p:nvSpPr>
        <p:spPr>
          <a:xfrm>
            <a:off x="5323329" y="3198538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B5B2DC8E-B971-4FAF-BD58-5A1BE64A31BA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5AD65C00-9E39-4BB4-80B8-B643C922A21A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285E2A24-EB99-4BAD-BD25-4D0B8132E2CA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6F996C26-CFDF-40FE-83AB-349B00EBCBDB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A777389E-E7F6-4FB8-8813-B482E35DB06A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79D50EE6-3AD4-419C-A88A-3F1930FD0CBF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8270F280-D3E3-4C8B-A859-8AD899A264C4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7FFE8209-8BD2-4B2E-B6CE-38FEB99975FA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5CF8178B-8346-45D2-A38C-1EF833929043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987229F4-88E4-48BA-BB8A-A6CEDCF2F7E4}"/>
              </a:ext>
            </a:extLst>
          </p:cNvPr>
          <p:cNvSpPr txBox="1"/>
          <p:nvPr/>
        </p:nvSpPr>
        <p:spPr>
          <a:xfrm>
            <a:off x="12031069" y="3174478"/>
            <a:ext cx="119988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3D0AB22E-CD52-4106-A69C-39F150964111}"/>
              </a:ext>
            </a:extLst>
          </p:cNvPr>
          <p:cNvSpPr txBox="1"/>
          <p:nvPr/>
        </p:nvSpPr>
        <p:spPr>
          <a:xfrm>
            <a:off x="11934128" y="2915574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84751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3711102"/>
            <a:ext cx="0" cy="2353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+ </a:t>
            </a:r>
            <a:r>
              <a:rPr kumimoji="1" lang="en-US" altLang="ja-JP" sz="2400"/>
              <a:t>sw</a:t>
            </a:r>
            <a:endParaRPr kumimoji="1" lang="ja-JP" altLang="en-US" sz="2400"/>
          </a:p>
        </p:txBody>
      </p:sp>
      <p:sp>
        <p:nvSpPr>
          <p:cNvPr id="685" name="正方形/長方形 684"/>
          <p:cNvSpPr/>
          <p:nvPr/>
        </p:nvSpPr>
        <p:spPr>
          <a:xfrm>
            <a:off x="1764656" y="3451226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39909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3714750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3714751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3522870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151512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36693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276727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4901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411345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3714751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4853305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47182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4637405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4632247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174991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451225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035204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373292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3711102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テキスト ボックス 714"/>
          <p:cNvSpPr txBox="1"/>
          <p:nvPr/>
        </p:nvSpPr>
        <p:spPr>
          <a:xfrm>
            <a:off x="2873840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35185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3714750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478185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32527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7" name="テキスト ボックス 726"/>
          <p:cNvSpPr txBox="1"/>
          <p:nvPr/>
        </p:nvSpPr>
        <p:spPr>
          <a:xfrm>
            <a:off x="6504908" y="3494167"/>
            <a:ext cx="5136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4646694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05157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3946560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395418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372645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5688027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4785193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190078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4778843"/>
            <a:ext cx="0" cy="2079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187691"/>
            <a:ext cx="0" cy="1209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396159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39290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47918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20005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208079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8" name="テキスト ボックス 757"/>
          <p:cNvSpPr txBox="1"/>
          <p:nvPr/>
        </p:nvSpPr>
        <p:spPr>
          <a:xfrm>
            <a:off x="4341101" y="378378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19:15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59" name="テキスト ボックス 758"/>
          <p:cNvSpPr txBox="1"/>
          <p:nvPr/>
        </p:nvSpPr>
        <p:spPr>
          <a:xfrm>
            <a:off x="4341101" y="420987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2"/>
                </a:solidFill>
              </a:rPr>
              <a:t>24:20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0" name="テキスト ボックス 759"/>
          <p:cNvSpPr txBox="1"/>
          <p:nvPr/>
        </p:nvSpPr>
        <p:spPr>
          <a:xfrm>
            <a:off x="4341101" y="553125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570048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5538979"/>
            <a:ext cx="287867" cy="11279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6476449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369065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5688027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3945370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401935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377116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23132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55096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401935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4722321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3711102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490876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4545252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376791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098567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312117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489326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58197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0802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312117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56981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322679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398579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208078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582584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80963" y="5200053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12965723" y="5398579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テキスト ボックス 902"/>
          <p:cNvSpPr txBox="1"/>
          <p:nvPr/>
        </p:nvSpPr>
        <p:spPr>
          <a:xfrm>
            <a:off x="12964745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5698166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5700482"/>
            <a:ext cx="0" cy="1157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4518808"/>
            <a:ext cx="0" cy="22502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6769100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6858324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/>
          <p:nvPr/>
        </p:nvCxnSpPr>
        <p:spPr>
          <a:xfrm>
            <a:off x="4168135" y="6056927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フローチャート: 手操作入力 118"/>
          <p:cNvSpPr/>
          <p:nvPr/>
        </p:nvSpPr>
        <p:spPr>
          <a:xfrm>
            <a:off x="5128428" y="5859754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120" name="直線コネクタ 119"/>
          <p:cNvCxnSpPr/>
          <p:nvPr/>
        </p:nvCxnSpPr>
        <p:spPr>
          <a:xfrm>
            <a:off x="6077369" y="6056927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4341101" y="589779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341101" y="606702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6089373" y="606702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台形 123"/>
          <p:cNvSpPr/>
          <p:nvPr/>
        </p:nvSpPr>
        <p:spPr>
          <a:xfrm rot="5400000">
            <a:off x="7940455" y="4541624"/>
            <a:ext cx="1314449" cy="399462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8390760" y="4274629"/>
            <a:ext cx="389725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00</a:t>
            </a:r>
            <a:endParaRPr kumimoji="1" lang="ja-JP" altLang="en-US" sz="1800"/>
          </a:p>
        </p:txBody>
      </p:sp>
      <p:cxnSp>
        <p:nvCxnSpPr>
          <p:cNvPr id="126" name="直線コネクタ 125"/>
          <p:cNvCxnSpPr/>
          <p:nvPr/>
        </p:nvCxnSpPr>
        <p:spPr>
          <a:xfrm>
            <a:off x="4174190" y="637171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>
            <a:off x="7241889" y="6056927"/>
            <a:ext cx="81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7269205" y="589425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8390760" y="4583821"/>
            <a:ext cx="389725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01</a:t>
            </a:r>
            <a:endParaRPr kumimoji="1" lang="ja-JP" altLang="en-US" sz="1800"/>
          </a:p>
        </p:txBody>
      </p:sp>
      <p:cxnSp>
        <p:nvCxnSpPr>
          <p:cNvPr id="130" name="直線コネクタ 129"/>
          <p:cNvCxnSpPr/>
          <p:nvPr/>
        </p:nvCxnSpPr>
        <p:spPr>
          <a:xfrm>
            <a:off x="8067040" y="4723236"/>
            <a:ext cx="0" cy="1341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8074660" y="4722321"/>
            <a:ext cx="323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V="1">
            <a:off x="4174190" y="5694817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楕円 131"/>
          <p:cNvSpPr/>
          <p:nvPr/>
        </p:nvSpPr>
        <p:spPr>
          <a:xfrm>
            <a:off x="7879420" y="435478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3" name="直線コネクタ 132"/>
          <p:cNvCxnSpPr/>
          <p:nvPr/>
        </p:nvCxnSpPr>
        <p:spPr>
          <a:xfrm>
            <a:off x="7933420" y="4403154"/>
            <a:ext cx="0" cy="11358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/>
          <p:nvPr/>
        </p:nvCxnSpPr>
        <p:spPr>
          <a:xfrm>
            <a:off x="7935232" y="5538980"/>
            <a:ext cx="257950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10514738" y="4751350"/>
            <a:ext cx="0" cy="78763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10514738" y="4751350"/>
            <a:ext cx="37455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正方形/長方形 137"/>
          <p:cNvSpPr/>
          <p:nvPr/>
        </p:nvSpPr>
        <p:spPr>
          <a:xfrm>
            <a:off x="12263662" y="3469486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二等辺三角形 138"/>
          <p:cNvSpPr/>
          <p:nvPr/>
        </p:nvSpPr>
        <p:spPr>
          <a:xfrm>
            <a:off x="12701440" y="4859301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2276136" y="414772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2678075" y="414772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144" name="楕円 143"/>
          <p:cNvSpPr/>
          <p:nvPr/>
        </p:nvSpPr>
        <p:spPr>
          <a:xfrm>
            <a:off x="11866215" y="425934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11189636" y="457738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6" name="直線コネクタ 145"/>
          <p:cNvCxnSpPr/>
          <p:nvPr/>
        </p:nvCxnSpPr>
        <p:spPr>
          <a:xfrm>
            <a:off x="11177162" y="4751350"/>
            <a:ext cx="108599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/>
          <p:cNvSpPr txBox="1"/>
          <p:nvPr/>
        </p:nvSpPr>
        <p:spPr>
          <a:xfrm>
            <a:off x="12276136" y="460317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12263156" y="3478185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sp>
        <p:nvSpPr>
          <p:cNvPr id="149" name="台形 148"/>
          <p:cNvSpPr/>
          <p:nvPr/>
        </p:nvSpPr>
        <p:spPr>
          <a:xfrm rot="5400000">
            <a:off x="13735443" y="4376299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14159519" y="415246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4159519" y="461774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152" name="直線コネクタ 151"/>
          <p:cNvCxnSpPr/>
          <p:nvPr/>
        </p:nvCxnSpPr>
        <p:spPr>
          <a:xfrm>
            <a:off x="12967474" y="4298509"/>
            <a:ext cx="1182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13868697" y="4756239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12965723" y="40802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5" name="直線コネクタ 154"/>
          <p:cNvCxnSpPr/>
          <p:nvPr/>
        </p:nvCxnSpPr>
        <p:spPr>
          <a:xfrm>
            <a:off x="13868697" y="4752249"/>
            <a:ext cx="0" cy="646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 rot="5400000">
            <a:off x="14193772" y="4853336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7" name="直線コネクタ 156"/>
          <p:cNvCxnSpPr/>
          <p:nvPr/>
        </p:nvCxnSpPr>
        <p:spPr>
          <a:xfrm>
            <a:off x="14431867" y="4518808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/>
          <p:nvPr/>
        </p:nvCxnSpPr>
        <p:spPr>
          <a:xfrm>
            <a:off x="4168135" y="6483012"/>
            <a:ext cx="95308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フローチャート: 手操作入力 158"/>
          <p:cNvSpPr/>
          <p:nvPr/>
        </p:nvSpPr>
        <p:spPr>
          <a:xfrm>
            <a:off x="5128428" y="6289006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SignExt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cxnSp>
        <p:nvCxnSpPr>
          <p:cNvPr id="160" name="直線コネクタ 159"/>
          <p:cNvCxnSpPr/>
          <p:nvPr/>
        </p:nvCxnSpPr>
        <p:spPr>
          <a:xfrm>
            <a:off x="6077369" y="6483012"/>
            <a:ext cx="88223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>
            <a:off x="4064154" y="5187691"/>
            <a:ext cx="0" cy="1581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4341101" y="6314866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31:25,11:7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341101" y="648408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6089373" y="648408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5" name="直線コネクタ 164"/>
          <p:cNvCxnSpPr/>
          <p:nvPr/>
        </p:nvCxnSpPr>
        <p:spPr>
          <a:xfrm flipV="1">
            <a:off x="4174190" y="605608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/>
          <p:nvPr/>
        </p:nvCxnSpPr>
        <p:spPr>
          <a:xfrm>
            <a:off x="7241889" y="6487002"/>
            <a:ext cx="9394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7269205" y="63090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8" name="直線コネクタ 167"/>
          <p:cNvCxnSpPr/>
          <p:nvPr/>
        </p:nvCxnSpPr>
        <p:spPr>
          <a:xfrm>
            <a:off x="8181340" y="5002769"/>
            <a:ext cx="0" cy="148423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>
            <a:off x="8181340" y="5002769"/>
            <a:ext cx="209420" cy="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8390760" y="4890115"/>
            <a:ext cx="389725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>
                <a:solidFill>
                  <a:schemeClr val="accent2"/>
                </a:solidFill>
              </a:rPr>
              <a:t>10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cxnSp>
        <p:nvCxnSpPr>
          <p:cNvPr id="176" name="直線コネクタ 175"/>
          <p:cNvCxnSpPr/>
          <p:nvPr/>
        </p:nvCxnSpPr>
        <p:spPr>
          <a:xfrm>
            <a:off x="4175755" y="6064967"/>
            <a:ext cx="0" cy="4220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F44226DA-7451-4E14-8DBE-95532C6F92FF}"/>
              </a:ext>
            </a:extLst>
          </p:cNvPr>
          <p:cNvSpPr txBox="1"/>
          <p:nvPr/>
        </p:nvSpPr>
        <p:spPr>
          <a:xfrm>
            <a:off x="2861366" y="3151315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E928D512-A77D-4436-A816-A4AC814F3158}"/>
              </a:ext>
            </a:extLst>
          </p:cNvPr>
          <p:cNvSpPr txBox="1"/>
          <p:nvPr/>
        </p:nvSpPr>
        <p:spPr>
          <a:xfrm>
            <a:off x="2600993" y="2892411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781128A5-F87F-4313-AEAD-4F994649ED8E}"/>
              </a:ext>
            </a:extLst>
          </p:cNvPr>
          <p:cNvSpPr txBox="1"/>
          <p:nvPr/>
        </p:nvSpPr>
        <p:spPr>
          <a:xfrm>
            <a:off x="5323329" y="3198538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379485B9-AEDB-49B0-B4EE-7578B07F1478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6DB75875-B4EC-4F8D-A767-5F4D8F91F765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3C6A7463-E9A5-4D80-B807-40E9809698B1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ACA8F34C-F7C6-487A-9740-B9EB9762DF5A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66116877-02E5-4A8D-9680-92164C891F3D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BBE52841-16E4-435E-A771-6EA0E836A71E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5C6EA9A0-79C4-453E-8B1D-E7F933D91FE8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10FE7FE6-8AA0-44BA-AB16-0388AFF9574A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813FD0F1-410E-4F1E-867C-4C2CA40B08EA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44E52485-F6C6-4A1E-A0C7-C22B1778168B}"/>
              </a:ext>
            </a:extLst>
          </p:cNvPr>
          <p:cNvSpPr txBox="1"/>
          <p:nvPr/>
        </p:nvSpPr>
        <p:spPr>
          <a:xfrm>
            <a:off x="12031069" y="3174478"/>
            <a:ext cx="119988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BE7B076C-36DB-443A-B36E-A138C9C69971}"/>
              </a:ext>
            </a:extLst>
          </p:cNvPr>
          <p:cNvSpPr txBox="1"/>
          <p:nvPr/>
        </p:nvSpPr>
        <p:spPr>
          <a:xfrm>
            <a:off x="11934128" y="2915574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25202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3711102"/>
            <a:ext cx="0" cy="2765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+ lui</a:t>
            </a:r>
            <a:endParaRPr kumimoji="1" lang="ja-JP" altLang="en-US" sz="2400"/>
          </a:p>
        </p:txBody>
      </p:sp>
      <p:sp>
        <p:nvSpPr>
          <p:cNvPr id="685" name="正方形/長方形 684"/>
          <p:cNvSpPr/>
          <p:nvPr/>
        </p:nvSpPr>
        <p:spPr>
          <a:xfrm>
            <a:off x="1764656" y="3451226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39909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3714750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3714751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3522870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151512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36693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276727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4901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411345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3714751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4853305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47182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4637405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4632247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174991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451225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035204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373292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3711102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テキスト ボックス 714"/>
          <p:cNvSpPr txBox="1"/>
          <p:nvPr/>
        </p:nvSpPr>
        <p:spPr>
          <a:xfrm>
            <a:off x="2873840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35185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3714750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478185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32527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7" name="テキスト ボックス 726"/>
          <p:cNvSpPr txBox="1"/>
          <p:nvPr/>
        </p:nvSpPr>
        <p:spPr>
          <a:xfrm>
            <a:off x="6504908" y="3494167"/>
            <a:ext cx="5136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4646694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05157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3946560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395418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372645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5688027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4785193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190078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4778843"/>
            <a:ext cx="0" cy="2612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187691"/>
            <a:ext cx="0" cy="1209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396159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39290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47918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20005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208079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8" name="テキスト ボックス 757"/>
          <p:cNvSpPr txBox="1"/>
          <p:nvPr/>
        </p:nvSpPr>
        <p:spPr>
          <a:xfrm>
            <a:off x="4341101" y="378378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19:15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59" name="テキスト ボックス 758"/>
          <p:cNvSpPr txBox="1"/>
          <p:nvPr/>
        </p:nvSpPr>
        <p:spPr>
          <a:xfrm>
            <a:off x="4341101" y="420987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2"/>
                </a:solidFill>
              </a:rPr>
              <a:t>24:20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0" name="テキスト ボックス 759"/>
          <p:cNvSpPr txBox="1"/>
          <p:nvPr/>
        </p:nvSpPr>
        <p:spPr>
          <a:xfrm>
            <a:off x="4341101" y="553125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570048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5538979"/>
            <a:ext cx="287867" cy="14740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6822093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369065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5688027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3945370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401935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377116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174029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55096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401935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4722321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3711102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490876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4545252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376791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098567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312117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489326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58197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0802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312117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56981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322679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398579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208078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582584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80963" y="5200053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12965723" y="5398579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テキスト ボックス 902"/>
          <p:cNvSpPr txBox="1"/>
          <p:nvPr/>
        </p:nvSpPr>
        <p:spPr>
          <a:xfrm>
            <a:off x="12964745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5698166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5700482"/>
            <a:ext cx="0" cy="1691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4518808"/>
            <a:ext cx="0" cy="278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7302500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7391724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/>
          <p:nvPr/>
        </p:nvCxnSpPr>
        <p:spPr>
          <a:xfrm>
            <a:off x="4168135" y="6056927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フローチャート: 手操作入力 118"/>
          <p:cNvSpPr/>
          <p:nvPr/>
        </p:nvSpPr>
        <p:spPr>
          <a:xfrm>
            <a:off x="5128428" y="5859754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120" name="直線コネクタ 119"/>
          <p:cNvCxnSpPr/>
          <p:nvPr/>
        </p:nvCxnSpPr>
        <p:spPr>
          <a:xfrm>
            <a:off x="6077369" y="6056927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4341101" y="589779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341101" y="606702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6089373" y="606702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台形 123"/>
          <p:cNvSpPr/>
          <p:nvPr/>
        </p:nvSpPr>
        <p:spPr>
          <a:xfrm rot="5400000">
            <a:off x="7940455" y="4541624"/>
            <a:ext cx="1314449" cy="399462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8390760" y="4274629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cxnSp>
        <p:nvCxnSpPr>
          <p:cNvPr id="126" name="直線コネクタ 125"/>
          <p:cNvCxnSpPr/>
          <p:nvPr/>
        </p:nvCxnSpPr>
        <p:spPr>
          <a:xfrm flipV="1">
            <a:off x="4168135" y="6479710"/>
            <a:ext cx="114055" cy="97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8390760" y="4482445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01</a:t>
            </a:r>
            <a:endParaRPr kumimoji="1" lang="ja-JP" altLang="en-US" sz="1600"/>
          </a:p>
        </p:txBody>
      </p:sp>
      <p:cxnSp>
        <p:nvCxnSpPr>
          <p:cNvPr id="136" name="直線コネクタ 135"/>
          <p:cNvCxnSpPr/>
          <p:nvPr/>
        </p:nvCxnSpPr>
        <p:spPr>
          <a:xfrm flipV="1">
            <a:off x="4174190" y="5694817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10514738" y="4751350"/>
            <a:ext cx="0" cy="78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10514738" y="4751350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正方形/長方形 137"/>
          <p:cNvSpPr/>
          <p:nvPr/>
        </p:nvSpPr>
        <p:spPr>
          <a:xfrm>
            <a:off x="12263662" y="3469486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二等辺三角形 138"/>
          <p:cNvSpPr/>
          <p:nvPr/>
        </p:nvSpPr>
        <p:spPr>
          <a:xfrm>
            <a:off x="12701440" y="4859301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2276136" y="414772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2678075" y="414772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144" name="楕円 143"/>
          <p:cNvSpPr/>
          <p:nvPr/>
        </p:nvSpPr>
        <p:spPr>
          <a:xfrm>
            <a:off x="11866215" y="425934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11189636" y="457738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6" name="直線コネクタ 145"/>
          <p:cNvCxnSpPr/>
          <p:nvPr/>
        </p:nvCxnSpPr>
        <p:spPr>
          <a:xfrm>
            <a:off x="11177162" y="4751350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/>
          <p:cNvSpPr txBox="1"/>
          <p:nvPr/>
        </p:nvSpPr>
        <p:spPr>
          <a:xfrm>
            <a:off x="12276136" y="460317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12263156" y="3478185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sp>
        <p:nvSpPr>
          <p:cNvPr id="149" name="台形 148"/>
          <p:cNvSpPr/>
          <p:nvPr/>
        </p:nvSpPr>
        <p:spPr>
          <a:xfrm rot="5400000">
            <a:off x="13735443" y="4376299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14159519" y="415246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4159519" y="461774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152" name="直線コネクタ 151"/>
          <p:cNvCxnSpPr/>
          <p:nvPr/>
        </p:nvCxnSpPr>
        <p:spPr>
          <a:xfrm>
            <a:off x="12967474" y="4298509"/>
            <a:ext cx="1182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13868697" y="4756239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12965723" y="40802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5" name="直線コネクタ 154"/>
          <p:cNvCxnSpPr/>
          <p:nvPr/>
        </p:nvCxnSpPr>
        <p:spPr>
          <a:xfrm>
            <a:off x="13868697" y="4752249"/>
            <a:ext cx="0" cy="646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 rot="5400000">
            <a:off x="14193772" y="4853336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7" name="直線コネクタ 156"/>
          <p:cNvCxnSpPr/>
          <p:nvPr/>
        </p:nvCxnSpPr>
        <p:spPr>
          <a:xfrm>
            <a:off x="14431867" y="4518808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/>
          <p:nvPr/>
        </p:nvCxnSpPr>
        <p:spPr>
          <a:xfrm>
            <a:off x="4168135" y="6483012"/>
            <a:ext cx="953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フローチャート: 手操作入力 158"/>
          <p:cNvSpPr/>
          <p:nvPr/>
        </p:nvSpPr>
        <p:spPr>
          <a:xfrm>
            <a:off x="5128428" y="6289006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160" name="直線コネクタ 159"/>
          <p:cNvCxnSpPr/>
          <p:nvPr/>
        </p:nvCxnSpPr>
        <p:spPr>
          <a:xfrm>
            <a:off x="6077369" y="6483012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>
            <a:off x="4064154" y="5187691"/>
            <a:ext cx="0" cy="2114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4341101" y="6314866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31:25,11:7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341101" y="648408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6089373" y="648408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5" name="直線コネクタ 164"/>
          <p:cNvCxnSpPr/>
          <p:nvPr/>
        </p:nvCxnSpPr>
        <p:spPr>
          <a:xfrm flipV="1">
            <a:off x="4174190" y="605608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8390760" y="4723181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10</a:t>
            </a:r>
            <a:endParaRPr kumimoji="1" lang="ja-JP" altLang="en-US" sz="1600"/>
          </a:p>
        </p:txBody>
      </p:sp>
      <p:cxnSp>
        <p:nvCxnSpPr>
          <p:cNvPr id="176" name="直線コネクタ 175"/>
          <p:cNvCxnSpPr/>
          <p:nvPr/>
        </p:nvCxnSpPr>
        <p:spPr>
          <a:xfrm>
            <a:off x="4175755" y="6476449"/>
            <a:ext cx="0" cy="36010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テキスト ボックス 183"/>
          <p:cNvSpPr txBox="1"/>
          <p:nvPr/>
        </p:nvSpPr>
        <p:spPr>
          <a:xfrm>
            <a:off x="4341101" y="66677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31:12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cxnSp>
        <p:nvCxnSpPr>
          <p:cNvPr id="185" name="直線コネクタ 184"/>
          <p:cNvCxnSpPr/>
          <p:nvPr/>
        </p:nvCxnSpPr>
        <p:spPr>
          <a:xfrm>
            <a:off x="4168135" y="6839461"/>
            <a:ext cx="96029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>
            <a:off x="4168135" y="6734175"/>
            <a:ext cx="114055" cy="11010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/>
          <p:cNvSpPr txBox="1"/>
          <p:nvPr/>
        </p:nvSpPr>
        <p:spPr>
          <a:xfrm>
            <a:off x="4341101" y="684170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角丸四角形 187"/>
          <p:cNvSpPr/>
          <p:nvPr/>
        </p:nvSpPr>
        <p:spPr>
          <a:xfrm>
            <a:off x="5136512" y="6692837"/>
            <a:ext cx="940857" cy="28991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&lt;&lt; 12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cxnSp>
        <p:nvCxnSpPr>
          <p:cNvPr id="189" name="直線コネクタ 188"/>
          <p:cNvCxnSpPr/>
          <p:nvPr/>
        </p:nvCxnSpPr>
        <p:spPr>
          <a:xfrm>
            <a:off x="6077369" y="6835475"/>
            <a:ext cx="88223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テキスト ボックス 189"/>
          <p:cNvSpPr txBox="1"/>
          <p:nvPr/>
        </p:nvSpPr>
        <p:spPr>
          <a:xfrm>
            <a:off x="6089373" y="6836552"/>
            <a:ext cx="689926" cy="161583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ID_SFT_U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8390760" y="4937340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>
                <a:solidFill>
                  <a:schemeClr val="accent2"/>
                </a:solidFill>
              </a:rPr>
              <a:t>11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  <p:cxnSp>
        <p:nvCxnSpPr>
          <p:cNvPr id="213" name="直線コネクタ 212"/>
          <p:cNvCxnSpPr/>
          <p:nvPr/>
        </p:nvCxnSpPr>
        <p:spPr>
          <a:xfrm>
            <a:off x="7241889" y="6056731"/>
            <a:ext cx="700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テキスト ボックス 213"/>
          <p:cNvSpPr txBox="1"/>
          <p:nvPr/>
        </p:nvSpPr>
        <p:spPr>
          <a:xfrm>
            <a:off x="7269205" y="606914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5" name="直線コネクタ 214"/>
          <p:cNvCxnSpPr/>
          <p:nvPr/>
        </p:nvCxnSpPr>
        <p:spPr>
          <a:xfrm>
            <a:off x="7241889" y="6486806"/>
            <a:ext cx="81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テキスト ボックス 215"/>
          <p:cNvSpPr txBox="1"/>
          <p:nvPr/>
        </p:nvSpPr>
        <p:spPr>
          <a:xfrm>
            <a:off x="7269205" y="649118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9" name="直線コネクタ 218"/>
          <p:cNvCxnSpPr/>
          <p:nvPr/>
        </p:nvCxnSpPr>
        <p:spPr>
          <a:xfrm>
            <a:off x="7942647" y="4607649"/>
            <a:ext cx="0" cy="1457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>
            <a:off x="8059420" y="4833446"/>
            <a:ext cx="0" cy="1653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/>
          <p:nvPr/>
        </p:nvCxnSpPr>
        <p:spPr>
          <a:xfrm>
            <a:off x="7942647" y="4607649"/>
            <a:ext cx="455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/>
          <p:nvPr/>
        </p:nvCxnSpPr>
        <p:spPr>
          <a:xfrm>
            <a:off x="8059324" y="4835359"/>
            <a:ext cx="331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楕円 222"/>
          <p:cNvSpPr/>
          <p:nvPr/>
        </p:nvSpPr>
        <p:spPr>
          <a:xfrm>
            <a:off x="7769453" y="4354584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24" name="直線コネクタ 223"/>
          <p:cNvCxnSpPr/>
          <p:nvPr/>
        </p:nvCxnSpPr>
        <p:spPr>
          <a:xfrm>
            <a:off x="7823453" y="4402958"/>
            <a:ext cx="0" cy="1136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>
          <a:xfrm>
            <a:off x="8186420" y="5028792"/>
            <a:ext cx="0" cy="181548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>
          <a:xfrm>
            <a:off x="7249685" y="6835475"/>
            <a:ext cx="93165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テキスト ボックス 226"/>
          <p:cNvSpPr txBox="1"/>
          <p:nvPr/>
        </p:nvSpPr>
        <p:spPr>
          <a:xfrm>
            <a:off x="7269205" y="6843208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8" name="直線コネクタ 227"/>
          <p:cNvCxnSpPr/>
          <p:nvPr/>
        </p:nvCxnSpPr>
        <p:spPr>
          <a:xfrm>
            <a:off x="8181340" y="5034112"/>
            <a:ext cx="209420" cy="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>
          <a:xfrm>
            <a:off x="7823453" y="5538980"/>
            <a:ext cx="2691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84D7457E-DAE4-4CD4-9054-AA31BC0757AD}"/>
              </a:ext>
            </a:extLst>
          </p:cNvPr>
          <p:cNvSpPr txBox="1"/>
          <p:nvPr/>
        </p:nvSpPr>
        <p:spPr>
          <a:xfrm>
            <a:off x="2861366" y="3151315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C8E335FC-E9E1-4D85-8710-98E839CA2C55}"/>
              </a:ext>
            </a:extLst>
          </p:cNvPr>
          <p:cNvSpPr txBox="1"/>
          <p:nvPr/>
        </p:nvSpPr>
        <p:spPr>
          <a:xfrm>
            <a:off x="2600993" y="2892411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3E4CAB37-F427-456C-8442-FEDFDEFBD186}"/>
              </a:ext>
            </a:extLst>
          </p:cNvPr>
          <p:cNvSpPr txBox="1"/>
          <p:nvPr/>
        </p:nvSpPr>
        <p:spPr>
          <a:xfrm>
            <a:off x="5323329" y="3198538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BBFAB919-4711-4025-A1E6-A07E314071CA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078D2364-984A-450F-BE04-6242D7A23CC7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F7D5FBB3-7076-4791-9AFF-D469BF7CB40B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9E0B20AF-6D26-4BD9-B127-243D807F8653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C0B9B6C1-3FC2-4467-8AAC-6A1F688FDF1A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3F38D58C-A5A9-4E46-8F2D-793CF18F6122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12E33181-A54E-47E9-8851-7446E8A9E99B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CBF566BA-F244-4EE3-A93D-F845A114DB09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220F8C9F-8D9B-446B-8312-F6D94690281F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EEB666AC-3E63-479A-9EAB-5F9F5182ECB0}"/>
              </a:ext>
            </a:extLst>
          </p:cNvPr>
          <p:cNvSpPr txBox="1"/>
          <p:nvPr/>
        </p:nvSpPr>
        <p:spPr>
          <a:xfrm>
            <a:off x="12031069" y="3174478"/>
            <a:ext cx="119988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CB58E375-3AD4-4469-9338-7C7CD1962299}"/>
              </a:ext>
            </a:extLst>
          </p:cNvPr>
          <p:cNvSpPr txBox="1"/>
          <p:nvPr/>
        </p:nvSpPr>
        <p:spPr>
          <a:xfrm>
            <a:off x="11934128" y="2915574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46170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1117561"/>
              <a:ext cx="0" cy="774449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+ beq</a:t>
            </a:r>
            <a:endParaRPr kumimoji="1" lang="ja-JP" altLang="en-US" sz="2400"/>
          </a:p>
        </p:txBody>
      </p: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/>
          <p:cNvSpPr/>
          <p:nvPr/>
        </p:nvSpPr>
        <p:spPr>
          <a:xfrm>
            <a:off x="1764656" y="3451030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二等辺三角形 211"/>
          <p:cNvSpPr/>
          <p:nvPr/>
        </p:nvSpPr>
        <p:spPr>
          <a:xfrm>
            <a:off x="1796405" y="399078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14" name="直線コネクタ 213"/>
          <p:cNvCxnSpPr/>
          <p:nvPr/>
        </p:nvCxnSpPr>
        <p:spPr>
          <a:xfrm>
            <a:off x="2052523" y="3714554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/>
          <p:nvPr/>
        </p:nvCxnSpPr>
        <p:spPr>
          <a:xfrm>
            <a:off x="969022" y="3714555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台形 215"/>
          <p:cNvSpPr/>
          <p:nvPr/>
        </p:nvSpPr>
        <p:spPr>
          <a:xfrm rot="5400000">
            <a:off x="260054" y="3566919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684130" y="334308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0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684130" y="380836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1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969022" y="3522674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1610296" y="3151316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cxnSp>
        <p:nvCxnSpPr>
          <p:cNvPr id="221" name="直線コネクタ 220"/>
          <p:cNvCxnSpPr/>
          <p:nvPr/>
        </p:nvCxnSpPr>
        <p:spPr>
          <a:xfrm>
            <a:off x="274025" y="3489130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/>
          <p:nvPr/>
        </p:nvCxnSpPr>
        <p:spPr>
          <a:xfrm>
            <a:off x="393308" y="3946859"/>
            <a:ext cx="28108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楕円 222"/>
          <p:cNvSpPr/>
          <p:nvPr/>
        </p:nvSpPr>
        <p:spPr>
          <a:xfrm>
            <a:off x="2286390" y="3669125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24" name="グループ化 223"/>
          <p:cNvGrpSpPr/>
          <p:nvPr/>
        </p:nvGrpSpPr>
        <p:grpSpPr>
          <a:xfrm>
            <a:off x="2540002" y="4276531"/>
            <a:ext cx="391335" cy="703818"/>
            <a:chOff x="4483177" y="2711053"/>
            <a:chExt cx="704376" cy="1266825"/>
          </a:xfrm>
        </p:grpSpPr>
        <p:sp>
          <p:nvSpPr>
            <p:cNvPr id="225" name="台形 224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二等辺三角形 225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二等辺三角形 226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8" name="テキスト ボックス 227"/>
          <p:cNvSpPr txBox="1"/>
          <p:nvPr/>
        </p:nvSpPr>
        <p:spPr>
          <a:xfrm>
            <a:off x="2667183" y="448994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229" name="直線コネクタ 228"/>
          <p:cNvCxnSpPr/>
          <p:nvPr/>
        </p:nvCxnSpPr>
        <p:spPr>
          <a:xfrm>
            <a:off x="2335393" y="4411149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/>
          <p:nvPr/>
        </p:nvCxnSpPr>
        <p:spPr>
          <a:xfrm>
            <a:off x="2335393" y="3714555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>
            <a:off x="2349654" y="4853109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/>
          <p:cNvSpPr txBox="1"/>
          <p:nvPr/>
        </p:nvSpPr>
        <p:spPr>
          <a:xfrm>
            <a:off x="2064116" y="471810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sp>
        <p:nvSpPr>
          <p:cNvPr id="233" name="正方形/長方形 232"/>
          <p:cNvSpPr/>
          <p:nvPr/>
        </p:nvSpPr>
        <p:spPr>
          <a:xfrm>
            <a:off x="3267395" y="4393792"/>
            <a:ext cx="287867" cy="728133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二等辺三角形 233"/>
          <p:cNvSpPr/>
          <p:nvPr/>
        </p:nvSpPr>
        <p:spPr>
          <a:xfrm>
            <a:off x="3299144" y="4933542"/>
            <a:ext cx="220980" cy="190500"/>
          </a:xfrm>
          <a:prstGeom prst="triangl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35" name="直線コネクタ 234"/>
          <p:cNvCxnSpPr/>
          <p:nvPr/>
        </p:nvCxnSpPr>
        <p:spPr>
          <a:xfrm>
            <a:off x="2931335" y="4637209"/>
            <a:ext cx="3282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楕円 235"/>
          <p:cNvSpPr/>
          <p:nvPr/>
        </p:nvSpPr>
        <p:spPr>
          <a:xfrm>
            <a:off x="3048321" y="45866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37" name="直線コネクタ 236"/>
          <p:cNvCxnSpPr/>
          <p:nvPr/>
        </p:nvCxnSpPr>
        <p:spPr>
          <a:xfrm>
            <a:off x="3097324" y="4632051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テキスト ボックス 237"/>
          <p:cNvSpPr txBox="1"/>
          <p:nvPr/>
        </p:nvSpPr>
        <p:spPr>
          <a:xfrm>
            <a:off x="2208390" y="5174795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正方形/長方形 238"/>
          <p:cNvSpPr/>
          <p:nvPr/>
        </p:nvSpPr>
        <p:spPr>
          <a:xfrm>
            <a:off x="2861366" y="3451029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二等辺三角形 239"/>
          <p:cNvSpPr/>
          <p:nvPr/>
        </p:nvSpPr>
        <p:spPr>
          <a:xfrm>
            <a:off x="3299144" y="4035008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41" name="直線コネクタ 240"/>
          <p:cNvCxnSpPr/>
          <p:nvPr/>
        </p:nvCxnSpPr>
        <p:spPr>
          <a:xfrm>
            <a:off x="274025" y="5373096"/>
            <a:ext cx="2816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>
          <a:xfrm>
            <a:off x="274025" y="3489130"/>
            <a:ext cx="0" cy="1883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テキスト ボックス 244"/>
          <p:cNvSpPr txBox="1"/>
          <p:nvPr/>
        </p:nvSpPr>
        <p:spPr>
          <a:xfrm>
            <a:off x="2873840" y="358454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246" name="テキスト ボックス 245"/>
          <p:cNvSpPr txBox="1"/>
          <p:nvPr/>
        </p:nvSpPr>
        <p:spPr>
          <a:xfrm>
            <a:off x="3275779" y="358454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cxnSp>
        <p:nvCxnSpPr>
          <p:cNvPr id="247" name="直線コネクタ 246"/>
          <p:cNvCxnSpPr/>
          <p:nvPr/>
        </p:nvCxnSpPr>
        <p:spPr>
          <a:xfrm>
            <a:off x="3555262" y="4637209"/>
            <a:ext cx="29029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テキスト ボックス 247"/>
          <p:cNvSpPr txBox="1"/>
          <p:nvPr/>
        </p:nvSpPr>
        <p:spPr>
          <a:xfrm>
            <a:off x="3551874" y="4466856"/>
            <a:ext cx="66803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3551874" y="351839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0" name="直線コネクタ 249"/>
          <p:cNvCxnSpPr/>
          <p:nvPr/>
        </p:nvCxnSpPr>
        <p:spPr>
          <a:xfrm>
            <a:off x="3561317" y="3714554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>
            <a:off x="3844084" y="4646498"/>
            <a:ext cx="0" cy="290966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正方形/長方形 251"/>
          <p:cNvSpPr/>
          <p:nvPr/>
        </p:nvSpPr>
        <p:spPr>
          <a:xfrm>
            <a:off x="5022188" y="3477989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5621933" y="432464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255" name="テキスト ボックス 254"/>
          <p:cNvSpPr txBox="1"/>
          <p:nvPr/>
        </p:nvSpPr>
        <p:spPr>
          <a:xfrm>
            <a:off x="4993526" y="381003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256" name="テキスト ボックス 255"/>
          <p:cNvSpPr txBox="1"/>
          <p:nvPr/>
        </p:nvSpPr>
        <p:spPr>
          <a:xfrm>
            <a:off x="6504908" y="3493971"/>
            <a:ext cx="5136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6834375" y="381003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4993526" y="424161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259" name="テキスト ボックス 258"/>
          <p:cNvSpPr txBox="1"/>
          <p:nvPr/>
        </p:nvSpPr>
        <p:spPr>
          <a:xfrm>
            <a:off x="6834375" y="424161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260" name="テキスト ボックス 259"/>
          <p:cNvSpPr txBox="1"/>
          <p:nvPr/>
        </p:nvSpPr>
        <p:spPr>
          <a:xfrm>
            <a:off x="4993526" y="4646498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4993526" y="505138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262" name="直線コネクタ 261"/>
          <p:cNvCxnSpPr/>
          <p:nvPr/>
        </p:nvCxnSpPr>
        <p:spPr>
          <a:xfrm>
            <a:off x="4168135" y="3946364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 flipV="1">
            <a:off x="4174190" y="3953984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>
            <a:off x="4168135" y="4372449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>
            <a:off x="4168135" y="5687831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/>
          <p:nvPr/>
        </p:nvCxnSpPr>
        <p:spPr>
          <a:xfrm>
            <a:off x="4168135" y="6056731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/>
          <p:nvPr/>
        </p:nvCxnSpPr>
        <p:spPr>
          <a:xfrm>
            <a:off x="4168135" y="6482816"/>
            <a:ext cx="953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/>
          <p:nvPr/>
        </p:nvCxnSpPr>
        <p:spPr>
          <a:xfrm>
            <a:off x="4168135" y="7245012"/>
            <a:ext cx="95308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/>
          <p:nvPr/>
        </p:nvCxnSpPr>
        <p:spPr>
          <a:xfrm>
            <a:off x="3855163" y="7556162"/>
            <a:ext cx="310443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フローチャート: 手操作入力 269"/>
          <p:cNvSpPr/>
          <p:nvPr/>
        </p:nvSpPr>
        <p:spPr>
          <a:xfrm>
            <a:off x="5128428" y="5859558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71" name="フローチャート: 手操作入力 270"/>
          <p:cNvSpPr/>
          <p:nvPr/>
        </p:nvSpPr>
        <p:spPr>
          <a:xfrm>
            <a:off x="5128428" y="6288810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72" name="フローチャート: 手操作入力 271"/>
          <p:cNvSpPr/>
          <p:nvPr/>
        </p:nvSpPr>
        <p:spPr>
          <a:xfrm>
            <a:off x="5128428" y="7044906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SignExt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cxnSp>
        <p:nvCxnSpPr>
          <p:cNvPr id="273" name="直線コネクタ 272"/>
          <p:cNvCxnSpPr/>
          <p:nvPr/>
        </p:nvCxnSpPr>
        <p:spPr>
          <a:xfrm>
            <a:off x="6077369" y="6056731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/>
          <p:nvPr/>
        </p:nvCxnSpPr>
        <p:spPr>
          <a:xfrm>
            <a:off x="6077369" y="6482816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>
            <a:off x="6077369" y="7245012"/>
            <a:ext cx="88223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/>
          <p:cNvCxnSpPr/>
          <p:nvPr/>
        </p:nvCxnSpPr>
        <p:spPr>
          <a:xfrm>
            <a:off x="3968750" y="4784997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/>
          <p:nvPr/>
        </p:nvCxnSpPr>
        <p:spPr>
          <a:xfrm>
            <a:off x="4064154" y="5189882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/>
          <p:nvPr/>
        </p:nvCxnSpPr>
        <p:spPr>
          <a:xfrm>
            <a:off x="3954119" y="4784997"/>
            <a:ext cx="0" cy="3349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/>
          <p:cNvCxnSpPr/>
          <p:nvPr/>
        </p:nvCxnSpPr>
        <p:spPr>
          <a:xfrm>
            <a:off x="4064154" y="5189882"/>
            <a:ext cx="0" cy="2855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テキスト ボックス 279"/>
          <p:cNvSpPr txBox="1"/>
          <p:nvPr/>
        </p:nvSpPr>
        <p:spPr>
          <a:xfrm>
            <a:off x="4341101" y="396140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1" name="テキスト ボックス 280"/>
          <p:cNvSpPr txBox="1"/>
          <p:nvPr/>
        </p:nvSpPr>
        <p:spPr>
          <a:xfrm>
            <a:off x="4341101" y="439271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2" name="テキスト ボックス 281"/>
          <p:cNvSpPr txBox="1"/>
          <p:nvPr/>
        </p:nvSpPr>
        <p:spPr>
          <a:xfrm>
            <a:off x="4341101" y="479166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テキスト ボックス 282"/>
          <p:cNvSpPr txBox="1"/>
          <p:nvPr/>
        </p:nvSpPr>
        <p:spPr>
          <a:xfrm>
            <a:off x="4341101" y="51998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二等辺三角形 283"/>
          <p:cNvSpPr/>
          <p:nvPr/>
        </p:nvSpPr>
        <p:spPr>
          <a:xfrm>
            <a:off x="6990119" y="5207883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5" name="テキスト ボックス 284"/>
          <p:cNvSpPr txBox="1"/>
          <p:nvPr/>
        </p:nvSpPr>
        <p:spPr>
          <a:xfrm>
            <a:off x="4341101" y="37835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19:15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86" name="テキスト ボックス 285"/>
          <p:cNvSpPr txBox="1"/>
          <p:nvPr/>
        </p:nvSpPr>
        <p:spPr>
          <a:xfrm>
            <a:off x="4341101" y="42096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2"/>
                </a:solidFill>
              </a:rPr>
              <a:t>24:20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87" name="テキスト ボックス 286"/>
          <p:cNvSpPr txBox="1"/>
          <p:nvPr/>
        </p:nvSpPr>
        <p:spPr>
          <a:xfrm>
            <a:off x="4341101" y="553106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88" name="テキスト ボックス 287"/>
          <p:cNvSpPr txBox="1"/>
          <p:nvPr/>
        </p:nvSpPr>
        <p:spPr>
          <a:xfrm>
            <a:off x="4341101" y="5700286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9" name="テキスト ボックス 288"/>
          <p:cNvSpPr txBox="1"/>
          <p:nvPr/>
        </p:nvSpPr>
        <p:spPr>
          <a:xfrm>
            <a:off x="4341101" y="589760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90" name="テキスト ボックス 289"/>
          <p:cNvSpPr txBox="1"/>
          <p:nvPr/>
        </p:nvSpPr>
        <p:spPr>
          <a:xfrm>
            <a:off x="4341101" y="606682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1" name="テキスト ボックス 290"/>
          <p:cNvSpPr txBox="1"/>
          <p:nvPr/>
        </p:nvSpPr>
        <p:spPr>
          <a:xfrm>
            <a:off x="4341101" y="631467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31:25,11:7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92" name="テキスト ボックス 291"/>
          <p:cNvSpPr txBox="1"/>
          <p:nvPr/>
        </p:nvSpPr>
        <p:spPr>
          <a:xfrm>
            <a:off x="4341101" y="648389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テキスト ボックス 292"/>
          <p:cNvSpPr txBox="1"/>
          <p:nvPr/>
        </p:nvSpPr>
        <p:spPr>
          <a:xfrm>
            <a:off x="4168046" y="7088662"/>
            <a:ext cx="9531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31,7,30:25,11:8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94" name="テキスト ボックス 293"/>
          <p:cNvSpPr txBox="1"/>
          <p:nvPr/>
        </p:nvSpPr>
        <p:spPr>
          <a:xfrm>
            <a:off x="4341101" y="725788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テキスト ボックス 294"/>
          <p:cNvSpPr txBox="1"/>
          <p:nvPr/>
        </p:nvSpPr>
        <p:spPr>
          <a:xfrm>
            <a:off x="6089373" y="606682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6089373" y="648389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7" name="テキスト ボックス 296"/>
          <p:cNvSpPr txBox="1"/>
          <p:nvPr/>
        </p:nvSpPr>
        <p:spPr>
          <a:xfrm>
            <a:off x="6089373" y="725788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正方形/長方形 297"/>
          <p:cNvSpPr/>
          <p:nvPr/>
        </p:nvSpPr>
        <p:spPr>
          <a:xfrm>
            <a:off x="6954022" y="5531063"/>
            <a:ext cx="287867" cy="232354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二等辺三角形 298"/>
          <p:cNvSpPr/>
          <p:nvPr/>
        </p:nvSpPr>
        <p:spPr>
          <a:xfrm>
            <a:off x="6985771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0" name="台形 299"/>
          <p:cNvSpPr/>
          <p:nvPr/>
        </p:nvSpPr>
        <p:spPr>
          <a:xfrm rot="5400000">
            <a:off x="7940455" y="4541428"/>
            <a:ext cx="1314449" cy="399462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1" name="テキスト ボックス 300"/>
          <p:cNvSpPr txBox="1"/>
          <p:nvPr/>
        </p:nvSpPr>
        <p:spPr>
          <a:xfrm>
            <a:off x="8390760" y="4274433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cxnSp>
        <p:nvCxnSpPr>
          <p:cNvPr id="302" name="直線コネクタ 301"/>
          <p:cNvCxnSpPr/>
          <p:nvPr/>
        </p:nvCxnSpPr>
        <p:spPr>
          <a:xfrm flipV="1">
            <a:off x="4174190" y="4368869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/>
          <p:nvPr/>
        </p:nvCxnSpPr>
        <p:spPr>
          <a:xfrm flipV="1">
            <a:off x="4174190" y="569264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/>
          <p:cNvCxnSpPr/>
          <p:nvPr/>
        </p:nvCxnSpPr>
        <p:spPr>
          <a:xfrm flipV="1">
            <a:off x="4174190" y="606477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/>
          <p:nvPr/>
        </p:nvCxnSpPr>
        <p:spPr>
          <a:xfrm flipV="1">
            <a:off x="4174190" y="6478933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テキスト ボックス 305"/>
          <p:cNvSpPr txBox="1"/>
          <p:nvPr/>
        </p:nvSpPr>
        <p:spPr>
          <a:xfrm>
            <a:off x="6097186" y="7083429"/>
            <a:ext cx="76581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30:0</a:t>
            </a:r>
            <a:r>
              <a:rPr lang="ja-JP" altLang="en-US" sz="1050">
                <a:solidFill>
                  <a:schemeClr val="accent2"/>
                </a:solidFill>
              </a:rPr>
              <a:t> </a:t>
            </a:r>
            <a:r>
              <a:rPr lang="en-US" altLang="ja-JP" sz="1050">
                <a:solidFill>
                  <a:schemeClr val="accent2"/>
                </a:solidFill>
              </a:rPr>
              <a:t>-&gt; 31:1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cxnSp>
        <p:nvCxnSpPr>
          <p:cNvPr id="307" name="直線コネクタ 306"/>
          <p:cNvCxnSpPr/>
          <p:nvPr/>
        </p:nvCxnSpPr>
        <p:spPr>
          <a:xfrm>
            <a:off x="7241889" y="5687831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/>
          <p:nvPr/>
        </p:nvCxnSpPr>
        <p:spPr>
          <a:xfrm>
            <a:off x="7241889" y="6056731"/>
            <a:ext cx="700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/>
          <p:cNvCxnSpPr/>
          <p:nvPr/>
        </p:nvCxnSpPr>
        <p:spPr>
          <a:xfrm>
            <a:off x="7257129" y="3945174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/>
          <p:nvPr/>
        </p:nvCxnSpPr>
        <p:spPr>
          <a:xfrm>
            <a:off x="7257129" y="4401739"/>
            <a:ext cx="1140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テキスト ボックス 310"/>
          <p:cNvSpPr txBox="1"/>
          <p:nvPr/>
        </p:nvSpPr>
        <p:spPr>
          <a:xfrm>
            <a:off x="7269205" y="377097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12" name="テキスト ボックス 311"/>
          <p:cNvSpPr txBox="1"/>
          <p:nvPr/>
        </p:nvSpPr>
        <p:spPr>
          <a:xfrm>
            <a:off x="7269205" y="418526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テキスト ボックス 312"/>
          <p:cNvSpPr txBox="1"/>
          <p:nvPr/>
        </p:nvSpPr>
        <p:spPr>
          <a:xfrm>
            <a:off x="7269205" y="5509489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テキスト ボックス 313"/>
          <p:cNvSpPr txBox="1"/>
          <p:nvPr/>
        </p:nvSpPr>
        <p:spPr>
          <a:xfrm>
            <a:off x="7269205" y="606914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5" name="直線コネクタ 314"/>
          <p:cNvCxnSpPr/>
          <p:nvPr/>
        </p:nvCxnSpPr>
        <p:spPr>
          <a:xfrm>
            <a:off x="7241889" y="6486806"/>
            <a:ext cx="81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テキスト ボックス 315"/>
          <p:cNvSpPr txBox="1"/>
          <p:nvPr/>
        </p:nvSpPr>
        <p:spPr>
          <a:xfrm>
            <a:off x="7269205" y="649118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7" name="直線コネクタ 316"/>
          <p:cNvCxnSpPr/>
          <p:nvPr/>
        </p:nvCxnSpPr>
        <p:spPr>
          <a:xfrm>
            <a:off x="7241889" y="7242415"/>
            <a:ext cx="9394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テキスト ボックス 317"/>
          <p:cNvSpPr txBox="1"/>
          <p:nvPr/>
        </p:nvSpPr>
        <p:spPr>
          <a:xfrm>
            <a:off x="7269205" y="7079738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9" name="直線コネクタ 318"/>
          <p:cNvCxnSpPr/>
          <p:nvPr/>
        </p:nvCxnSpPr>
        <p:spPr>
          <a:xfrm>
            <a:off x="7241889" y="7553662"/>
            <a:ext cx="228828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テキスト ボックス 319"/>
          <p:cNvSpPr txBox="1"/>
          <p:nvPr/>
        </p:nvSpPr>
        <p:spPr>
          <a:xfrm>
            <a:off x="7269205" y="73909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テキスト ボックス 320"/>
          <p:cNvSpPr txBox="1"/>
          <p:nvPr/>
        </p:nvSpPr>
        <p:spPr>
          <a:xfrm>
            <a:off x="8390760" y="4476869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01</a:t>
            </a:r>
            <a:endParaRPr kumimoji="1" lang="ja-JP" altLang="en-US" sz="1600"/>
          </a:p>
        </p:txBody>
      </p:sp>
      <p:sp>
        <p:nvSpPr>
          <p:cNvPr id="322" name="テキスト ボックス 321"/>
          <p:cNvSpPr txBox="1"/>
          <p:nvPr/>
        </p:nvSpPr>
        <p:spPr>
          <a:xfrm>
            <a:off x="8390760" y="4710336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10</a:t>
            </a:r>
            <a:endParaRPr kumimoji="1" lang="ja-JP" altLang="en-US" sz="1600"/>
          </a:p>
        </p:txBody>
      </p:sp>
      <p:cxnSp>
        <p:nvCxnSpPr>
          <p:cNvPr id="323" name="直線コネクタ 322"/>
          <p:cNvCxnSpPr/>
          <p:nvPr/>
        </p:nvCxnSpPr>
        <p:spPr>
          <a:xfrm>
            <a:off x="7942647" y="4607649"/>
            <a:ext cx="0" cy="1457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/>
          <p:cNvCxnSpPr/>
          <p:nvPr/>
        </p:nvCxnSpPr>
        <p:spPr>
          <a:xfrm>
            <a:off x="8059420" y="4833446"/>
            <a:ext cx="0" cy="1653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/>
          <p:nvPr/>
        </p:nvCxnSpPr>
        <p:spPr>
          <a:xfrm>
            <a:off x="7942647" y="4607649"/>
            <a:ext cx="455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/>
          <p:cNvCxnSpPr/>
          <p:nvPr/>
        </p:nvCxnSpPr>
        <p:spPr>
          <a:xfrm>
            <a:off x="8059324" y="4835359"/>
            <a:ext cx="331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/>
          <p:cNvCxnSpPr/>
          <p:nvPr/>
        </p:nvCxnSpPr>
        <p:spPr>
          <a:xfrm>
            <a:off x="8797411" y="4722125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グループ化 327"/>
          <p:cNvGrpSpPr/>
          <p:nvPr/>
        </p:nvGrpSpPr>
        <p:grpSpPr>
          <a:xfrm>
            <a:off x="9519548" y="6960294"/>
            <a:ext cx="391335" cy="703818"/>
            <a:chOff x="4483177" y="2711053"/>
            <a:chExt cx="704376" cy="1266825"/>
          </a:xfrm>
        </p:grpSpPr>
        <p:sp>
          <p:nvSpPr>
            <p:cNvPr id="329" name="台形 328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0" name="二等辺三角形 329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二等辺三角形 330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2" name="テキスト ボックス 331"/>
          <p:cNvSpPr txBox="1"/>
          <p:nvPr/>
        </p:nvSpPr>
        <p:spPr>
          <a:xfrm>
            <a:off x="9646729" y="717370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>
                <a:solidFill>
                  <a:schemeClr val="accent2"/>
                </a:solidFill>
              </a:rPr>
              <a:t>+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cxnSp>
        <p:nvCxnSpPr>
          <p:cNvPr id="333" name="直線コネクタ 332"/>
          <p:cNvCxnSpPr/>
          <p:nvPr/>
        </p:nvCxnSpPr>
        <p:spPr>
          <a:xfrm>
            <a:off x="8181340" y="7079738"/>
            <a:ext cx="0" cy="16290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/>
          <p:nvPr/>
        </p:nvCxnSpPr>
        <p:spPr>
          <a:xfrm>
            <a:off x="8173534" y="7088663"/>
            <a:ext cx="135664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5" name="グループ化 334"/>
          <p:cNvGrpSpPr/>
          <p:nvPr/>
        </p:nvGrpSpPr>
        <p:grpSpPr>
          <a:xfrm>
            <a:off x="9492270" y="3710906"/>
            <a:ext cx="678042" cy="1219462"/>
            <a:chOff x="4483177" y="2711053"/>
            <a:chExt cx="704376" cy="1266825"/>
          </a:xfrm>
        </p:grpSpPr>
        <p:sp>
          <p:nvSpPr>
            <p:cNvPr id="336" name="台形 335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二等辺三角形 336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二等辺三角形 337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9" name="テキスト ボックス 338"/>
          <p:cNvSpPr txBox="1"/>
          <p:nvPr/>
        </p:nvSpPr>
        <p:spPr>
          <a:xfrm>
            <a:off x="9553469" y="4490680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340" name="テキスト ボックス 339"/>
          <p:cNvSpPr txBox="1"/>
          <p:nvPr/>
        </p:nvSpPr>
        <p:spPr>
          <a:xfrm>
            <a:off x="8811151" y="4545056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41" name="テキスト ボックス 340"/>
          <p:cNvSpPr txBox="1"/>
          <p:nvPr/>
        </p:nvSpPr>
        <p:spPr>
          <a:xfrm>
            <a:off x="8811151" y="3767714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42" name="テキスト ボックス 341"/>
          <p:cNvSpPr txBox="1"/>
          <p:nvPr/>
        </p:nvSpPr>
        <p:spPr>
          <a:xfrm>
            <a:off x="10200242" y="4098371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3" name="直線コネクタ 342"/>
          <p:cNvCxnSpPr/>
          <p:nvPr/>
        </p:nvCxnSpPr>
        <p:spPr>
          <a:xfrm>
            <a:off x="10170312" y="4311921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正方形/長方形 343"/>
          <p:cNvSpPr/>
          <p:nvPr/>
        </p:nvSpPr>
        <p:spPr>
          <a:xfrm>
            <a:off x="10889295" y="3489130"/>
            <a:ext cx="287867" cy="43654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5" name="二等辺三角形 344"/>
          <p:cNvSpPr/>
          <p:nvPr/>
        </p:nvSpPr>
        <p:spPr>
          <a:xfrm>
            <a:off x="10921044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6" name="楕円 345"/>
          <p:cNvSpPr/>
          <p:nvPr/>
        </p:nvSpPr>
        <p:spPr>
          <a:xfrm>
            <a:off x="7769453" y="4354584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47" name="直線コネクタ 346"/>
          <p:cNvCxnSpPr/>
          <p:nvPr/>
        </p:nvCxnSpPr>
        <p:spPr>
          <a:xfrm>
            <a:off x="7823453" y="4402958"/>
            <a:ext cx="0" cy="1135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/>
          <p:cNvCxnSpPr/>
          <p:nvPr/>
        </p:nvCxnSpPr>
        <p:spPr>
          <a:xfrm>
            <a:off x="7823453" y="5538784"/>
            <a:ext cx="2691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/>
          <p:nvPr/>
        </p:nvCxnSpPr>
        <p:spPr>
          <a:xfrm>
            <a:off x="10514738" y="4751154"/>
            <a:ext cx="0" cy="78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/>
          <p:cNvCxnSpPr/>
          <p:nvPr/>
        </p:nvCxnSpPr>
        <p:spPr>
          <a:xfrm>
            <a:off x="10514738" y="4751154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/>
          <p:cNvCxnSpPr/>
          <p:nvPr/>
        </p:nvCxnSpPr>
        <p:spPr>
          <a:xfrm>
            <a:off x="9910884" y="7317879"/>
            <a:ext cx="9784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テキスト ボックス 351"/>
          <p:cNvSpPr txBox="1"/>
          <p:nvPr/>
        </p:nvSpPr>
        <p:spPr>
          <a:xfrm>
            <a:off x="9925929" y="7137207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3" name="直線コネクタ 352"/>
          <p:cNvCxnSpPr/>
          <p:nvPr/>
        </p:nvCxnSpPr>
        <p:spPr>
          <a:xfrm>
            <a:off x="393308" y="3945174"/>
            <a:ext cx="0" cy="428315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正方形/長方形 353"/>
          <p:cNvSpPr/>
          <p:nvPr/>
        </p:nvSpPr>
        <p:spPr>
          <a:xfrm>
            <a:off x="12263662" y="3469290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5" name="二等辺三角形 354"/>
          <p:cNvSpPr/>
          <p:nvPr/>
        </p:nvSpPr>
        <p:spPr>
          <a:xfrm>
            <a:off x="12701440" y="4859105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8" name="テキスト ボックス 357"/>
          <p:cNvSpPr txBox="1"/>
          <p:nvPr/>
        </p:nvSpPr>
        <p:spPr>
          <a:xfrm>
            <a:off x="12276136" y="414752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359" name="テキスト ボックス 358"/>
          <p:cNvSpPr txBox="1"/>
          <p:nvPr/>
        </p:nvSpPr>
        <p:spPr>
          <a:xfrm>
            <a:off x="12678075" y="414752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360" name="テキスト ボックス 359"/>
          <p:cNvSpPr txBox="1"/>
          <p:nvPr/>
        </p:nvSpPr>
        <p:spPr>
          <a:xfrm>
            <a:off x="11189636" y="408003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1" name="直線コネクタ 360"/>
          <p:cNvCxnSpPr/>
          <p:nvPr/>
        </p:nvCxnSpPr>
        <p:spPr>
          <a:xfrm>
            <a:off x="11177162" y="4311921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楕円 361"/>
          <p:cNvSpPr/>
          <p:nvPr/>
        </p:nvSpPr>
        <p:spPr>
          <a:xfrm>
            <a:off x="11866215" y="4259144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3" name="テキスト ボックス 362"/>
          <p:cNvSpPr txBox="1"/>
          <p:nvPr/>
        </p:nvSpPr>
        <p:spPr>
          <a:xfrm>
            <a:off x="11189636" y="457718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4" name="直線コネクタ 363"/>
          <p:cNvCxnSpPr/>
          <p:nvPr/>
        </p:nvCxnSpPr>
        <p:spPr>
          <a:xfrm>
            <a:off x="11177162" y="4751154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テキスト ボックス 364"/>
          <p:cNvSpPr txBox="1"/>
          <p:nvPr/>
        </p:nvSpPr>
        <p:spPr>
          <a:xfrm>
            <a:off x="11189636" y="552400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6" name="直線コネクタ 365"/>
          <p:cNvCxnSpPr/>
          <p:nvPr/>
        </p:nvCxnSpPr>
        <p:spPr>
          <a:xfrm>
            <a:off x="11177162" y="5697970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テキスト ボックス 366"/>
          <p:cNvSpPr txBox="1"/>
          <p:nvPr/>
        </p:nvSpPr>
        <p:spPr>
          <a:xfrm>
            <a:off x="11189636" y="7130896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8" name="直線コネクタ 367"/>
          <p:cNvCxnSpPr/>
          <p:nvPr/>
        </p:nvCxnSpPr>
        <p:spPr>
          <a:xfrm>
            <a:off x="11177162" y="7317566"/>
            <a:ext cx="149555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テキスト ボックス 368"/>
          <p:cNvSpPr txBox="1"/>
          <p:nvPr/>
        </p:nvSpPr>
        <p:spPr>
          <a:xfrm>
            <a:off x="12276136" y="460297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370" name="テキスト ボックス 369"/>
          <p:cNvSpPr txBox="1"/>
          <p:nvPr/>
        </p:nvSpPr>
        <p:spPr>
          <a:xfrm>
            <a:off x="12263156" y="3477989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371" name="直線コネクタ 370"/>
          <p:cNvCxnSpPr/>
          <p:nvPr/>
        </p:nvCxnSpPr>
        <p:spPr>
          <a:xfrm>
            <a:off x="11913840" y="4322483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/>
          <p:cNvCxnSpPr/>
          <p:nvPr/>
        </p:nvCxnSpPr>
        <p:spPr>
          <a:xfrm>
            <a:off x="11913840" y="5398383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正方形/長方形 372"/>
          <p:cNvSpPr/>
          <p:nvPr/>
        </p:nvSpPr>
        <p:spPr>
          <a:xfrm>
            <a:off x="12672718" y="5189882"/>
            <a:ext cx="287867" cy="26647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4" name="二等辺三角形 373"/>
          <p:cNvSpPr/>
          <p:nvPr/>
        </p:nvSpPr>
        <p:spPr>
          <a:xfrm>
            <a:off x="12704467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75" name="直線コネクタ 374"/>
          <p:cNvCxnSpPr/>
          <p:nvPr/>
        </p:nvCxnSpPr>
        <p:spPr>
          <a:xfrm>
            <a:off x="14444411" y="4523739"/>
            <a:ext cx="268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台形 375"/>
          <p:cNvSpPr/>
          <p:nvPr/>
        </p:nvSpPr>
        <p:spPr>
          <a:xfrm rot="5400000">
            <a:off x="13735443" y="4376103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7" name="テキスト ボックス 376"/>
          <p:cNvSpPr txBox="1"/>
          <p:nvPr/>
        </p:nvSpPr>
        <p:spPr>
          <a:xfrm>
            <a:off x="14159519" y="415226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378" name="テキスト ボックス 377"/>
          <p:cNvSpPr txBox="1"/>
          <p:nvPr/>
        </p:nvSpPr>
        <p:spPr>
          <a:xfrm>
            <a:off x="14159519" y="461754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379" name="直線コネクタ 378"/>
          <p:cNvCxnSpPr/>
          <p:nvPr/>
        </p:nvCxnSpPr>
        <p:spPr>
          <a:xfrm>
            <a:off x="12967474" y="4298313"/>
            <a:ext cx="1182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/>
          <p:cNvCxnSpPr/>
          <p:nvPr/>
        </p:nvCxnSpPr>
        <p:spPr>
          <a:xfrm>
            <a:off x="13868697" y="4756043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テキスト ボックス 380"/>
          <p:cNvSpPr txBox="1"/>
          <p:nvPr/>
        </p:nvSpPr>
        <p:spPr>
          <a:xfrm>
            <a:off x="12965723" y="408003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82" name="テキスト ボックス 381"/>
          <p:cNvSpPr txBox="1"/>
          <p:nvPr/>
        </p:nvSpPr>
        <p:spPr>
          <a:xfrm>
            <a:off x="12980963" y="519985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3" name="直線コネクタ 382"/>
          <p:cNvCxnSpPr/>
          <p:nvPr/>
        </p:nvCxnSpPr>
        <p:spPr>
          <a:xfrm>
            <a:off x="12965723" y="5398383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/>
          <p:cNvCxnSpPr/>
          <p:nvPr/>
        </p:nvCxnSpPr>
        <p:spPr>
          <a:xfrm>
            <a:off x="13868697" y="4752053"/>
            <a:ext cx="0" cy="646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テキスト ボックス 384"/>
          <p:cNvSpPr txBox="1"/>
          <p:nvPr/>
        </p:nvSpPr>
        <p:spPr>
          <a:xfrm rot="5400000">
            <a:off x="14193772" y="4853140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テキスト ボックス 385"/>
          <p:cNvSpPr txBox="1"/>
          <p:nvPr/>
        </p:nvSpPr>
        <p:spPr>
          <a:xfrm>
            <a:off x="12964745" y="552400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7" name="直線コネクタ 386"/>
          <p:cNvCxnSpPr/>
          <p:nvPr/>
        </p:nvCxnSpPr>
        <p:spPr>
          <a:xfrm>
            <a:off x="12952271" y="5697970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テキスト ボックス 387"/>
          <p:cNvSpPr txBox="1"/>
          <p:nvPr/>
        </p:nvSpPr>
        <p:spPr>
          <a:xfrm>
            <a:off x="12973059" y="7130896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9" name="直線コネクタ 388"/>
          <p:cNvCxnSpPr/>
          <p:nvPr/>
        </p:nvCxnSpPr>
        <p:spPr>
          <a:xfrm>
            <a:off x="12960585" y="7317566"/>
            <a:ext cx="113934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/>
          <p:cNvCxnSpPr/>
          <p:nvPr/>
        </p:nvCxnSpPr>
        <p:spPr>
          <a:xfrm>
            <a:off x="14099930" y="7317566"/>
            <a:ext cx="0" cy="91076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/>
          <p:cNvCxnSpPr/>
          <p:nvPr/>
        </p:nvCxnSpPr>
        <p:spPr>
          <a:xfrm>
            <a:off x="14231620" y="5700286"/>
            <a:ext cx="0" cy="2434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/>
          <p:cNvCxnSpPr/>
          <p:nvPr/>
        </p:nvCxnSpPr>
        <p:spPr>
          <a:xfrm>
            <a:off x="14712950" y="4518612"/>
            <a:ext cx="0" cy="3526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/>
          <p:cNvCxnSpPr/>
          <p:nvPr/>
        </p:nvCxnSpPr>
        <p:spPr>
          <a:xfrm>
            <a:off x="4064154" y="8045126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/>
          <p:cNvCxnSpPr/>
          <p:nvPr/>
        </p:nvCxnSpPr>
        <p:spPr>
          <a:xfrm>
            <a:off x="3954119" y="8134350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/>
          <p:cNvCxnSpPr/>
          <p:nvPr/>
        </p:nvCxnSpPr>
        <p:spPr>
          <a:xfrm>
            <a:off x="393308" y="8228330"/>
            <a:ext cx="137190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テキスト ボックス 395"/>
          <p:cNvSpPr txBox="1"/>
          <p:nvPr/>
        </p:nvSpPr>
        <p:spPr>
          <a:xfrm>
            <a:off x="4341101" y="66677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31:12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cxnSp>
        <p:nvCxnSpPr>
          <p:cNvPr id="397" name="直線コネクタ 396"/>
          <p:cNvCxnSpPr/>
          <p:nvPr/>
        </p:nvCxnSpPr>
        <p:spPr>
          <a:xfrm>
            <a:off x="4168135" y="6839461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/>
          <p:cNvCxnSpPr/>
          <p:nvPr/>
        </p:nvCxnSpPr>
        <p:spPr>
          <a:xfrm flipV="1">
            <a:off x="4174190" y="684427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テキスト ボックス 398"/>
          <p:cNvSpPr txBox="1"/>
          <p:nvPr/>
        </p:nvSpPr>
        <p:spPr>
          <a:xfrm>
            <a:off x="4341101" y="684170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角丸四角形 399"/>
          <p:cNvSpPr/>
          <p:nvPr/>
        </p:nvSpPr>
        <p:spPr>
          <a:xfrm>
            <a:off x="5136512" y="6692837"/>
            <a:ext cx="940857" cy="28991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&lt;&lt; 12</a:t>
            </a:r>
            <a:endParaRPr kumimoji="1" lang="ja-JP" altLang="en-US" sz="1800"/>
          </a:p>
        </p:txBody>
      </p:sp>
      <p:cxnSp>
        <p:nvCxnSpPr>
          <p:cNvPr id="401" name="直線コネクタ 400"/>
          <p:cNvCxnSpPr/>
          <p:nvPr/>
        </p:nvCxnSpPr>
        <p:spPr>
          <a:xfrm>
            <a:off x="6077369" y="6835475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テキスト ボックス 401"/>
          <p:cNvSpPr txBox="1"/>
          <p:nvPr/>
        </p:nvSpPr>
        <p:spPr>
          <a:xfrm>
            <a:off x="6089373" y="683655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ID_SFT_U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03" name="テキスト ボックス 402"/>
          <p:cNvSpPr txBox="1"/>
          <p:nvPr/>
        </p:nvSpPr>
        <p:spPr>
          <a:xfrm>
            <a:off x="8390760" y="4922696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11</a:t>
            </a:r>
            <a:endParaRPr kumimoji="1" lang="ja-JP" altLang="en-US" sz="1600"/>
          </a:p>
        </p:txBody>
      </p:sp>
      <p:cxnSp>
        <p:nvCxnSpPr>
          <p:cNvPr id="404" name="直線コネクタ 403"/>
          <p:cNvCxnSpPr/>
          <p:nvPr/>
        </p:nvCxnSpPr>
        <p:spPr>
          <a:xfrm>
            <a:off x="8186420" y="5028792"/>
            <a:ext cx="0" cy="1815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/>
          <p:cNvCxnSpPr/>
          <p:nvPr/>
        </p:nvCxnSpPr>
        <p:spPr>
          <a:xfrm>
            <a:off x="7249685" y="6835475"/>
            <a:ext cx="931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テキスト ボックス 405"/>
          <p:cNvSpPr txBox="1"/>
          <p:nvPr/>
        </p:nvSpPr>
        <p:spPr>
          <a:xfrm>
            <a:off x="7269205" y="6843208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7" name="直線コネクタ 406"/>
          <p:cNvCxnSpPr/>
          <p:nvPr/>
        </p:nvCxnSpPr>
        <p:spPr>
          <a:xfrm>
            <a:off x="8181340" y="5034112"/>
            <a:ext cx="2094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/>
          <p:cNvCxnSpPr/>
          <p:nvPr/>
        </p:nvCxnSpPr>
        <p:spPr>
          <a:xfrm>
            <a:off x="4174190" y="3710906"/>
            <a:ext cx="0" cy="3118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/>
          <p:cNvCxnSpPr/>
          <p:nvPr/>
        </p:nvCxnSpPr>
        <p:spPr>
          <a:xfrm>
            <a:off x="4174396" y="6843208"/>
            <a:ext cx="0" cy="40709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テキスト ボックス 409">
            <a:extLst>
              <a:ext uri="{FF2B5EF4-FFF2-40B4-BE49-F238E27FC236}">
                <a16:creationId xmlns:a16="http://schemas.microsoft.com/office/drawing/2014/main" id="{AF152C3C-0A8E-4793-BC27-A3D5759FAB43}"/>
              </a:ext>
            </a:extLst>
          </p:cNvPr>
          <p:cNvSpPr txBox="1"/>
          <p:nvPr/>
        </p:nvSpPr>
        <p:spPr>
          <a:xfrm>
            <a:off x="2861366" y="3151315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411" name="テキスト ボックス 410">
            <a:extLst>
              <a:ext uri="{FF2B5EF4-FFF2-40B4-BE49-F238E27FC236}">
                <a16:creationId xmlns:a16="http://schemas.microsoft.com/office/drawing/2014/main" id="{58DF4998-AC23-4307-9168-945CBC5A2309}"/>
              </a:ext>
            </a:extLst>
          </p:cNvPr>
          <p:cNvSpPr txBox="1"/>
          <p:nvPr/>
        </p:nvSpPr>
        <p:spPr>
          <a:xfrm>
            <a:off x="2600993" y="2892411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C20258D6-82FF-401C-AA8A-60E457001230}"/>
              </a:ext>
            </a:extLst>
          </p:cNvPr>
          <p:cNvSpPr txBox="1"/>
          <p:nvPr/>
        </p:nvSpPr>
        <p:spPr>
          <a:xfrm>
            <a:off x="5323329" y="3198538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7DC7D0DE-A636-4D0E-82DE-F95612EFDA7E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35D34114-E471-40B1-8117-888876C597B8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93A59F3-0E59-456B-8596-E80489884990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EF409704-CFEC-4C81-BA41-E76026776FBD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3DC52F2F-E158-4E51-A4A6-1DCF2214D6AA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8CE234BF-1890-4C1E-83E8-AB0CDE57F05B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4D5B52CA-E507-4569-9F3C-1057A07C302B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4B56BF49-2AD0-45ED-9CC6-A3D8240612FF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404A613D-47DE-4E4E-91FB-951ED5FA0EB2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EC6423E5-4D43-4399-9F62-BC2B6F63CF23}"/>
              </a:ext>
            </a:extLst>
          </p:cNvPr>
          <p:cNvSpPr txBox="1"/>
          <p:nvPr/>
        </p:nvSpPr>
        <p:spPr>
          <a:xfrm>
            <a:off x="12031069" y="3174478"/>
            <a:ext cx="119988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19570DF4-8FCA-4409-9A86-23CFF37AC37A}"/>
              </a:ext>
            </a:extLst>
          </p:cNvPr>
          <p:cNvSpPr txBox="1"/>
          <p:nvPr/>
        </p:nvSpPr>
        <p:spPr>
          <a:xfrm>
            <a:off x="11934128" y="2915574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72461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直線コネクタ 256"/>
          <p:cNvCxnSpPr/>
          <p:nvPr/>
        </p:nvCxnSpPr>
        <p:spPr>
          <a:xfrm>
            <a:off x="10894149" y="3582626"/>
            <a:ext cx="0" cy="655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/>
          <p:nvPr/>
        </p:nvCxnSpPr>
        <p:spPr>
          <a:xfrm>
            <a:off x="9842293" y="1944513"/>
            <a:ext cx="0" cy="566689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/>
          <p:nvPr/>
        </p:nvCxnSpPr>
        <p:spPr>
          <a:xfrm>
            <a:off x="8061118" y="1944513"/>
            <a:ext cx="0" cy="56297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>
          <a:xfrm>
            <a:off x="3074561" y="1944513"/>
            <a:ext cx="0" cy="56297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Fowarding</a:t>
            </a:r>
            <a:endParaRPr kumimoji="1" lang="ja-JP" altLang="en-US" sz="2400"/>
          </a:p>
        </p:txBody>
      </p:sp>
      <p:sp>
        <p:nvSpPr>
          <p:cNvPr id="723" name="正方形/長方形 722"/>
          <p:cNvSpPr/>
          <p:nvPr/>
        </p:nvSpPr>
        <p:spPr>
          <a:xfrm>
            <a:off x="2818867" y="2309461"/>
            <a:ext cx="430024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2818866" y="264150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2818866" y="307308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57" name="二等辺三角形 756"/>
          <p:cNvSpPr/>
          <p:nvPr/>
        </p:nvSpPr>
        <p:spPr>
          <a:xfrm>
            <a:off x="2974610" y="4039355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2" name="正方形/長方形 771"/>
          <p:cNvSpPr/>
          <p:nvPr/>
        </p:nvSpPr>
        <p:spPr>
          <a:xfrm>
            <a:off x="2938513" y="4370256"/>
            <a:ext cx="287867" cy="21861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2970262" y="636587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9" name="直線コネクタ 798"/>
          <p:cNvCxnSpPr/>
          <p:nvPr/>
        </p:nvCxnSpPr>
        <p:spPr>
          <a:xfrm>
            <a:off x="3226380" y="4519303"/>
            <a:ext cx="46883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直線コネクタ 799"/>
          <p:cNvCxnSpPr/>
          <p:nvPr/>
        </p:nvCxnSpPr>
        <p:spPr>
          <a:xfrm>
            <a:off x="3226380" y="4888203"/>
            <a:ext cx="17324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4686655" y="2776646"/>
            <a:ext cx="1844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3266241" y="3233211"/>
            <a:ext cx="7251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3253696" y="2602442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3253696" y="3062602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3266241" y="434096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6" name="テキスト ボックス 805"/>
          <p:cNvSpPr txBox="1"/>
          <p:nvPr/>
        </p:nvSpPr>
        <p:spPr>
          <a:xfrm>
            <a:off x="3266241" y="472552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07" name="直線コネクタ 806"/>
          <p:cNvCxnSpPr/>
          <p:nvPr/>
        </p:nvCxnSpPr>
        <p:spPr>
          <a:xfrm>
            <a:off x="3226380" y="5318278"/>
            <a:ext cx="1860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テキスト ボックス 807"/>
          <p:cNvSpPr txBox="1"/>
          <p:nvPr/>
        </p:nvSpPr>
        <p:spPr>
          <a:xfrm>
            <a:off x="3253696" y="514036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4" name="直線コネクタ 833"/>
          <p:cNvCxnSpPr/>
          <p:nvPr/>
        </p:nvCxnSpPr>
        <p:spPr>
          <a:xfrm>
            <a:off x="5822863" y="3553597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6517722" y="2542378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6578921" y="3322152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5836603" y="3376528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5836603" y="2599186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7225694" y="2929843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7195764" y="3143393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7914747" y="2320601"/>
            <a:ext cx="287867" cy="424374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7946496" y="637088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50" name="直線コネクタ 849"/>
          <p:cNvCxnSpPr/>
          <p:nvPr/>
        </p:nvCxnSpPr>
        <p:spPr>
          <a:xfrm>
            <a:off x="4819938" y="4370256"/>
            <a:ext cx="2720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/>
          <p:cNvCxnSpPr/>
          <p:nvPr/>
        </p:nvCxnSpPr>
        <p:spPr>
          <a:xfrm>
            <a:off x="7540190" y="3582626"/>
            <a:ext cx="0" cy="78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/>
          <p:cNvCxnSpPr/>
          <p:nvPr/>
        </p:nvCxnSpPr>
        <p:spPr>
          <a:xfrm>
            <a:off x="7540190" y="3582626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正方形/長方形 857"/>
          <p:cNvSpPr/>
          <p:nvPr/>
        </p:nvSpPr>
        <p:spPr>
          <a:xfrm>
            <a:off x="9289114" y="2300762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9" name="二等辺三角形 858"/>
          <p:cNvSpPr/>
          <p:nvPr/>
        </p:nvSpPr>
        <p:spPr>
          <a:xfrm>
            <a:off x="9726892" y="3690577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0" name="テキスト ボックス 859"/>
          <p:cNvSpPr txBox="1"/>
          <p:nvPr/>
        </p:nvSpPr>
        <p:spPr>
          <a:xfrm>
            <a:off x="9022782" y="1980550"/>
            <a:ext cx="119988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862" name="テキスト ボックス 861"/>
          <p:cNvSpPr txBox="1"/>
          <p:nvPr/>
        </p:nvSpPr>
        <p:spPr>
          <a:xfrm>
            <a:off x="9301588" y="297900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863" name="テキスト ボックス 862"/>
          <p:cNvSpPr txBox="1"/>
          <p:nvPr/>
        </p:nvSpPr>
        <p:spPr>
          <a:xfrm>
            <a:off x="9703527" y="297900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8215088" y="2911502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8202614" y="3143393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楕円 865"/>
          <p:cNvSpPr/>
          <p:nvPr/>
        </p:nvSpPr>
        <p:spPr>
          <a:xfrm>
            <a:off x="8891667" y="3090616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7" name="テキスト ボックス 866"/>
          <p:cNvSpPr txBox="1"/>
          <p:nvPr/>
        </p:nvSpPr>
        <p:spPr>
          <a:xfrm>
            <a:off x="8215088" y="340865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8" name="直線コネクタ 867"/>
          <p:cNvCxnSpPr/>
          <p:nvPr/>
        </p:nvCxnSpPr>
        <p:spPr>
          <a:xfrm>
            <a:off x="8202614" y="3582626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8215088" y="4355472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8202614" y="4529442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1" name="テキスト ボックス 870"/>
          <p:cNvSpPr txBox="1"/>
          <p:nvPr/>
        </p:nvSpPr>
        <p:spPr>
          <a:xfrm>
            <a:off x="8215088" y="5945344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2" name="直線コネクタ 871"/>
          <p:cNvCxnSpPr/>
          <p:nvPr/>
        </p:nvCxnSpPr>
        <p:spPr>
          <a:xfrm>
            <a:off x="8202614" y="6132014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テキスト ボックス 872"/>
          <p:cNvSpPr txBox="1"/>
          <p:nvPr/>
        </p:nvSpPr>
        <p:spPr>
          <a:xfrm>
            <a:off x="9301588" y="34344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874" name="テキスト ボックス 873"/>
          <p:cNvSpPr txBox="1"/>
          <p:nvPr/>
        </p:nvSpPr>
        <p:spPr>
          <a:xfrm>
            <a:off x="9288608" y="2309461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875" name="直線コネクタ 874"/>
          <p:cNvCxnSpPr/>
          <p:nvPr/>
        </p:nvCxnSpPr>
        <p:spPr>
          <a:xfrm>
            <a:off x="8939292" y="3153955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8939292" y="4229855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9698170" y="4039354"/>
            <a:ext cx="287867" cy="25249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9729919" y="637088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92" name="直線コネクタ 891"/>
          <p:cNvCxnSpPr/>
          <p:nvPr/>
        </p:nvCxnSpPr>
        <p:spPr>
          <a:xfrm>
            <a:off x="11469863" y="3355211"/>
            <a:ext cx="268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3" name="台形 892"/>
          <p:cNvSpPr/>
          <p:nvPr/>
        </p:nvSpPr>
        <p:spPr>
          <a:xfrm rot="5400000">
            <a:off x="10760895" y="3207575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4" name="テキスト ボックス 893"/>
          <p:cNvSpPr txBox="1"/>
          <p:nvPr/>
        </p:nvSpPr>
        <p:spPr>
          <a:xfrm>
            <a:off x="11184971" y="29837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895" name="テキスト ボックス 894"/>
          <p:cNvSpPr txBox="1"/>
          <p:nvPr/>
        </p:nvSpPr>
        <p:spPr>
          <a:xfrm>
            <a:off x="11184971" y="344901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896" name="直線コネクタ 895"/>
          <p:cNvCxnSpPr/>
          <p:nvPr/>
        </p:nvCxnSpPr>
        <p:spPr>
          <a:xfrm>
            <a:off x="9992926" y="3129785"/>
            <a:ext cx="1182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/>
          <p:cNvCxnSpPr/>
          <p:nvPr/>
        </p:nvCxnSpPr>
        <p:spPr>
          <a:xfrm>
            <a:off x="10894149" y="3587515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8" name="テキスト ボックス 897"/>
          <p:cNvSpPr txBox="1"/>
          <p:nvPr/>
        </p:nvSpPr>
        <p:spPr>
          <a:xfrm>
            <a:off x="9991175" y="2911502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0006415" y="4031329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9991175" y="4229855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テキスト ボックス 901"/>
          <p:cNvSpPr txBox="1"/>
          <p:nvPr/>
        </p:nvSpPr>
        <p:spPr>
          <a:xfrm rot="5400000">
            <a:off x="11219224" y="3684612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03" name="テキスト ボックス 902"/>
          <p:cNvSpPr txBox="1"/>
          <p:nvPr/>
        </p:nvSpPr>
        <p:spPr>
          <a:xfrm>
            <a:off x="9990197" y="4355472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9977723" y="4529442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テキスト ボックス 904"/>
          <p:cNvSpPr txBox="1"/>
          <p:nvPr/>
        </p:nvSpPr>
        <p:spPr>
          <a:xfrm>
            <a:off x="9998511" y="5955366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6" name="直線コネクタ 905"/>
          <p:cNvCxnSpPr/>
          <p:nvPr/>
        </p:nvCxnSpPr>
        <p:spPr>
          <a:xfrm>
            <a:off x="9986037" y="6132014"/>
            <a:ext cx="1151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/>
          <p:cNvCxnSpPr/>
          <p:nvPr/>
        </p:nvCxnSpPr>
        <p:spPr>
          <a:xfrm>
            <a:off x="11125382" y="6132014"/>
            <a:ext cx="0" cy="845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1257072" y="4529442"/>
            <a:ext cx="0" cy="2354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1738402" y="3372778"/>
            <a:ext cx="0" cy="3421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2818866" y="6794469"/>
            <a:ext cx="8919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2818866" y="6883693"/>
            <a:ext cx="84382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/>
          <p:cNvCxnSpPr/>
          <p:nvPr/>
        </p:nvCxnSpPr>
        <p:spPr>
          <a:xfrm>
            <a:off x="2818866" y="6977673"/>
            <a:ext cx="83189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台形 222"/>
          <p:cNvSpPr/>
          <p:nvPr/>
        </p:nvSpPr>
        <p:spPr>
          <a:xfrm rot="5400000">
            <a:off x="4048677" y="3600346"/>
            <a:ext cx="946322" cy="329633"/>
          </a:xfrm>
          <a:prstGeom prst="trapezoid">
            <a:avLst>
              <a:gd name="adj" fmla="val 42641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>
              <a:solidFill>
                <a:schemeClr val="accent2"/>
              </a:solidFill>
            </a:endParaRP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4349833" y="3428171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400"/>
              <a:t>00</a:t>
            </a:r>
            <a:endParaRPr kumimoji="1" lang="ja-JP" altLang="en-US" sz="1400"/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4349833" y="3671537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400">
                <a:solidFill>
                  <a:schemeClr val="accent2"/>
                </a:solidFill>
              </a:rPr>
              <a:t>01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4349833" y="3906253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400">
                <a:solidFill>
                  <a:schemeClr val="accent2"/>
                </a:solidFill>
              </a:rPr>
              <a:t>10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27" name="台形 226"/>
          <p:cNvSpPr/>
          <p:nvPr/>
        </p:nvSpPr>
        <p:spPr>
          <a:xfrm rot="5400000">
            <a:off x="4049152" y="2577798"/>
            <a:ext cx="946322" cy="329633"/>
          </a:xfrm>
          <a:prstGeom prst="trapezoid">
            <a:avLst>
              <a:gd name="adj" fmla="val 42641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>
              <a:solidFill>
                <a:schemeClr val="accent2"/>
              </a:solidFill>
            </a:endParaRPr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4350308" y="2405623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400"/>
              <a:t>00</a:t>
            </a:r>
            <a:endParaRPr kumimoji="1" lang="ja-JP" altLang="en-US" sz="1400"/>
          </a:p>
        </p:txBody>
      </p:sp>
      <p:sp>
        <p:nvSpPr>
          <p:cNvPr id="229" name="テキスト ボックス 228"/>
          <p:cNvSpPr txBox="1"/>
          <p:nvPr/>
        </p:nvSpPr>
        <p:spPr>
          <a:xfrm>
            <a:off x="4350308" y="2648989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400">
                <a:solidFill>
                  <a:schemeClr val="accent2"/>
                </a:solidFill>
              </a:rPr>
              <a:t>01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4350308" y="2883705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400">
                <a:solidFill>
                  <a:schemeClr val="accent2"/>
                </a:solidFill>
              </a:rPr>
              <a:t>10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cxnSp>
        <p:nvCxnSpPr>
          <p:cNvPr id="234" name="直線コネクタ 233"/>
          <p:cNvCxnSpPr/>
          <p:nvPr/>
        </p:nvCxnSpPr>
        <p:spPr>
          <a:xfrm>
            <a:off x="3255440" y="2776646"/>
            <a:ext cx="7359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>
          <a:xfrm>
            <a:off x="4686655" y="3787212"/>
            <a:ext cx="1378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>
          <a:xfrm>
            <a:off x="3991402" y="3535893"/>
            <a:ext cx="3584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>
            <a:off x="3990739" y="3229023"/>
            <a:ext cx="663" cy="306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/>
          <p:nvPr/>
        </p:nvCxnSpPr>
        <p:spPr>
          <a:xfrm>
            <a:off x="3989022" y="2513345"/>
            <a:ext cx="0" cy="269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/>
          <p:nvPr/>
        </p:nvCxnSpPr>
        <p:spPr>
          <a:xfrm>
            <a:off x="3991402" y="2513345"/>
            <a:ext cx="3584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楕円 249"/>
          <p:cNvSpPr/>
          <p:nvPr/>
        </p:nvSpPr>
        <p:spPr>
          <a:xfrm>
            <a:off x="8891667" y="4156845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59" name="直線コネクタ 258"/>
          <p:cNvCxnSpPr/>
          <p:nvPr/>
        </p:nvCxnSpPr>
        <p:spPr>
          <a:xfrm>
            <a:off x="8939292" y="4264845"/>
            <a:ext cx="0" cy="244837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楕円 264"/>
          <p:cNvSpPr/>
          <p:nvPr/>
        </p:nvSpPr>
        <p:spPr>
          <a:xfrm>
            <a:off x="4048325" y="3732245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6" name="楕円 265"/>
          <p:cNvSpPr/>
          <p:nvPr/>
        </p:nvSpPr>
        <p:spPr>
          <a:xfrm>
            <a:off x="4175024" y="3957816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67" name="直線コネクタ 266"/>
          <p:cNvCxnSpPr/>
          <p:nvPr/>
        </p:nvCxnSpPr>
        <p:spPr>
          <a:xfrm>
            <a:off x="4104906" y="2776449"/>
            <a:ext cx="0" cy="40180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/>
          <p:nvPr/>
        </p:nvCxnSpPr>
        <p:spPr>
          <a:xfrm>
            <a:off x="4230505" y="3010634"/>
            <a:ext cx="0" cy="370258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/>
          <p:nvPr/>
        </p:nvCxnSpPr>
        <p:spPr>
          <a:xfrm>
            <a:off x="4096888" y="2776449"/>
            <a:ext cx="26013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>
            <a:off x="4226954" y="3010634"/>
            <a:ext cx="13006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/>
          <p:nvPr/>
        </p:nvCxnSpPr>
        <p:spPr>
          <a:xfrm>
            <a:off x="4096888" y="3785827"/>
            <a:ext cx="26013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/>
          <p:nvPr/>
        </p:nvCxnSpPr>
        <p:spPr>
          <a:xfrm>
            <a:off x="4226954" y="4020012"/>
            <a:ext cx="13006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/>
          <p:cNvCxnSpPr/>
          <p:nvPr/>
        </p:nvCxnSpPr>
        <p:spPr>
          <a:xfrm>
            <a:off x="4226954" y="6713220"/>
            <a:ext cx="471871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楕円 295"/>
          <p:cNvSpPr/>
          <p:nvPr/>
        </p:nvSpPr>
        <p:spPr>
          <a:xfrm>
            <a:off x="4047164" y="6732680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0" name="台形 139"/>
          <p:cNvSpPr/>
          <p:nvPr/>
        </p:nvSpPr>
        <p:spPr>
          <a:xfrm rot="5400000">
            <a:off x="4968348" y="3360143"/>
            <a:ext cx="1314449" cy="399462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5418653" y="3093148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418653" y="3295584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01</a:t>
            </a:r>
            <a:endParaRPr kumimoji="1" lang="ja-JP" altLang="en-US" sz="160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5418653" y="3529051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10</a:t>
            </a:r>
            <a:endParaRPr kumimoji="1" lang="ja-JP" altLang="en-US" sz="1600"/>
          </a:p>
        </p:txBody>
      </p:sp>
      <p:cxnSp>
        <p:nvCxnSpPr>
          <p:cNvPr id="144" name="直線コネクタ 143"/>
          <p:cNvCxnSpPr/>
          <p:nvPr/>
        </p:nvCxnSpPr>
        <p:spPr>
          <a:xfrm>
            <a:off x="4824490" y="3224185"/>
            <a:ext cx="0" cy="1146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/>
          <p:nvPr/>
        </p:nvCxnSpPr>
        <p:spPr>
          <a:xfrm>
            <a:off x="5087313" y="3652161"/>
            <a:ext cx="0" cy="166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/>
          <p:nvPr/>
        </p:nvCxnSpPr>
        <p:spPr>
          <a:xfrm>
            <a:off x="4824490" y="3224185"/>
            <a:ext cx="6013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>
            <a:off x="5087217" y="3654074"/>
            <a:ext cx="331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/>
          <p:cNvSpPr txBox="1"/>
          <p:nvPr/>
        </p:nvSpPr>
        <p:spPr>
          <a:xfrm>
            <a:off x="5418653" y="3741411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11</a:t>
            </a:r>
            <a:endParaRPr kumimoji="1" lang="ja-JP" altLang="en-US" sz="1600"/>
          </a:p>
        </p:txBody>
      </p:sp>
      <p:cxnSp>
        <p:nvCxnSpPr>
          <p:cNvPr id="149" name="直線コネクタ 148"/>
          <p:cNvCxnSpPr/>
          <p:nvPr/>
        </p:nvCxnSpPr>
        <p:spPr>
          <a:xfrm>
            <a:off x="5214313" y="3847507"/>
            <a:ext cx="0" cy="1806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5209233" y="3852827"/>
            <a:ext cx="2094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/>
          <p:nvPr/>
        </p:nvCxnSpPr>
        <p:spPr>
          <a:xfrm>
            <a:off x="4958872" y="3426364"/>
            <a:ext cx="0" cy="1457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楕円 162"/>
          <p:cNvSpPr/>
          <p:nvPr/>
        </p:nvSpPr>
        <p:spPr>
          <a:xfrm>
            <a:off x="4765938" y="3732245"/>
            <a:ext cx="108000" cy="10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77" name="直線コネクタ 176"/>
          <p:cNvCxnSpPr/>
          <p:nvPr/>
        </p:nvCxnSpPr>
        <p:spPr>
          <a:xfrm>
            <a:off x="3209863" y="6061394"/>
            <a:ext cx="11626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テキスト ボックス 177"/>
          <p:cNvSpPr txBox="1"/>
          <p:nvPr/>
        </p:nvSpPr>
        <p:spPr>
          <a:xfrm>
            <a:off x="3237179" y="5898717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9" name="直線コネクタ 178"/>
          <p:cNvCxnSpPr/>
          <p:nvPr/>
        </p:nvCxnSpPr>
        <p:spPr>
          <a:xfrm>
            <a:off x="3209863" y="6372641"/>
            <a:ext cx="2288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テキスト ボックス 179"/>
          <p:cNvSpPr txBox="1"/>
          <p:nvPr/>
        </p:nvSpPr>
        <p:spPr>
          <a:xfrm>
            <a:off x="3237179" y="6209964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1" name="グループ化 180"/>
          <p:cNvGrpSpPr/>
          <p:nvPr/>
        </p:nvGrpSpPr>
        <p:grpSpPr>
          <a:xfrm>
            <a:off x="5487522" y="5779273"/>
            <a:ext cx="391335" cy="703818"/>
            <a:chOff x="4483177" y="2711053"/>
            <a:chExt cx="704376" cy="1266825"/>
          </a:xfrm>
        </p:grpSpPr>
        <p:sp>
          <p:nvSpPr>
            <p:cNvPr id="182" name="台形 181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二等辺三角形 182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二等辺三角形 183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5" name="テキスト ボックス 184"/>
          <p:cNvSpPr txBox="1"/>
          <p:nvPr/>
        </p:nvSpPr>
        <p:spPr>
          <a:xfrm>
            <a:off x="5614703" y="599268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186" name="直線コネクタ 185"/>
          <p:cNvCxnSpPr/>
          <p:nvPr/>
        </p:nvCxnSpPr>
        <p:spPr>
          <a:xfrm>
            <a:off x="4372485" y="5898717"/>
            <a:ext cx="0" cy="162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>
            <a:off x="4372485" y="5907642"/>
            <a:ext cx="11256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>
            <a:off x="5878858" y="6136858"/>
            <a:ext cx="20358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テキスト ボックス 188"/>
          <p:cNvSpPr txBox="1"/>
          <p:nvPr/>
        </p:nvSpPr>
        <p:spPr>
          <a:xfrm>
            <a:off x="5893903" y="5956186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7" name="直線コネクタ 196"/>
          <p:cNvCxnSpPr/>
          <p:nvPr/>
        </p:nvCxnSpPr>
        <p:spPr>
          <a:xfrm>
            <a:off x="3217659" y="5654454"/>
            <a:ext cx="1991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197"/>
          <p:cNvSpPr txBox="1"/>
          <p:nvPr/>
        </p:nvSpPr>
        <p:spPr>
          <a:xfrm>
            <a:off x="3237179" y="5662187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6" name="直線コネクタ 205"/>
          <p:cNvCxnSpPr/>
          <p:nvPr/>
        </p:nvCxnSpPr>
        <p:spPr>
          <a:xfrm>
            <a:off x="4958872" y="3434449"/>
            <a:ext cx="4597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00B8094-E345-4335-B05A-C800FC2775DE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D55D50AA-F77C-4080-B80F-196DFF475101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08DA81A4-6F5C-403E-BAB9-4D5439095AD3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9E816251-4A21-44B0-AD98-92CAD6CC398B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A0058EDB-398E-47E0-B5F9-D04E9A6136D1}"/>
              </a:ext>
            </a:extLst>
          </p:cNvPr>
          <p:cNvSpPr txBox="1"/>
          <p:nvPr/>
        </p:nvSpPr>
        <p:spPr>
          <a:xfrm>
            <a:off x="3070559" y="7128639"/>
            <a:ext cx="498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A1AF8C7-697D-4522-95F3-A3343FF47A31}"/>
              </a:ext>
            </a:extLst>
          </p:cNvPr>
          <p:cNvSpPr txBox="1"/>
          <p:nvPr/>
        </p:nvSpPr>
        <p:spPr>
          <a:xfrm>
            <a:off x="8046638" y="7128639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2E39054D-E040-41C3-A83D-B4EBAF6C0287}"/>
              </a:ext>
            </a:extLst>
          </p:cNvPr>
          <p:cNvSpPr txBox="1"/>
          <p:nvPr/>
        </p:nvSpPr>
        <p:spPr>
          <a:xfrm>
            <a:off x="9835947" y="7128639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46968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DSLab CUD">
      <a:dk1>
        <a:sysClr val="windowText" lastClr="000000"/>
      </a:dk1>
      <a:lt1>
        <a:sysClr val="window" lastClr="FFFFFF"/>
      </a:lt1>
      <a:dk2>
        <a:srgbClr val="84919E"/>
      </a:dk2>
      <a:lt2>
        <a:srgbClr val="C8C8CB"/>
      </a:lt2>
      <a:accent1>
        <a:srgbClr val="005AFF"/>
      </a:accent1>
      <a:accent2>
        <a:srgbClr val="FF4B00"/>
      </a:accent2>
      <a:accent3>
        <a:srgbClr val="03AF7A"/>
      </a:accent3>
      <a:accent4>
        <a:srgbClr val="FFF100"/>
      </a:accent4>
      <a:accent5>
        <a:srgbClr val="4DC4FF"/>
      </a:accent5>
      <a:accent6>
        <a:srgbClr val="F6AA00"/>
      </a:accent6>
      <a:hlink>
        <a:srgbClr val="0000FF"/>
      </a:hlink>
      <a:folHlink>
        <a:srgbClr val="800080"/>
      </a:folHlink>
    </a:clrScheme>
    <a:fontScheme name="DSL Standard">
      <a:majorFont>
        <a:latin typeface="Arial Black"/>
        <a:ea typeface="HGPｺﾞｼｯｸE"/>
        <a:cs typeface=""/>
      </a:majorFont>
      <a:minorFont>
        <a:latin typeface="Calibri"/>
        <a:ea typeface="HGPｺﾞｼｯｸM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</TotalTime>
  <Words>1805</Words>
  <Application>Microsoft Office PowerPoint</Application>
  <PresentationFormat>ユーザー設定</PresentationFormat>
  <Paragraphs>682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HGPｺﾞｼｯｸE</vt:lpstr>
      <vt:lpstr>HGPｺﾞｼｯｸM</vt:lpstr>
      <vt:lpstr>游ゴシック</vt:lpstr>
      <vt:lpstr>Arial</vt:lpstr>
      <vt:lpstr>Arial Black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Fujieda</dc:creator>
  <cp:lastModifiedBy>Fujieda</cp:lastModifiedBy>
  <cp:revision>35</cp:revision>
  <dcterms:created xsi:type="dcterms:W3CDTF">2019-05-14T09:04:09Z</dcterms:created>
  <dcterms:modified xsi:type="dcterms:W3CDTF">2021-03-12T06:48:29Z</dcterms:modified>
</cp:coreProperties>
</file>