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3" r:id="rId10"/>
    <p:sldId id="268" r:id="rId11"/>
  </p:sldIdLst>
  <p:sldSz cx="15119350" cy="8999538"/>
  <p:notesSz cx="9144000" cy="6858000"/>
  <p:defaultTextStyle>
    <a:defPPr>
      <a:defRPr lang="ja-JP"/>
    </a:defPPr>
    <a:lvl1pPr marL="0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1pPr>
    <a:lvl2pPr marL="689032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2pPr>
    <a:lvl3pPr marL="1378065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3pPr>
    <a:lvl4pPr marL="2067097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4pPr>
    <a:lvl5pPr marL="2756129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5pPr>
    <a:lvl6pPr marL="3445162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6pPr>
    <a:lvl7pPr marL="4134194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7pPr>
    <a:lvl8pPr marL="4823226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8pPr>
    <a:lvl9pPr marL="5512259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6" autoAdjust="0"/>
    <p:restoredTop sz="92142" autoAdjust="0"/>
  </p:normalViewPr>
  <p:slideViewPr>
    <p:cSldViewPr snapToGrid="0">
      <p:cViewPr varScale="1">
        <p:scale>
          <a:sx n="62" d="100"/>
          <a:sy n="62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AE3B1-2A9B-4943-8673-DA6FFAE84B5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28900" y="857250"/>
            <a:ext cx="38862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B0177-893B-4153-B818-D45B86441F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1pPr>
    <a:lvl2pPr marL="689032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2pPr>
    <a:lvl3pPr marL="1378065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3pPr>
    <a:lvl4pPr marL="2067097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4pPr>
    <a:lvl5pPr marL="2756129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5pPr>
    <a:lvl6pPr marL="3445162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6pPr>
    <a:lvl7pPr marL="4134194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7pPr>
    <a:lvl8pPr marL="4823226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8pPr>
    <a:lvl9pPr marL="5512259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2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91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4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82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8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55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04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3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472842"/>
            <a:ext cx="11339513" cy="3133172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726842"/>
            <a:ext cx="11339513" cy="2172804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8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79142"/>
            <a:ext cx="3260110" cy="762669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79142"/>
            <a:ext cx="9591338" cy="762669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9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17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2243636"/>
            <a:ext cx="13040439" cy="3743557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6022609"/>
            <a:ext cx="13040439" cy="1968648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395710"/>
            <a:ext cx="642572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395710"/>
            <a:ext cx="642572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54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79143"/>
            <a:ext cx="13040439" cy="1739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2206137"/>
            <a:ext cx="63961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3287331"/>
            <a:ext cx="6396193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2206137"/>
            <a:ext cx="64276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3287331"/>
            <a:ext cx="6427693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6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295767"/>
            <a:ext cx="7654171" cy="6395505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6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295767"/>
            <a:ext cx="7654171" cy="6395505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7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479143"/>
            <a:ext cx="130404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395710"/>
            <a:ext cx="130404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9062-B38C-439C-976B-3F9555FF26DE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8341239"/>
            <a:ext cx="510278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kumimoji="1"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kumimoji="1"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テキスト ボックス 752"/>
          <p:cNvSpPr txBox="1"/>
          <p:nvPr/>
        </p:nvSpPr>
        <p:spPr>
          <a:xfrm>
            <a:off x="4341101" y="427627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69342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1074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4994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415854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5705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849" name="直線コネクタ 848"/>
          <p:cNvCxnSpPr>
            <a:cxnSpLocks/>
          </p:cNvCxnSpPr>
          <p:nvPr/>
        </p:nvCxnSpPr>
        <p:spPr>
          <a:xfrm>
            <a:off x="7603508" y="4894362"/>
            <a:ext cx="0" cy="99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/>
          <p:cNvCxnSpPr/>
          <p:nvPr/>
        </p:nvCxnSpPr>
        <p:spPr>
          <a:xfrm>
            <a:off x="12816841" y="723900"/>
            <a:ext cx="0" cy="81381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/>
          <p:cNvCxnSpPr/>
          <p:nvPr/>
        </p:nvCxnSpPr>
        <p:spPr>
          <a:xfrm>
            <a:off x="11035666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/>
          <p:cNvCxnSpPr>
            <a:cxnSpLocks/>
          </p:cNvCxnSpPr>
          <p:nvPr/>
        </p:nvCxnSpPr>
        <p:spPr>
          <a:xfrm>
            <a:off x="4174190" y="2286368"/>
            <a:ext cx="0" cy="4298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線コネクタ 681"/>
          <p:cNvCxnSpPr/>
          <p:nvPr/>
        </p:nvCxnSpPr>
        <p:spPr>
          <a:xfrm>
            <a:off x="7102295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線コネクタ 682"/>
          <p:cNvCxnSpPr/>
          <p:nvPr/>
        </p:nvCxnSpPr>
        <p:spPr>
          <a:xfrm>
            <a:off x="3409634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正方形/長方形 684"/>
          <p:cNvSpPr/>
          <p:nvPr/>
        </p:nvSpPr>
        <p:spPr>
          <a:xfrm>
            <a:off x="1764656" y="3942434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8218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05958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05959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966096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42720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694" name="直線コネクタ 693"/>
          <p:cNvCxnSpPr/>
          <p:nvPr/>
        </p:nvCxnSpPr>
        <p:spPr>
          <a:xfrm>
            <a:off x="274025" y="3909072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コネクタ 694"/>
          <p:cNvCxnSpPr>
            <a:cxnSpLocks/>
          </p:cNvCxnSpPr>
          <p:nvPr/>
        </p:nvCxnSpPr>
        <p:spPr>
          <a:xfrm>
            <a:off x="383783" y="4190045"/>
            <a:ext cx="2026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楕円 695"/>
          <p:cNvSpPr/>
          <p:nvPr/>
        </p:nvSpPr>
        <p:spPr>
          <a:xfrm>
            <a:off x="2286390" y="4160529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5285786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549919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5420404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>
            <a:cxnSpLocks/>
          </p:cNvCxnSpPr>
          <p:nvPr/>
        </p:nvCxnSpPr>
        <p:spPr>
          <a:xfrm>
            <a:off x="2335393" y="4205959"/>
            <a:ext cx="0" cy="2813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>
            <a:cxnSpLocks/>
          </p:cNvCxnSpPr>
          <p:nvPr/>
        </p:nvCxnSpPr>
        <p:spPr>
          <a:xfrm>
            <a:off x="2187867" y="5862364"/>
            <a:ext cx="367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1902329" y="572735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703" name="正方形/長方形 702"/>
          <p:cNvSpPr/>
          <p:nvPr/>
        </p:nvSpPr>
        <p:spPr>
          <a:xfrm>
            <a:off x="3267395" y="6807773"/>
            <a:ext cx="287867" cy="6817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4" name="二等辺三角形 703"/>
          <p:cNvSpPr/>
          <p:nvPr/>
        </p:nvSpPr>
        <p:spPr>
          <a:xfrm>
            <a:off x="3299144" y="72919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6" name="楕円 705"/>
          <p:cNvSpPr/>
          <p:nvPr/>
        </p:nvSpPr>
        <p:spPr>
          <a:xfrm>
            <a:off x="2277496" y="53713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07" name="直線コネクタ 706"/>
          <p:cNvCxnSpPr>
            <a:cxnSpLocks/>
          </p:cNvCxnSpPr>
          <p:nvPr/>
        </p:nvCxnSpPr>
        <p:spPr>
          <a:xfrm>
            <a:off x="3097324" y="5613329"/>
            <a:ext cx="0" cy="1642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 rot="5400000">
            <a:off x="2758677" y="5996354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42433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26412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274025" y="6389005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>
            <a:cxnSpLocks/>
          </p:cNvCxnSpPr>
          <p:nvPr/>
        </p:nvCxnSpPr>
        <p:spPr>
          <a:xfrm>
            <a:off x="274025" y="3909072"/>
            <a:ext cx="0" cy="247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42719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8" name="テキスト ボックス 717"/>
          <p:cNvSpPr txBox="1"/>
          <p:nvPr/>
        </p:nvSpPr>
        <p:spPr>
          <a:xfrm>
            <a:off x="4358705" y="6840981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097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05958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楕円 720"/>
          <p:cNvSpPr/>
          <p:nvPr/>
        </p:nvSpPr>
        <p:spPr>
          <a:xfrm>
            <a:off x="4120971" y="415762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3" name="正方形/長方形 722"/>
          <p:cNvSpPr/>
          <p:nvPr/>
        </p:nvSpPr>
        <p:spPr>
          <a:xfrm>
            <a:off x="5129536" y="3969393"/>
            <a:ext cx="2134863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16051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5132222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461366" y="3985375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5132222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5132222" y="513790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5132222" y="554278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sp>
        <p:nvSpPr>
          <p:cNvPr id="733" name="正方形/長方形 732"/>
          <p:cNvSpPr/>
          <p:nvPr/>
        </p:nvSpPr>
        <p:spPr>
          <a:xfrm>
            <a:off x="4548567" y="1259600"/>
            <a:ext cx="1209112" cy="2093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/>
              <a:t>Decoder</a:t>
            </a:r>
            <a:endParaRPr kumimoji="1" lang="ja-JP" altLang="en-US" sz="1800"/>
          </a:p>
        </p:txBody>
      </p:sp>
      <p:cxnSp>
        <p:nvCxnSpPr>
          <p:cNvPr id="734" name="直線コネクタ 733"/>
          <p:cNvCxnSpPr>
            <a:cxnSpLocks/>
          </p:cNvCxnSpPr>
          <p:nvPr/>
        </p:nvCxnSpPr>
        <p:spPr>
          <a:xfrm>
            <a:off x="4168135" y="4437768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45388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>
            <a:cxnSpLocks/>
          </p:cNvCxnSpPr>
          <p:nvPr/>
        </p:nvCxnSpPr>
        <p:spPr>
          <a:xfrm>
            <a:off x="4168135" y="4863853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69710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/>
          <p:cNvCxnSpPr>
            <a:cxnSpLocks/>
          </p:cNvCxnSpPr>
          <p:nvPr/>
        </p:nvCxnSpPr>
        <p:spPr>
          <a:xfrm>
            <a:off x="4168135" y="6595760"/>
            <a:ext cx="96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/>
          <p:cNvCxnSpPr>
            <a:cxnSpLocks/>
          </p:cNvCxnSpPr>
          <p:nvPr/>
        </p:nvCxnSpPr>
        <p:spPr>
          <a:xfrm>
            <a:off x="3551874" y="7021451"/>
            <a:ext cx="3407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フローチャート: 手操作入力 741"/>
          <p:cNvSpPr/>
          <p:nvPr/>
        </p:nvSpPr>
        <p:spPr>
          <a:xfrm>
            <a:off x="5129537" y="6398587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ImmExtend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745" name="直線コネクタ 744"/>
          <p:cNvCxnSpPr>
            <a:cxnSpLocks/>
          </p:cNvCxnSpPr>
          <p:nvPr/>
        </p:nvCxnSpPr>
        <p:spPr>
          <a:xfrm>
            <a:off x="6390620" y="6595760"/>
            <a:ext cx="56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>
            <a:cxnSpLocks/>
          </p:cNvCxnSpPr>
          <p:nvPr/>
        </p:nvCxnSpPr>
        <p:spPr>
          <a:xfrm>
            <a:off x="3968750" y="5276401"/>
            <a:ext cx="1160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>
            <a:cxnSpLocks/>
          </p:cNvCxnSpPr>
          <p:nvPr/>
        </p:nvCxnSpPr>
        <p:spPr>
          <a:xfrm>
            <a:off x="4064154" y="5681286"/>
            <a:ext cx="1065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>
            <a:cxnSpLocks/>
          </p:cNvCxnSpPr>
          <p:nvPr/>
        </p:nvCxnSpPr>
        <p:spPr>
          <a:xfrm>
            <a:off x="3966819" y="5276401"/>
            <a:ext cx="0" cy="2625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>
            <a:cxnSpLocks/>
          </p:cNvCxnSpPr>
          <p:nvPr/>
        </p:nvCxnSpPr>
        <p:spPr>
          <a:xfrm>
            <a:off x="4071774" y="5681286"/>
            <a:ext cx="0" cy="213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二等辺三角形 756"/>
          <p:cNvSpPr/>
          <p:nvPr/>
        </p:nvSpPr>
        <p:spPr>
          <a:xfrm>
            <a:off x="6990119" y="5699287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87216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99655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8" name="テキスト ボックス 767"/>
          <p:cNvSpPr txBox="1"/>
          <p:nvPr/>
        </p:nvSpPr>
        <p:spPr>
          <a:xfrm>
            <a:off x="6390620" y="6418511"/>
            <a:ext cx="570179" cy="16158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1" name="直線コネクタ 770"/>
          <p:cNvCxnSpPr>
            <a:cxnSpLocks/>
          </p:cNvCxnSpPr>
          <p:nvPr/>
        </p:nvCxnSpPr>
        <p:spPr>
          <a:xfrm>
            <a:off x="4176571" y="2286368"/>
            <a:ext cx="3636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正方形/長方形 771"/>
          <p:cNvSpPr/>
          <p:nvPr/>
        </p:nvSpPr>
        <p:spPr>
          <a:xfrm>
            <a:off x="6954022" y="6022467"/>
            <a:ext cx="287867" cy="14625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729455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74" name="直線コネクタ 773"/>
          <p:cNvCxnSpPr/>
          <p:nvPr/>
        </p:nvCxnSpPr>
        <p:spPr>
          <a:xfrm>
            <a:off x="5757679" y="297497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テキスト ボックス 774"/>
          <p:cNvSpPr txBox="1"/>
          <p:nvPr/>
        </p:nvSpPr>
        <p:spPr>
          <a:xfrm>
            <a:off x="5776209" y="201000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6" name="正方形/長方形 775"/>
          <p:cNvSpPr/>
          <p:nvPr/>
        </p:nvSpPr>
        <p:spPr>
          <a:xfrm>
            <a:off x="6954022" y="1259600"/>
            <a:ext cx="274883" cy="1862745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7" name="二等辺三角形 776"/>
          <p:cNvSpPr/>
          <p:nvPr/>
        </p:nvSpPr>
        <p:spPr>
          <a:xfrm>
            <a:off x="6985771" y="2931846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78" name="直線コネクタ 777"/>
          <p:cNvCxnSpPr/>
          <p:nvPr/>
        </p:nvCxnSpPr>
        <p:spPr>
          <a:xfrm>
            <a:off x="5757679" y="2582222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テキスト ボックス 778"/>
          <p:cNvSpPr txBox="1"/>
          <p:nvPr/>
        </p:nvSpPr>
        <p:spPr>
          <a:xfrm>
            <a:off x="5776209" y="180789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0" name="直線コネクタ 779"/>
          <p:cNvCxnSpPr/>
          <p:nvPr/>
        </p:nvCxnSpPr>
        <p:spPr>
          <a:xfrm>
            <a:off x="5757679" y="2385100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テキスト ボックス 780"/>
          <p:cNvSpPr txBox="1"/>
          <p:nvPr/>
        </p:nvSpPr>
        <p:spPr>
          <a:xfrm>
            <a:off x="5776209" y="1610775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2" name="直線コネクタ 781"/>
          <p:cNvCxnSpPr/>
          <p:nvPr/>
        </p:nvCxnSpPr>
        <p:spPr>
          <a:xfrm>
            <a:off x="5757679" y="2190069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テキスト ボックス 782"/>
          <p:cNvSpPr txBox="1"/>
          <p:nvPr/>
        </p:nvSpPr>
        <p:spPr>
          <a:xfrm>
            <a:off x="5776209" y="130811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ID_BR_COND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4" name="直線コネクタ 783"/>
          <p:cNvCxnSpPr/>
          <p:nvPr/>
        </p:nvCxnSpPr>
        <p:spPr>
          <a:xfrm>
            <a:off x="5757679" y="1987033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テキスト ボックス 784"/>
          <p:cNvSpPr txBox="1"/>
          <p:nvPr/>
        </p:nvSpPr>
        <p:spPr>
          <a:xfrm>
            <a:off x="5776209" y="2202838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6" name="直線コネクタ 785"/>
          <p:cNvCxnSpPr/>
          <p:nvPr/>
        </p:nvCxnSpPr>
        <p:spPr>
          <a:xfrm>
            <a:off x="5757679" y="1789882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テキスト ボックス 786"/>
          <p:cNvSpPr txBox="1"/>
          <p:nvPr/>
        </p:nvSpPr>
        <p:spPr>
          <a:xfrm>
            <a:off x="5776209" y="240307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ID_ALU_OP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8" name="直線コネクタ 787"/>
          <p:cNvCxnSpPr/>
          <p:nvPr/>
        </p:nvCxnSpPr>
        <p:spPr>
          <a:xfrm>
            <a:off x="5757679" y="148722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テキスト ボックス 788"/>
          <p:cNvSpPr txBox="1"/>
          <p:nvPr/>
        </p:nvSpPr>
        <p:spPr>
          <a:xfrm>
            <a:off x="5776209" y="279278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ID_B_SRC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0" name="直線コネクタ 789"/>
          <p:cNvCxnSpPr>
            <a:cxnSpLocks/>
          </p:cNvCxnSpPr>
          <p:nvPr/>
        </p:nvCxnSpPr>
        <p:spPr>
          <a:xfrm>
            <a:off x="6779299" y="1181883"/>
            <a:ext cx="0" cy="2787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線コネクタ 790"/>
          <p:cNvCxnSpPr>
            <a:cxnSpLocks/>
          </p:cNvCxnSpPr>
          <p:nvPr/>
        </p:nvCxnSpPr>
        <p:spPr>
          <a:xfrm>
            <a:off x="822029" y="1087873"/>
            <a:ext cx="0" cy="26631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直線コネクタ 793"/>
          <p:cNvCxnSpPr/>
          <p:nvPr/>
        </p:nvCxnSpPr>
        <p:spPr>
          <a:xfrm flipV="1">
            <a:off x="4174190" y="486027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線コネクタ 794"/>
          <p:cNvCxnSpPr/>
          <p:nvPr/>
        </p:nvCxnSpPr>
        <p:spPr>
          <a:xfrm flipV="1">
            <a:off x="4176571" y="61673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69710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直線コネクタ 799"/>
          <p:cNvCxnSpPr>
            <a:cxnSpLocks/>
          </p:cNvCxnSpPr>
          <p:nvPr/>
        </p:nvCxnSpPr>
        <p:spPr>
          <a:xfrm>
            <a:off x="7241889" y="6595760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>
            <a:cxnSpLocks/>
          </p:cNvCxnSpPr>
          <p:nvPr/>
        </p:nvCxnSpPr>
        <p:spPr>
          <a:xfrm>
            <a:off x="7257129" y="4436578"/>
            <a:ext cx="874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>
            <a:cxnSpLocks/>
          </p:cNvCxnSpPr>
          <p:nvPr/>
        </p:nvCxnSpPr>
        <p:spPr>
          <a:xfrm>
            <a:off x="7257129" y="4893143"/>
            <a:ext cx="1257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6237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67666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00893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テキスト ボックス 805"/>
          <p:cNvSpPr txBox="1"/>
          <p:nvPr/>
        </p:nvSpPr>
        <p:spPr>
          <a:xfrm>
            <a:off x="7269205" y="6431383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1" name="直線コネクタ 810"/>
          <p:cNvCxnSpPr>
            <a:cxnSpLocks/>
          </p:cNvCxnSpPr>
          <p:nvPr/>
        </p:nvCxnSpPr>
        <p:spPr>
          <a:xfrm>
            <a:off x="7241889" y="7021009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テキスト ボックス 811"/>
          <p:cNvSpPr txBox="1"/>
          <p:nvPr/>
        </p:nvSpPr>
        <p:spPr>
          <a:xfrm>
            <a:off x="7269205" y="685833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3" name="直線コネクタ 812"/>
          <p:cNvCxnSpPr>
            <a:cxnSpLocks/>
          </p:cNvCxnSpPr>
          <p:nvPr/>
        </p:nvCxnSpPr>
        <p:spPr>
          <a:xfrm>
            <a:off x="7228906" y="2974977"/>
            <a:ext cx="144399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テキスト ボックス 813"/>
          <p:cNvSpPr txBox="1"/>
          <p:nvPr/>
        </p:nvSpPr>
        <p:spPr>
          <a:xfrm>
            <a:off x="7247436" y="201000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5" name="直線コネクタ 814"/>
          <p:cNvCxnSpPr/>
          <p:nvPr/>
        </p:nvCxnSpPr>
        <p:spPr>
          <a:xfrm>
            <a:off x="7228906" y="2582222"/>
            <a:ext cx="265501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テキスト ボックス 815"/>
          <p:cNvSpPr txBox="1"/>
          <p:nvPr/>
        </p:nvSpPr>
        <p:spPr>
          <a:xfrm>
            <a:off x="7247436" y="180789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7" name="テキスト ボックス 816"/>
          <p:cNvSpPr txBox="1"/>
          <p:nvPr/>
        </p:nvSpPr>
        <p:spPr>
          <a:xfrm>
            <a:off x="7247436" y="161015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8" name="テキスト ボックス 817"/>
          <p:cNvSpPr txBox="1"/>
          <p:nvPr/>
        </p:nvSpPr>
        <p:spPr>
          <a:xfrm>
            <a:off x="7247435" y="1304965"/>
            <a:ext cx="125216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IDEX_BR_COND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9" name="テキスト ボックス 818"/>
          <p:cNvSpPr txBox="1"/>
          <p:nvPr/>
        </p:nvSpPr>
        <p:spPr>
          <a:xfrm>
            <a:off x="7247436" y="2202838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20" name="テキスト ボックス 819"/>
          <p:cNvSpPr txBox="1"/>
          <p:nvPr/>
        </p:nvSpPr>
        <p:spPr>
          <a:xfrm>
            <a:off x="7247436" y="240307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IDEX_ALU_OP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1" name="直線コネクタ 820"/>
          <p:cNvCxnSpPr/>
          <p:nvPr/>
        </p:nvCxnSpPr>
        <p:spPr>
          <a:xfrm>
            <a:off x="7228906" y="2194962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線コネクタ 821"/>
          <p:cNvCxnSpPr/>
          <p:nvPr/>
        </p:nvCxnSpPr>
        <p:spPr>
          <a:xfrm>
            <a:off x="7228906" y="1995169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直線コネクタ 822"/>
          <p:cNvCxnSpPr/>
          <p:nvPr/>
        </p:nvCxnSpPr>
        <p:spPr>
          <a:xfrm>
            <a:off x="7228906" y="1792133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コネクタ 824"/>
          <p:cNvCxnSpPr>
            <a:cxnSpLocks/>
          </p:cNvCxnSpPr>
          <p:nvPr/>
        </p:nvCxnSpPr>
        <p:spPr>
          <a:xfrm>
            <a:off x="7228906" y="1487227"/>
            <a:ext cx="23511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テキスト ボックス 825"/>
          <p:cNvSpPr txBox="1"/>
          <p:nvPr/>
        </p:nvSpPr>
        <p:spPr>
          <a:xfrm>
            <a:off x="7247436" y="279278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IDEX_B_SRC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7" name="直線コネクタ 826"/>
          <p:cNvCxnSpPr>
            <a:cxnSpLocks/>
          </p:cNvCxnSpPr>
          <p:nvPr/>
        </p:nvCxnSpPr>
        <p:spPr>
          <a:xfrm flipV="1">
            <a:off x="8672899" y="2974977"/>
            <a:ext cx="0" cy="203402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/>
          <p:cNvCxnSpPr>
            <a:cxnSpLocks/>
          </p:cNvCxnSpPr>
          <p:nvPr/>
        </p:nvCxnSpPr>
        <p:spPr>
          <a:xfrm>
            <a:off x="8223328" y="5477694"/>
            <a:ext cx="0" cy="1118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/>
          <p:cNvCxnSpPr>
            <a:cxnSpLocks/>
          </p:cNvCxnSpPr>
          <p:nvPr/>
        </p:nvCxnSpPr>
        <p:spPr>
          <a:xfrm>
            <a:off x="8223328" y="5477694"/>
            <a:ext cx="276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797411" y="5213529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02310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82084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3646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5911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3" name="直線コネクタ 842"/>
          <p:cNvCxnSpPr>
            <a:cxnSpLocks/>
          </p:cNvCxnSpPr>
          <p:nvPr/>
        </p:nvCxnSpPr>
        <p:spPr>
          <a:xfrm flipV="1">
            <a:off x="9883917" y="2593600"/>
            <a:ext cx="0" cy="171499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テキスト ボックス 843"/>
          <p:cNvSpPr txBox="1"/>
          <p:nvPr/>
        </p:nvSpPr>
        <p:spPr>
          <a:xfrm>
            <a:off x="10200242" y="4589775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03325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80534"/>
            <a:ext cx="287867" cy="3519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8" name="楕円 847"/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0" name="直線コネクタ 849"/>
          <p:cNvCxnSpPr>
            <a:cxnSpLocks/>
          </p:cNvCxnSpPr>
          <p:nvPr/>
        </p:nvCxnSpPr>
        <p:spPr>
          <a:xfrm>
            <a:off x="7589126" y="5885021"/>
            <a:ext cx="292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/>
          <p:cNvCxnSpPr>
            <a:cxnSpLocks/>
          </p:cNvCxnSpPr>
          <p:nvPr/>
        </p:nvCxnSpPr>
        <p:spPr>
          <a:xfrm>
            <a:off x="10514738" y="5242558"/>
            <a:ext cx="0" cy="649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/>
          <p:cNvCxnSpPr/>
          <p:nvPr/>
        </p:nvCxnSpPr>
        <p:spPr>
          <a:xfrm>
            <a:off x="10514738" y="5242558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正方形/長方形 854"/>
          <p:cNvSpPr/>
          <p:nvPr/>
        </p:nvSpPr>
        <p:spPr>
          <a:xfrm>
            <a:off x="10889295" y="1259600"/>
            <a:ext cx="287867" cy="1611718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6" name="二等辺三角形 855"/>
          <p:cNvSpPr/>
          <p:nvPr/>
        </p:nvSpPr>
        <p:spPr>
          <a:xfrm>
            <a:off x="10921044" y="2672590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7" name="直線コネクタ 856"/>
          <p:cNvCxnSpPr>
            <a:cxnSpLocks/>
          </p:cNvCxnSpPr>
          <p:nvPr/>
        </p:nvCxnSpPr>
        <p:spPr>
          <a:xfrm>
            <a:off x="383783" y="4190045"/>
            <a:ext cx="0" cy="3806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正方形/長方形 857"/>
          <p:cNvSpPr/>
          <p:nvPr/>
        </p:nvSpPr>
        <p:spPr>
          <a:xfrm>
            <a:off x="12263662" y="3960694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9" name="二等辺三角形 858"/>
          <p:cNvSpPr/>
          <p:nvPr/>
        </p:nvSpPr>
        <p:spPr>
          <a:xfrm>
            <a:off x="12701440" y="5350509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0" name="テキスト ボックス 859"/>
          <p:cNvSpPr txBox="1"/>
          <p:nvPr/>
        </p:nvSpPr>
        <p:spPr>
          <a:xfrm>
            <a:off x="11361792" y="3665882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862" name="テキスト ボックス 861"/>
          <p:cNvSpPr txBox="1"/>
          <p:nvPr/>
        </p:nvSpPr>
        <p:spPr>
          <a:xfrm>
            <a:off x="12276136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863" name="テキスト ボックス 862"/>
          <p:cNvSpPr txBox="1"/>
          <p:nvPr/>
        </p:nvSpPr>
        <p:spPr>
          <a:xfrm>
            <a:off x="12678075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7143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03325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楕円 865"/>
          <p:cNvSpPr/>
          <p:nvPr/>
        </p:nvSpPr>
        <p:spPr>
          <a:xfrm>
            <a:off x="11866215" y="475054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7" name="テキスト ボックス 866"/>
          <p:cNvSpPr txBox="1"/>
          <p:nvPr/>
        </p:nvSpPr>
        <p:spPr>
          <a:xfrm>
            <a:off x="11189636" y="5068588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8" name="直線コネクタ 867"/>
          <p:cNvCxnSpPr/>
          <p:nvPr/>
        </p:nvCxnSpPr>
        <p:spPr>
          <a:xfrm>
            <a:off x="11177162" y="5242558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17032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テキスト ボックス 872"/>
          <p:cNvSpPr txBox="1"/>
          <p:nvPr/>
        </p:nvSpPr>
        <p:spPr>
          <a:xfrm>
            <a:off x="12276136" y="509438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874" name="テキスト ボックス 873"/>
          <p:cNvSpPr txBox="1"/>
          <p:nvPr/>
        </p:nvSpPr>
        <p:spPr>
          <a:xfrm>
            <a:off x="12263156" y="3969393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875" name="直線コネクタ 874"/>
          <p:cNvCxnSpPr/>
          <p:nvPr/>
        </p:nvCxnSpPr>
        <p:spPr>
          <a:xfrm>
            <a:off x="11913840" y="4813887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889787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681286"/>
            <a:ext cx="287867" cy="18189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79" name="直線コネクタ 878"/>
          <p:cNvCxnSpPr/>
          <p:nvPr/>
        </p:nvCxnSpPr>
        <p:spPr>
          <a:xfrm>
            <a:off x="11189636" y="2391296"/>
            <a:ext cx="142593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/>
          <p:cNvCxnSpPr>
            <a:cxnSpLocks/>
          </p:cNvCxnSpPr>
          <p:nvPr/>
        </p:nvCxnSpPr>
        <p:spPr>
          <a:xfrm flipV="1">
            <a:off x="12615568" y="2385100"/>
            <a:ext cx="0" cy="157559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正方形/長方形 880"/>
          <p:cNvSpPr/>
          <p:nvPr/>
        </p:nvSpPr>
        <p:spPr>
          <a:xfrm>
            <a:off x="12679607" y="1259601"/>
            <a:ext cx="287867" cy="1217268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2" name="二等辺三角形 881"/>
          <p:cNvSpPr/>
          <p:nvPr/>
        </p:nvSpPr>
        <p:spPr>
          <a:xfrm>
            <a:off x="12711356" y="2286368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83" name="直線コネクタ 882"/>
          <p:cNvCxnSpPr/>
          <p:nvPr/>
        </p:nvCxnSpPr>
        <p:spPr>
          <a:xfrm>
            <a:off x="11189637" y="2189987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直線コネクタ 883"/>
          <p:cNvCxnSpPr/>
          <p:nvPr/>
        </p:nvCxnSpPr>
        <p:spPr>
          <a:xfrm>
            <a:off x="11189637" y="1986951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直線コネクタ 884"/>
          <p:cNvCxnSpPr/>
          <p:nvPr/>
        </p:nvCxnSpPr>
        <p:spPr>
          <a:xfrm>
            <a:off x="11189637" y="1789800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直線コネクタ 885"/>
          <p:cNvCxnSpPr/>
          <p:nvPr/>
        </p:nvCxnSpPr>
        <p:spPr>
          <a:xfrm>
            <a:off x="11189637" y="1492955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テキスト ボックス 886"/>
          <p:cNvSpPr txBox="1"/>
          <p:nvPr/>
        </p:nvSpPr>
        <p:spPr>
          <a:xfrm>
            <a:off x="11177162" y="2009925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88" name="テキスト ボックス 887"/>
          <p:cNvSpPr txBox="1"/>
          <p:nvPr/>
        </p:nvSpPr>
        <p:spPr>
          <a:xfrm>
            <a:off x="11177162" y="1807815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89" name="テキスト ボックス 888"/>
          <p:cNvSpPr txBox="1"/>
          <p:nvPr/>
        </p:nvSpPr>
        <p:spPr>
          <a:xfrm>
            <a:off x="11177162" y="1610693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0" name="テキスト ボックス 889"/>
          <p:cNvSpPr txBox="1"/>
          <p:nvPr/>
        </p:nvSpPr>
        <p:spPr>
          <a:xfrm>
            <a:off x="11177162" y="131384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_PC_SRC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1" name="テキスト ボックス 890"/>
          <p:cNvSpPr txBox="1"/>
          <p:nvPr/>
        </p:nvSpPr>
        <p:spPr>
          <a:xfrm>
            <a:off x="11177162" y="2202838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92" name="直線コネクタ 891"/>
          <p:cNvCxnSpPr/>
          <p:nvPr/>
        </p:nvCxnSpPr>
        <p:spPr>
          <a:xfrm>
            <a:off x="14444411" y="4810272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台形 892"/>
          <p:cNvSpPr/>
          <p:nvPr/>
        </p:nvSpPr>
        <p:spPr>
          <a:xfrm rot="5400000">
            <a:off x="13658436" y="4637709"/>
            <a:ext cx="1228114" cy="345126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4" name="テキスト ボックス 893"/>
          <p:cNvSpPr txBox="1"/>
          <p:nvPr/>
        </p:nvSpPr>
        <p:spPr>
          <a:xfrm>
            <a:off x="14083251" y="4682572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896" name="直線コネクタ 895"/>
          <p:cNvCxnSpPr>
            <a:cxnSpLocks/>
          </p:cNvCxnSpPr>
          <p:nvPr/>
        </p:nvCxnSpPr>
        <p:spPr>
          <a:xfrm>
            <a:off x="12967474" y="4789717"/>
            <a:ext cx="1132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/>
          <p:cNvCxnSpPr>
            <a:cxnSpLocks/>
          </p:cNvCxnSpPr>
          <p:nvPr/>
        </p:nvCxnSpPr>
        <p:spPr>
          <a:xfrm>
            <a:off x="13574075" y="4536665"/>
            <a:ext cx="52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テキスト ボックス 897"/>
          <p:cNvSpPr txBox="1"/>
          <p:nvPr/>
        </p:nvSpPr>
        <p:spPr>
          <a:xfrm>
            <a:off x="12965723" y="4609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61914" y="5550173"/>
            <a:ext cx="593210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>
            <a:cxnSpLocks/>
          </p:cNvCxnSpPr>
          <p:nvPr/>
        </p:nvCxnSpPr>
        <p:spPr>
          <a:xfrm>
            <a:off x="12965723" y="5889787"/>
            <a:ext cx="1306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/>
          <p:cNvCxnSpPr>
            <a:cxnSpLocks/>
          </p:cNvCxnSpPr>
          <p:nvPr/>
        </p:nvCxnSpPr>
        <p:spPr>
          <a:xfrm>
            <a:off x="13574075" y="4533597"/>
            <a:ext cx="0" cy="1356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テキスト ボックス 901"/>
          <p:cNvSpPr txBox="1"/>
          <p:nvPr/>
        </p:nvSpPr>
        <p:spPr>
          <a:xfrm rot="5400000">
            <a:off x="14193772" y="5161767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12964745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>
            <a:cxnSpLocks/>
          </p:cNvCxnSpPr>
          <p:nvPr/>
        </p:nvCxnSpPr>
        <p:spPr>
          <a:xfrm>
            <a:off x="12952271" y="6170324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/>
          <p:cNvCxnSpPr>
            <a:cxnSpLocks/>
          </p:cNvCxnSpPr>
          <p:nvPr/>
        </p:nvCxnSpPr>
        <p:spPr>
          <a:xfrm>
            <a:off x="13965385" y="6807773"/>
            <a:ext cx="0" cy="118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>
            <a:cxnSpLocks/>
          </p:cNvCxnSpPr>
          <p:nvPr/>
        </p:nvCxnSpPr>
        <p:spPr>
          <a:xfrm>
            <a:off x="14120250" y="6167381"/>
            <a:ext cx="0" cy="1734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>
            <a:cxnSpLocks/>
          </p:cNvCxnSpPr>
          <p:nvPr/>
        </p:nvCxnSpPr>
        <p:spPr>
          <a:xfrm>
            <a:off x="14712950" y="4810272"/>
            <a:ext cx="0" cy="3002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781288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>
            <a:cxnSpLocks/>
          </p:cNvCxnSpPr>
          <p:nvPr/>
        </p:nvCxnSpPr>
        <p:spPr>
          <a:xfrm>
            <a:off x="3954119" y="7902110"/>
            <a:ext cx="10166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/>
          <p:cNvCxnSpPr>
            <a:cxnSpLocks/>
          </p:cNvCxnSpPr>
          <p:nvPr/>
        </p:nvCxnSpPr>
        <p:spPr>
          <a:xfrm>
            <a:off x="393308" y="7996090"/>
            <a:ext cx="13572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/>
          <p:cNvCxnSpPr>
            <a:cxnSpLocks/>
          </p:cNvCxnSpPr>
          <p:nvPr/>
        </p:nvCxnSpPr>
        <p:spPr>
          <a:xfrm>
            <a:off x="12974642" y="2189987"/>
            <a:ext cx="129785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/>
          <p:cNvCxnSpPr/>
          <p:nvPr/>
        </p:nvCxnSpPr>
        <p:spPr>
          <a:xfrm>
            <a:off x="12974642" y="1986951"/>
            <a:ext cx="146976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/>
          <p:cNvCxnSpPr/>
          <p:nvPr/>
        </p:nvCxnSpPr>
        <p:spPr>
          <a:xfrm>
            <a:off x="12974642" y="1789800"/>
            <a:ext cx="11941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/>
          <p:cNvCxnSpPr/>
          <p:nvPr/>
        </p:nvCxnSpPr>
        <p:spPr>
          <a:xfrm>
            <a:off x="12974642" y="1492955"/>
            <a:ext cx="132277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テキスト ボックス 916"/>
          <p:cNvSpPr txBox="1"/>
          <p:nvPr/>
        </p:nvSpPr>
        <p:spPr>
          <a:xfrm>
            <a:off x="12962167" y="2009925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18" name="テキスト ボックス 917"/>
          <p:cNvSpPr txBox="1"/>
          <p:nvPr/>
        </p:nvSpPr>
        <p:spPr>
          <a:xfrm>
            <a:off x="12962167" y="1792464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19" name="テキスト ボックス 918"/>
          <p:cNvSpPr txBox="1"/>
          <p:nvPr/>
        </p:nvSpPr>
        <p:spPr>
          <a:xfrm>
            <a:off x="12962167" y="160922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20" name="テキスト ボックス 919"/>
          <p:cNvSpPr txBox="1"/>
          <p:nvPr/>
        </p:nvSpPr>
        <p:spPr>
          <a:xfrm>
            <a:off x="12962167" y="131384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_PC_SRC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1" name="直線コネクタ 920"/>
          <p:cNvCxnSpPr>
            <a:cxnSpLocks/>
          </p:cNvCxnSpPr>
          <p:nvPr/>
        </p:nvCxnSpPr>
        <p:spPr>
          <a:xfrm flipV="1">
            <a:off x="14272493" y="2202838"/>
            <a:ext cx="0" cy="210575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テキスト ボックス 921"/>
          <p:cNvSpPr txBox="1"/>
          <p:nvPr/>
        </p:nvSpPr>
        <p:spPr>
          <a:xfrm rot="5400000">
            <a:off x="13898049" y="1976563"/>
            <a:ext cx="1338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solidFill>
                  <a:schemeClr val="accent5"/>
                </a:solidFill>
              </a:rPr>
              <a:t>to </a:t>
            </a:r>
            <a:r>
              <a:rPr kumimoji="1" lang="en-US" altLang="ja-JP" sz="1050">
                <a:solidFill>
                  <a:schemeClr val="accent5"/>
                </a:solidFill>
              </a:rPr>
              <a:t>State Machine</a:t>
            </a:r>
            <a:endParaRPr kumimoji="1" lang="ja-JP" altLang="en-US" sz="1050">
              <a:solidFill>
                <a:schemeClr val="accent5"/>
              </a:solidFill>
            </a:endParaRPr>
          </a:p>
        </p:txBody>
      </p:sp>
      <p:cxnSp>
        <p:nvCxnSpPr>
          <p:cNvPr id="923" name="直線コネクタ 922"/>
          <p:cNvCxnSpPr>
            <a:cxnSpLocks/>
          </p:cNvCxnSpPr>
          <p:nvPr/>
        </p:nvCxnSpPr>
        <p:spPr>
          <a:xfrm flipV="1">
            <a:off x="14300200" y="1087875"/>
            <a:ext cx="0" cy="40508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/>
          <p:cNvCxnSpPr>
            <a:cxnSpLocks/>
          </p:cNvCxnSpPr>
          <p:nvPr/>
        </p:nvCxnSpPr>
        <p:spPr>
          <a:xfrm flipV="1">
            <a:off x="14168830" y="1175447"/>
            <a:ext cx="0" cy="61435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/>
          <p:cNvCxnSpPr/>
          <p:nvPr/>
        </p:nvCxnSpPr>
        <p:spPr>
          <a:xfrm>
            <a:off x="6787112" y="1181883"/>
            <a:ext cx="737240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/>
          <p:cNvCxnSpPr/>
          <p:nvPr/>
        </p:nvCxnSpPr>
        <p:spPr>
          <a:xfrm>
            <a:off x="822029" y="1087873"/>
            <a:ext cx="1348173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/>
          <p:cNvCxnSpPr>
            <a:cxnSpLocks/>
          </p:cNvCxnSpPr>
          <p:nvPr/>
        </p:nvCxnSpPr>
        <p:spPr>
          <a:xfrm>
            <a:off x="10170312" y="4445388"/>
            <a:ext cx="19827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/>
          <p:cNvCxnSpPr>
            <a:cxnSpLocks/>
          </p:cNvCxnSpPr>
          <p:nvPr/>
        </p:nvCxnSpPr>
        <p:spPr>
          <a:xfrm flipV="1">
            <a:off x="10370238" y="1656991"/>
            <a:ext cx="0" cy="278839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テキスト ボックス 928"/>
          <p:cNvSpPr txBox="1"/>
          <p:nvPr/>
        </p:nvSpPr>
        <p:spPr>
          <a:xfrm rot="16200000">
            <a:off x="9800669" y="3877449"/>
            <a:ext cx="92878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EX_ALU_ZERO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2" name="直線コネクタ 931"/>
          <p:cNvCxnSpPr>
            <a:cxnSpLocks/>
          </p:cNvCxnSpPr>
          <p:nvPr/>
        </p:nvCxnSpPr>
        <p:spPr>
          <a:xfrm>
            <a:off x="10584029" y="1499340"/>
            <a:ext cx="3052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/>
          <p:cNvCxnSpPr/>
          <p:nvPr/>
        </p:nvCxnSpPr>
        <p:spPr>
          <a:xfrm>
            <a:off x="5207875" y="332224"/>
            <a:ext cx="4003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145DCEBF-F8A6-4FC8-8800-DABB1AFBD050}"/>
              </a:ext>
            </a:extLst>
          </p:cNvPr>
          <p:cNvCxnSpPr>
            <a:cxnSpLocks/>
          </p:cNvCxnSpPr>
          <p:nvPr/>
        </p:nvCxnSpPr>
        <p:spPr>
          <a:xfrm>
            <a:off x="7228906" y="2385100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A960A3E8-64D2-40AA-A23E-58318DC27EE0}"/>
              </a:ext>
            </a:extLst>
          </p:cNvPr>
          <p:cNvCxnSpPr>
            <a:cxnSpLocks/>
          </p:cNvCxnSpPr>
          <p:nvPr/>
        </p:nvCxnSpPr>
        <p:spPr>
          <a:xfrm>
            <a:off x="2939762" y="5619993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台形 315">
            <a:extLst>
              <a:ext uri="{FF2B5EF4-FFF2-40B4-BE49-F238E27FC236}">
                <a16:creationId xmlns:a16="http://schemas.microsoft.com/office/drawing/2014/main" id="{29036B8C-A130-4DB3-96BF-F28A53D70515}"/>
              </a:ext>
            </a:extLst>
          </p:cNvPr>
          <p:cNvSpPr/>
          <p:nvPr/>
        </p:nvSpPr>
        <p:spPr>
          <a:xfrm rot="5400000">
            <a:off x="8099800" y="5077860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9DC30AEA-D74C-41E8-94B3-E8B2B1A76E3C}"/>
              </a:ext>
            </a:extLst>
          </p:cNvPr>
          <p:cNvSpPr txBox="1"/>
          <p:nvPr/>
        </p:nvSpPr>
        <p:spPr>
          <a:xfrm>
            <a:off x="8523876" y="48540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79032E5F-33CA-4DBE-9E24-42D6D7CD02D6}"/>
              </a:ext>
            </a:extLst>
          </p:cNvPr>
          <p:cNvSpPr txBox="1"/>
          <p:nvPr/>
        </p:nvSpPr>
        <p:spPr>
          <a:xfrm>
            <a:off x="8523876" y="53193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324" name="台形 323">
            <a:extLst>
              <a:ext uri="{FF2B5EF4-FFF2-40B4-BE49-F238E27FC236}">
                <a16:creationId xmlns:a16="http://schemas.microsoft.com/office/drawing/2014/main" id="{3D1C84D4-4479-431B-997C-17397FC9AA64}"/>
              </a:ext>
            </a:extLst>
          </p:cNvPr>
          <p:cNvSpPr/>
          <p:nvPr/>
        </p:nvSpPr>
        <p:spPr>
          <a:xfrm rot="5400000">
            <a:off x="7717521" y="4067152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F99C29FB-FCF1-40F7-A591-8C735B104808}"/>
              </a:ext>
            </a:extLst>
          </p:cNvPr>
          <p:cNvSpPr txBox="1"/>
          <p:nvPr/>
        </p:nvSpPr>
        <p:spPr>
          <a:xfrm>
            <a:off x="8141597" y="384331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4AE97DD8-D322-4A79-BF79-F8CEFC12C40A}"/>
              </a:ext>
            </a:extLst>
          </p:cNvPr>
          <p:cNvSpPr txBox="1"/>
          <p:nvPr/>
        </p:nvSpPr>
        <p:spPr>
          <a:xfrm>
            <a:off x="8141597" y="430859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5630E53E-2E0E-4917-AACC-BD63113B4804}"/>
              </a:ext>
            </a:extLst>
          </p:cNvPr>
          <p:cNvCxnSpPr>
            <a:cxnSpLocks/>
          </p:cNvCxnSpPr>
          <p:nvPr/>
        </p:nvCxnSpPr>
        <p:spPr>
          <a:xfrm>
            <a:off x="7954598" y="3969393"/>
            <a:ext cx="0" cy="3033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D21E431C-C404-4549-9EAD-24A23A309C88}"/>
              </a:ext>
            </a:extLst>
          </p:cNvPr>
          <p:cNvCxnSpPr>
            <a:cxnSpLocks/>
          </p:cNvCxnSpPr>
          <p:nvPr/>
        </p:nvCxnSpPr>
        <p:spPr>
          <a:xfrm>
            <a:off x="7960870" y="3980534"/>
            <a:ext cx="1709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21CEB112-7B2F-4AFA-8525-16DCD06FBE4A}"/>
              </a:ext>
            </a:extLst>
          </p:cNvPr>
          <p:cNvCxnSpPr>
            <a:cxnSpLocks/>
          </p:cNvCxnSpPr>
          <p:nvPr/>
        </p:nvCxnSpPr>
        <p:spPr>
          <a:xfrm>
            <a:off x="8797411" y="4436578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19D2F01C-0192-4599-B014-F48B06F1B8D3}"/>
              </a:ext>
            </a:extLst>
          </p:cNvPr>
          <p:cNvCxnSpPr>
            <a:cxnSpLocks/>
          </p:cNvCxnSpPr>
          <p:nvPr/>
        </p:nvCxnSpPr>
        <p:spPr>
          <a:xfrm>
            <a:off x="8435907" y="4202310"/>
            <a:ext cx="37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B7AC98D0-0D8B-4D4B-9266-C10FC549483F}"/>
              </a:ext>
            </a:extLst>
          </p:cNvPr>
          <p:cNvCxnSpPr>
            <a:cxnSpLocks/>
          </p:cNvCxnSpPr>
          <p:nvPr/>
        </p:nvCxnSpPr>
        <p:spPr>
          <a:xfrm>
            <a:off x="8809413" y="4197912"/>
            <a:ext cx="0" cy="230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AA909566-CB20-48A0-8A71-C72AEAF91784}"/>
              </a:ext>
            </a:extLst>
          </p:cNvPr>
          <p:cNvSpPr txBox="1"/>
          <p:nvPr/>
        </p:nvSpPr>
        <p:spPr>
          <a:xfrm>
            <a:off x="11189636" y="7082424"/>
            <a:ext cx="108290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4" name="直線コネクタ 363">
            <a:extLst>
              <a:ext uri="{FF2B5EF4-FFF2-40B4-BE49-F238E27FC236}">
                <a16:creationId xmlns:a16="http://schemas.microsoft.com/office/drawing/2014/main" id="{6B1F8CEE-E652-4426-8B10-3F5C59E5AA50}"/>
              </a:ext>
            </a:extLst>
          </p:cNvPr>
          <p:cNvCxnSpPr/>
          <p:nvPr/>
        </p:nvCxnSpPr>
        <p:spPr>
          <a:xfrm>
            <a:off x="11177162" y="725639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AF8D76F6-E7FC-4E75-9791-E6F1DA78558D}"/>
              </a:ext>
            </a:extLst>
          </p:cNvPr>
          <p:cNvSpPr txBox="1"/>
          <p:nvPr/>
        </p:nvSpPr>
        <p:spPr>
          <a:xfrm>
            <a:off x="12964745" y="6915936"/>
            <a:ext cx="74330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81D73921-719B-4D75-A2C4-8F6E723A3CE4}"/>
              </a:ext>
            </a:extLst>
          </p:cNvPr>
          <p:cNvCxnSpPr>
            <a:cxnSpLocks/>
          </p:cNvCxnSpPr>
          <p:nvPr/>
        </p:nvCxnSpPr>
        <p:spPr>
          <a:xfrm>
            <a:off x="12952271" y="7256394"/>
            <a:ext cx="8805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テキスト ボックス 378">
            <a:extLst>
              <a:ext uri="{FF2B5EF4-FFF2-40B4-BE49-F238E27FC236}">
                <a16:creationId xmlns:a16="http://schemas.microsoft.com/office/drawing/2014/main" id="{86F7C794-06B1-47D6-A4A6-DD478D81AD72}"/>
              </a:ext>
            </a:extLst>
          </p:cNvPr>
          <p:cNvSpPr txBox="1"/>
          <p:nvPr/>
        </p:nvSpPr>
        <p:spPr>
          <a:xfrm>
            <a:off x="14083251" y="4415847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380" name="テキスト ボックス 379">
            <a:extLst>
              <a:ext uri="{FF2B5EF4-FFF2-40B4-BE49-F238E27FC236}">
                <a16:creationId xmlns:a16="http://schemas.microsoft.com/office/drawing/2014/main" id="{1DF60E5F-D689-405A-AD15-960FFFF11CFF}"/>
              </a:ext>
            </a:extLst>
          </p:cNvPr>
          <p:cNvSpPr txBox="1"/>
          <p:nvPr/>
        </p:nvSpPr>
        <p:spPr>
          <a:xfrm>
            <a:off x="14083251" y="4959571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</a:t>
            </a:r>
            <a:r>
              <a:rPr kumimoji="1" lang="en-US" altLang="ja-JP" sz="1600"/>
              <a:t>0</a:t>
            </a:r>
            <a:endParaRPr kumimoji="1" lang="ja-JP" altLang="en-US" sz="1600"/>
          </a:p>
        </p:txBody>
      </p: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1E3CB1EA-8E75-4271-BF35-53610BDFA391}"/>
              </a:ext>
            </a:extLst>
          </p:cNvPr>
          <p:cNvCxnSpPr>
            <a:cxnSpLocks/>
          </p:cNvCxnSpPr>
          <p:nvPr/>
        </p:nvCxnSpPr>
        <p:spPr>
          <a:xfrm>
            <a:off x="13846122" y="5070292"/>
            <a:ext cx="253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A994D002-6ABE-4426-A65C-B3CBF6A82F8D}"/>
              </a:ext>
            </a:extLst>
          </p:cNvPr>
          <p:cNvCxnSpPr>
            <a:cxnSpLocks/>
          </p:cNvCxnSpPr>
          <p:nvPr/>
        </p:nvCxnSpPr>
        <p:spPr>
          <a:xfrm>
            <a:off x="13832870" y="5068588"/>
            <a:ext cx="0" cy="218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正方形/長方形 431">
            <a:extLst>
              <a:ext uri="{FF2B5EF4-FFF2-40B4-BE49-F238E27FC236}">
                <a16:creationId xmlns:a16="http://schemas.microsoft.com/office/drawing/2014/main" id="{54181705-A414-4EAE-8DE0-4E034FDC2CD5}"/>
              </a:ext>
            </a:extLst>
          </p:cNvPr>
          <p:cNvSpPr/>
          <p:nvPr/>
        </p:nvSpPr>
        <p:spPr>
          <a:xfrm>
            <a:off x="9571262" y="1325437"/>
            <a:ext cx="1004003" cy="331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/>
              <a:t>Branch</a:t>
            </a:r>
            <a:endParaRPr kumimoji="1" lang="ja-JP" altLang="en-US" sz="1800"/>
          </a:p>
        </p:txBody>
      </p: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5C3C42B1-E748-4AAD-988C-A713CDFF8C35}"/>
              </a:ext>
            </a:extLst>
          </p:cNvPr>
          <p:cNvCxnSpPr>
            <a:cxnSpLocks/>
          </p:cNvCxnSpPr>
          <p:nvPr/>
        </p:nvCxnSpPr>
        <p:spPr>
          <a:xfrm>
            <a:off x="7228906" y="2775790"/>
            <a:ext cx="106747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4286CC33-C42A-4B10-BE6F-1473A1C76C48}"/>
              </a:ext>
            </a:extLst>
          </p:cNvPr>
          <p:cNvSpPr txBox="1"/>
          <p:nvPr/>
        </p:nvSpPr>
        <p:spPr>
          <a:xfrm>
            <a:off x="7247436" y="259359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IDEX_A_SRC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D0413A8F-B0B4-4A5F-B6E9-647A8320760B}"/>
              </a:ext>
            </a:extLst>
          </p:cNvPr>
          <p:cNvCxnSpPr>
            <a:cxnSpLocks/>
          </p:cNvCxnSpPr>
          <p:nvPr/>
        </p:nvCxnSpPr>
        <p:spPr>
          <a:xfrm flipV="1">
            <a:off x="8296378" y="2775791"/>
            <a:ext cx="0" cy="97523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4C07FBED-31C3-450C-AD26-1940C15C8A84}"/>
              </a:ext>
            </a:extLst>
          </p:cNvPr>
          <p:cNvCxnSpPr/>
          <p:nvPr/>
        </p:nvCxnSpPr>
        <p:spPr>
          <a:xfrm>
            <a:off x="5757679" y="2784158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F5990438-7FAC-4F2C-85CD-ACDF6E251115}"/>
              </a:ext>
            </a:extLst>
          </p:cNvPr>
          <p:cNvSpPr txBox="1"/>
          <p:nvPr/>
        </p:nvSpPr>
        <p:spPr>
          <a:xfrm>
            <a:off x="5776209" y="260196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楕円 471">
            <a:extLst>
              <a:ext uri="{FF2B5EF4-FFF2-40B4-BE49-F238E27FC236}">
                <a16:creationId xmlns:a16="http://schemas.microsoft.com/office/drawing/2014/main" id="{561A7996-270E-43A2-B42C-82F7CE77817E}"/>
              </a:ext>
            </a:extLst>
          </p:cNvPr>
          <p:cNvSpPr/>
          <p:nvPr/>
        </p:nvSpPr>
        <p:spPr>
          <a:xfrm>
            <a:off x="3031812" y="6344923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2" name="テキスト ボックス 481">
            <a:extLst>
              <a:ext uri="{FF2B5EF4-FFF2-40B4-BE49-F238E27FC236}">
                <a16:creationId xmlns:a16="http://schemas.microsoft.com/office/drawing/2014/main" id="{6FB5F787-CE37-409D-938D-5C4ECF067CBA}"/>
              </a:ext>
            </a:extLst>
          </p:cNvPr>
          <p:cNvSpPr txBox="1"/>
          <p:nvPr/>
        </p:nvSpPr>
        <p:spPr>
          <a:xfrm>
            <a:off x="4358704" y="7077518"/>
            <a:ext cx="104716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93B3A1C9-DC4D-4905-8A75-8826EC473DF0}"/>
              </a:ext>
            </a:extLst>
          </p:cNvPr>
          <p:cNvCxnSpPr>
            <a:cxnSpLocks/>
          </p:cNvCxnSpPr>
          <p:nvPr/>
        </p:nvCxnSpPr>
        <p:spPr>
          <a:xfrm>
            <a:off x="3561317" y="7257988"/>
            <a:ext cx="33982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6248811-9E95-4AC5-938A-D30FCA4F2416}"/>
              </a:ext>
            </a:extLst>
          </p:cNvPr>
          <p:cNvCxnSpPr>
            <a:cxnSpLocks/>
          </p:cNvCxnSpPr>
          <p:nvPr/>
        </p:nvCxnSpPr>
        <p:spPr>
          <a:xfrm>
            <a:off x="2335393" y="7019915"/>
            <a:ext cx="940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CD0A2C09-224C-4D3E-A71F-824A44BAF12C}"/>
              </a:ext>
            </a:extLst>
          </p:cNvPr>
          <p:cNvSpPr txBox="1"/>
          <p:nvPr/>
        </p:nvSpPr>
        <p:spPr>
          <a:xfrm>
            <a:off x="2055350" y="3965148"/>
            <a:ext cx="50467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74D880FB-3BFF-4F22-A627-2EDF4AD56791}"/>
              </a:ext>
            </a:extLst>
          </p:cNvPr>
          <p:cNvCxnSpPr>
            <a:cxnSpLocks/>
          </p:cNvCxnSpPr>
          <p:nvPr/>
        </p:nvCxnSpPr>
        <p:spPr>
          <a:xfrm>
            <a:off x="3085812" y="7257988"/>
            <a:ext cx="1899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54D0CF3C-6A60-484C-B4D3-E865EF8202C3}"/>
              </a:ext>
            </a:extLst>
          </p:cNvPr>
          <p:cNvCxnSpPr>
            <a:cxnSpLocks/>
          </p:cNvCxnSpPr>
          <p:nvPr/>
        </p:nvCxnSpPr>
        <p:spPr>
          <a:xfrm>
            <a:off x="7241889" y="7257355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6684F350-FEE5-4A84-98A9-A5872AD1D6F0}"/>
              </a:ext>
            </a:extLst>
          </p:cNvPr>
          <p:cNvSpPr txBox="1"/>
          <p:nvPr/>
        </p:nvSpPr>
        <p:spPr>
          <a:xfrm>
            <a:off x="7269204" y="7094678"/>
            <a:ext cx="111202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1BEA09DC-DDA0-4127-8523-B8E67AF1BDC7}"/>
              </a:ext>
            </a:extLst>
          </p:cNvPr>
          <p:cNvSpPr txBox="1"/>
          <p:nvPr/>
        </p:nvSpPr>
        <p:spPr>
          <a:xfrm>
            <a:off x="5776209" y="2992211"/>
            <a:ext cx="82098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ID_FORMAT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8237899-0C70-4BF7-B3E8-0A29C516BB26}"/>
              </a:ext>
            </a:extLst>
          </p:cNvPr>
          <p:cNvCxnSpPr>
            <a:cxnSpLocks/>
          </p:cNvCxnSpPr>
          <p:nvPr/>
        </p:nvCxnSpPr>
        <p:spPr>
          <a:xfrm>
            <a:off x="5739369" y="3172897"/>
            <a:ext cx="73295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5FB227BB-336A-4695-8F09-7EFF5B76425A}"/>
              </a:ext>
            </a:extLst>
          </p:cNvPr>
          <p:cNvCxnSpPr>
            <a:cxnSpLocks/>
          </p:cNvCxnSpPr>
          <p:nvPr/>
        </p:nvCxnSpPr>
        <p:spPr>
          <a:xfrm flipV="1">
            <a:off x="6472319" y="3172897"/>
            <a:ext cx="0" cy="40099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44786C76-E7DE-4707-AECC-156354E1C9B3}"/>
              </a:ext>
            </a:extLst>
          </p:cNvPr>
          <p:cNvCxnSpPr>
            <a:cxnSpLocks/>
          </p:cNvCxnSpPr>
          <p:nvPr/>
        </p:nvCxnSpPr>
        <p:spPr>
          <a:xfrm>
            <a:off x="4963569" y="3573894"/>
            <a:ext cx="150875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C62A7F40-F3A2-493B-B97E-A8B0E05D0F85}"/>
              </a:ext>
            </a:extLst>
          </p:cNvPr>
          <p:cNvCxnSpPr>
            <a:cxnSpLocks/>
          </p:cNvCxnSpPr>
          <p:nvPr/>
        </p:nvCxnSpPr>
        <p:spPr>
          <a:xfrm flipV="1">
            <a:off x="4963569" y="3573895"/>
            <a:ext cx="0" cy="246283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C28F0E3C-FEDC-41B7-B0AE-D24ADA6B4688}"/>
              </a:ext>
            </a:extLst>
          </p:cNvPr>
          <p:cNvCxnSpPr>
            <a:cxnSpLocks/>
          </p:cNvCxnSpPr>
          <p:nvPr/>
        </p:nvCxnSpPr>
        <p:spPr>
          <a:xfrm>
            <a:off x="4963569" y="6029520"/>
            <a:ext cx="8126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8F0F2E83-1707-4BFB-8908-93715FE842CA}"/>
              </a:ext>
            </a:extLst>
          </p:cNvPr>
          <p:cNvCxnSpPr>
            <a:cxnSpLocks/>
          </p:cNvCxnSpPr>
          <p:nvPr/>
        </p:nvCxnSpPr>
        <p:spPr>
          <a:xfrm flipV="1">
            <a:off x="5776209" y="6036727"/>
            <a:ext cx="0" cy="39465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2215CAB3-5D7F-470D-B81F-27538235A1A0}"/>
              </a:ext>
            </a:extLst>
          </p:cNvPr>
          <p:cNvGrpSpPr/>
          <p:nvPr/>
        </p:nvGrpSpPr>
        <p:grpSpPr>
          <a:xfrm>
            <a:off x="9519319" y="6439049"/>
            <a:ext cx="391335" cy="703818"/>
            <a:chOff x="4483177" y="2711053"/>
            <a:chExt cx="704376" cy="1266825"/>
          </a:xfrm>
        </p:grpSpPr>
        <p:sp>
          <p:nvSpPr>
            <p:cNvPr id="303" name="台形 302">
              <a:extLst>
                <a:ext uri="{FF2B5EF4-FFF2-40B4-BE49-F238E27FC236}">
                  <a16:creationId xmlns:a16="http://schemas.microsoft.com/office/drawing/2014/main" id="{1F8EE857-F42B-4C77-AFAD-0FC8D32F819E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二等辺三角形 303">
              <a:extLst>
                <a:ext uri="{FF2B5EF4-FFF2-40B4-BE49-F238E27FC236}">
                  <a16:creationId xmlns:a16="http://schemas.microsoft.com/office/drawing/2014/main" id="{D0ADA09F-CB12-44FC-A74B-D6C3EEE1DE68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二等辺三角形 304">
              <a:extLst>
                <a:ext uri="{FF2B5EF4-FFF2-40B4-BE49-F238E27FC236}">
                  <a16:creationId xmlns:a16="http://schemas.microsoft.com/office/drawing/2014/main" id="{066BAD9A-8657-49D5-8103-D008F8C06CE3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62B57623-8CEE-459D-9167-0F8FFEDB553B}"/>
              </a:ext>
            </a:extLst>
          </p:cNvPr>
          <p:cNvSpPr txBox="1"/>
          <p:nvPr/>
        </p:nvSpPr>
        <p:spPr>
          <a:xfrm>
            <a:off x="9646500" y="665245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3BE0E83F-FC3A-4055-9AC1-622BD4AEBBFF}"/>
              </a:ext>
            </a:extLst>
          </p:cNvPr>
          <p:cNvCxnSpPr/>
          <p:nvPr/>
        </p:nvCxnSpPr>
        <p:spPr>
          <a:xfrm>
            <a:off x="9910655" y="6796634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281CA4C2-EC32-4794-96E7-14251789AA9E}"/>
              </a:ext>
            </a:extLst>
          </p:cNvPr>
          <p:cNvSpPr txBox="1"/>
          <p:nvPr/>
        </p:nvSpPr>
        <p:spPr>
          <a:xfrm>
            <a:off x="9925700" y="6615962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6ED965DB-08FA-43F8-8ABB-B0FD5C9B3FE5}"/>
              </a:ext>
            </a:extLst>
          </p:cNvPr>
          <p:cNvSpPr txBox="1"/>
          <p:nvPr/>
        </p:nvSpPr>
        <p:spPr>
          <a:xfrm>
            <a:off x="11189407" y="6609651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CCE78F8A-C681-45FA-99AD-182F63E4C0A2}"/>
              </a:ext>
            </a:extLst>
          </p:cNvPr>
          <p:cNvCxnSpPr/>
          <p:nvPr/>
        </p:nvCxnSpPr>
        <p:spPr>
          <a:xfrm>
            <a:off x="11176933" y="6796321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FB6FBE0E-D3CE-4732-90D7-F0AF4D2A8EAF}"/>
              </a:ext>
            </a:extLst>
          </p:cNvPr>
          <p:cNvSpPr txBox="1"/>
          <p:nvPr/>
        </p:nvSpPr>
        <p:spPr>
          <a:xfrm>
            <a:off x="12972830" y="6457198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722A007B-ADF4-4216-9EB7-B478A5589AF7}"/>
              </a:ext>
            </a:extLst>
          </p:cNvPr>
          <p:cNvCxnSpPr>
            <a:cxnSpLocks/>
          </p:cNvCxnSpPr>
          <p:nvPr/>
        </p:nvCxnSpPr>
        <p:spPr>
          <a:xfrm>
            <a:off x="12960356" y="6796321"/>
            <a:ext cx="1005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6A81FE9B-DB5D-4834-95BA-03A88D8806A8}"/>
              </a:ext>
            </a:extLst>
          </p:cNvPr>
          <p:cNvSpPr/>
          <p:nvPr/>
        </p:nvSpPr>
        <p:spPr>
          <a:xfrm>
            <a:off x="8171496" y="652393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98ECDFAA-D09C-4C4F-A299-DCF34BDA2EB2}"/>
              </a:ext>
            </a:extLst>
          </p:cNvPr>
          <p:cNvSpPr/>
          <p:nvPr/>
        </p:nvSpPr>
        <p:spPr>
          <a:xfrm>
            <a:off x="7892100" y="6968232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7" name="楕円 326">
            <a:extLst>
              <a:ext uri="{FF2B5EF4-FFF2-40B4-BE49-F238E27FC236}">
                <a16:creationId xmlns:a16="http://schemas.microsoft.com/office/drawing/2014/main" id="{75E5D5BF-E2DA-402B-80AD-E8FE23BDDBBE}"/>
              </a:ext>
            </a:extLst>
          </p:cNvPr>
          <p:cNvSpPr/>
          <p:nvPr/>
        </p:nvSpPr>
        <p:spPr>
          <a:xfrm>
            <a:off x="13503192" y="582672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2086BEA2-9F36-40C7-8671-413002B37A3B}"/>
              </a:ext>
            </a:extLst>
          </p:cNvPr>
          <p:cNvCxnSpPr>
            <a:cxnSpLocks/>
          </p:cNvCxnSpPr>
          <p:nvPr/>
        </p:nvCxnSpPr>
        <p:spPr>
          <a:xfrm>
            <a:off x="14267168" y="5889787"/>
            <a:ext cx="0" cy="2187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4DE68DA9-C97D-4A01-8AF5-66CA2F00E731}"/>
              </a:ext>
            </a:extLst>
          </p:cNvPr>
          <p:cNvCxnSpPr>
            <a:cxnSpLocks/>
          </p:cNvCxnSpPr>
          <p:nvPr/>
        </p:nvCxnSpPr>
        <p:spPr>
          <a:xfrm>
            <a:off x="474208" y="8077200"/>
            <a:ext cx="1379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A976EB4-AC7F-4AB4-B6C1-275638D8A923}"/>
              </a:ext>
            </a:extLst>
          </p:cNvPr>
          <p:cNvGrpSpPr/>
          <p:nvPr/>
        </p:nvGrpSpPr>
        <p:grpSpPr>
          <a:xfrm>
            <a:off x="586398" y="3594420"/>
            <a:ext cx="390888" cy="1228114"/>
            <a:chOff x="14235651" y="4348615"/>
            <a:chExt cx="390888" cy="1228114"/>
          </a:xfrm>
        </p:grpSpPr>
        <p:sp>
          <p:nvSpPr>
            <p:cNvPr id="336" name="台形 335">
              <a:extLst>
                <a:ext uri="{FF2B5EF4-FFF2-40B4-BE49-F238E27FC236}">
                  <a16:creationId xmlns:a16="http://schemas.microsoft.com/office/drawing/2014/main" id="{A42F7C92-3B07-4E6F-B033-4A189494D38D}"/>
                </a:ext>
              </a:extLst>
            </p:cNvPr>
            <p:cNvSpPr/>
            <p:nvPr/>
          </p:nvSpPr>
          <p:spPr>
            <a:xfrm rot="5400000">
              <a:off x="13810836" y="4790109"/>
              <a:ext cx="1228114" cy="345126"/>
            </a:xfrm>
            <a:prstGeom prst="trapezoid">
              <a:avLst>
                <a:gd name="adj" fmla="val 7250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テキスト ボックス 336">
              <a:extLst>
                <a:ext uri="{FF2B5EF4-FFF2-40B4-BE49-F238E27FC236}">
                  <a16:creationId xmlns:a16="http://schemas.microsoft.com/office/drawing/2014/main" id="{67CE2EA7-1F20-4AB1-9104-4FC6B69C3DEE}"/>
                </a:ext>
              </a:extLst>
            </p:cNvPr>
            <p:cNvSpPr txBox="1"/>
            <p:nvPr/>
          </p:nvSpPr>
          <p:spPr>
            <a:xfrm>
              <a:off x="14235651" y="4834972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01</a:t>
              </a:r>
              <a:endParaRPr kumimoji="1" lang="ja-JP" altLang="en-US" sz="1600"/>
            </a:p>
          </p:txBody>
        </p:sp>
        <p:sp>
          <p:nvSpPr>
            <p:cNvPr id="339" name="テキスト ボックス 338">
              <a:extLst>
                <a:ext uri="{FF2B5EF4-FFF2-40B4-BE49-F238E27FC236}">
                  <a16:creationId xmlns:a16="http://schemas.microsoft.com/office/drawing/2014/main" id="{A9A76C1B-9DA5-4A91-BCD0-7F153ED18EB0}"/>
                </a:ext>
              </a:extLst>
            </p:cNvPr>
            <p:cNvSpPr txBox="1"/>
            <p:nvPr/>
          </p:nvSpPr>
          <p:spPr>
            <a:xfrm>
              <a:off x="14235651" y="4568247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00</a:t>
              </a:r>
              <a:endParaRPr kumimoji="1" lang="ja-JP" altLang="en-US" sz="1600"/>
            </a:p>
          </p:txBody>
        </p:sp>
        <p:sp>
          <p:nvSpPr>
            <p:cNvPr id="341" name="テキスト ボックス 340">
              <a:extLst>
                <a:ext uri="{FF2B5EF4-FFF2-40B4-BE49-F238E27FC236}">
                  <a16:creationId xmlns:a16="http://schemas.microsoft.com/office/drawing/2014/main" id="{848912B6-AB1B-4F8E-8C33-713ECE646428}"/>
                </a:ext>
              </a:extLst>
            </p:cNvPr>
            <p:cNvSpPr txBox="1"/>
            <p:nvPr/>
          </p:nvSpPr>
          <p:spPr>
            <a:xfrm>
              <a:off x="14235651" y="5111971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ja-JP" sz="1600"/>
                <a:t>1</a:t>
              </a:r>
              <a:r>
                <a:rPr kumimoji="1" lang="en-US" altLang="ja-JP" sz="1600"/>
                <a:t>0</a:t>
              </a:r>
              <a:endParaRPr kumimoji="1" lang="ja-JP" altLang="en-US" sz="1600"/>
            </a:p>
          </p:txBody>
        </p:sp>
      </p:grp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BADFF830-EBA4-4F94-B820-DBE16F37D0A7}"/>
              </a:ext>
            </a:extLst>
          </p:cNvPr>
          <p:cNvCxnSpPr>
            <a:cxnSpLocks/>
          </p:cNvCxnSpPr>
          <p:nvPr/>
        </p:nvCxnSpPr>
        <p:spPr>
          <a:xfrm>
            <a:off x="474208" y="4480886"/>
            <a:ext cx="0" cy="3596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63FC45AE-5ADF-45E5-87CF-15A15CD55D21}"/>
              </a:ext>
            </a:extLst>
          </p:cNvPr>
          <p:cNvCxnSpPr>
            <a:cxnSpLocks/>
          </p:cNvCxnSpPr>
          <p:nvPr/>
        </p:nvCxnSpPr>
        <p:spPr>
          <a:xfrm>
            <a:off x="474208" y="4473008"/>
            <a:ext cx="112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D6064FAF-116A-44EE-B900-7987473761DA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MiniFive</a:t>
            </a:r>
            <a:endParaRPr kumimoji="1" lang="ja-JP" altLang="en-US" sz="2400"/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293EB4-9B5D-431C-BFF1-1BD5667E27D1}"/>
              </a:ext>
            </a:extLst>
          </p:cNvPr>
          <p:cNvSpPr txBox="1"/>
          <p:nvPr/>
        </p:nvSpPr>
        <p:spPr>
          <a:xfrm>
            <a:off x="2600993" y="3357182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98099ABC-EE60-4419-A7AC-10EC0B0ED729}"/>
              </a:ext>
            </a:extLst>
          </p:cNvPr>
          <p:cNvSpPr txBox="1"/>
          <p:nvPr/>
        </p:nvSpPr>
        <p:spPr>
          <a:xfrm>
            <a:off x="5006350" y="3663309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7F63BD40-6826-4D29-9491-708ABA0AD8E0}"/>
              </a:ext>
            </a:extLst>
          </p:cNvPr>
          <p:cNvSpPr txBox="1"/>
          <p:nvPr/>
        </p:nvSpPr>
        <p:spPr>
          <a:xfrm>
            <a:off x="11236939" y="3380345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7604908E-5BEE-429A-B49C-11987C3E3ED9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13132944-2601-4C13-BABD-7861448A8F15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BB3B1F6B-F9CD-4DD9-BA0A-B577144203C6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42C7CDB0-1B23-421D-8C37-EF32F559F98D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4DFA72C2-C83E-4D74-9E8F-918E5DD163CA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ECCAD9ED-3F89-44A1-8F49-B2564F664C18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1F38C71C-9E65-4F16-B27F-A09D53285F2D}"/>
              </a:ext>
            </a:extLst>
          </p:cNvPr>
          <p:cNvSpPr txBox="1"/>
          <p:nvPr/>
        </p:nvSpPr>
        <p:spPr>
          <a:xfrm>
            <a:off x="5642675" y="152126"/>
            <a:ext cx="165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Control signals</a:t>
            </a:r>
            <a:endParaRPr kumimoji="1" lang="ja-JP" altLang="en-US" sz="1800"/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D276E321-F12B-42F8-9B33-D4F7DE54F24E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5EDAE848-3D0E-4387-9A96-BDF6FF2AC5D3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57BBC752-F45A-4E98-99E5-0BFF6CBF8FDA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07061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86A9FAA-697D-43AE-9F2A-2ED0141B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02614"/>
              </p:ext>
            </p:extLst>
          </p:nvPr>
        </p:nvGraphicFramePr>
        <p:xfrm>
          <a:off x="836907" y="1248400"/>
          <a:ext cx="13313050" cy="51206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1305">
                  <a:extLst>
                    <a:ext uri="{9D8B030D-6E8A-4147-A177-3AD203B41FA5}">
                      <a16:colId xmlns:a16="http://schemas.microsoft.com/office/drawing/2014/main" val="3506611813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3942792441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293516359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4097236258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243177530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508186947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14744898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697875727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2413603868"/>
                    </a:ext>
                  </a:extLst>
                </a:gridCol>
                <a:gridCol w="1331305">
                  <a:extLst>
                    <a:ext uri="{9D8B030D-6E8A-4147-A177-3AD203B41FA5}">
                      <a16:colId xmlns:a16="http://schemas.microsoft.com/office/drawing/2014/main" val="132787256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R-Type Arithmetic/Logic/Shift/Compare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3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add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sub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and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or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xor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sll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srl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sra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slt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sltu</a:t>
                      </a:r>
                      <a:endParaRPr kumimoji="1" lang="ja-JP" altLang="en-US" sz="22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52650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I-Type Arithmetic/Logic/Shift/Compare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3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addi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andi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ori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xori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slli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srli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srai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slti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sltiu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75788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Load/Add Upper Immediate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8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lui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auipc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162049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Load/Store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lb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lbu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lh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lhu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lw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sb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sh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sw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958517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Branch/Jump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6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beq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bne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blt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bge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bltu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bgeu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jal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/>
                        <a:t>jalr</a:t>
                      </a:r>
                      <a:endParaRPr kumimoji="1" lang="ja-JP" altLang="en-US" sz="2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935592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Others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95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ecall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ebreak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fence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fence.i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csrrc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csrrci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csrrs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csrrsi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csrrw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>
                          <a:solidFill>
                            <a:schemeClr val="bg1"/>
                          </a:solidFill>
                        </a:rPr>
                        <a:t>csrrwi</a:t>
                      </a:r>
                      <a:endParaRPr kumimoji="1" lang="ja-JP" altLang="en-US" sz="2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76222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E0248F-B6C1-4676-942A-D0992F3B6F45}"/>
              </a:ext>
            </a:extLst>
          </p:cNvPr>
          <p:cNvSpPr/>
          <p:nvPr/>
        </p:nvSpPr>
        <p:spPr>
          <a:xfrm>
            <a:off x="836907" y="6865748"/>
            <a:ext cx="6462795" cy="387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00">
                <a:solidFill>
                  <a:schemeClr val="tx1"/>
                </a:solidFill>
              </a:rPr>
              <a:t>Supported</a:t>
            </a:r>
            <a:endParaRPr kumimoji="1" lang="ja-JP" altLang="en-US" sz="220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BDC59D-F14D-49AB-A59C-059F8F1DE93E}"/>
              </a:ext>
            </a:extLst>
          </p:cNvPr>
          <p:cNvSpPr/>
          <p:nvPr/>
        </p:nvSpPr>
        <p:spPr>
          <a:xfrm>
            <a:off x="7687162" y="6865748"/>
            <a:ext cx="6462795" cy="387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00">
                <a:solidFill>
                  <a:schemeClr val="tx1"/>
                </a:solidFill>
              </a:rPr>
              <a:t>ALU will give a wrong result</a:t>
            </a:r>
            <a:endParaRPr kumimoji="1" lang="ja-JP" altLang="en-US" sz="220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6F32CA-262A-4D6D-95A4-D4F592A664B9}"/>
              </a:ext>
            </a:extLst>
          </p:cNvPr>
          <p:cNvSpPr/>
          <p:nvPr/>
        </p:nvSpPr>
        <p:spPr>
          <a:xfrm>
            <a:off x="836907" y="7497505"/>
            <a:ext cx="6462795" cy="387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00">
                <a:solidFill>
                  <a:schemeClr val="tx1"/>
                </a:solidFill>
              </a:rPr>
              <a:t>Data memory will perform a word access</a:t>
            </a:r>
            <a:endParaRPr kumimoji="1" lang="ja-JP" altLang="en-US" sz="22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6CDC4F-73C8-4390-B47C-DD9B61310523}"/>
              </a:ext>
            </a:extLst>
          </p:cNvPr>
          <p:cNvSpPr/>
          <p:nvPr/>
        </p:nvSpPr>
        <p:spPr>
          <a:xfrm>
            <a:off x="7687162" y="7497505"/>
            <a:ext cx="6462795" cy="387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00">
                <a:solidFill>
                  <a:schemeClr val="bg1"/>
                </a:solidFill>
              </a:rPr>
              <a:t>Processor will stop immediately</a:t>
            </a:r>
            <a:endParaRPr kumimoji="1" lang="ja-JP" alt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>
              <a:cxnSpLocks/>
            </p:cNvCxnSpPr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8FCACD2C-B413-4DE1-8B50-14361DD1829A}"/>
              </a:ext>
            </a:extLst>
          </p:cNvPr>
          <p:cNvSpPr txBox="1"/>
          <p:nvPr/>
        </p:nvSpPr>
        <p:spPr>
          <a:xfrm>
            <a:off x="4341101" y="427627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E5F56A-D1E8-4D39-9432-C28ACC19CC4B}"/>
              </a:ext>
            </a:extLst>
          </p:cNvPr>
          <p:cNvSpPr txBox="1"/>
          <p:nvPr/>
        </p:nvSpPr>
        <p:spPr>
          <a:xfrm>
            <a:off x="4341101" y="469342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22EE5BB1-DE44-4C7D-9E0F-1BCF24DD3AF8}"/>
              </a:ext>
            </a:extLst>
          </p:cNvPr>
          <p:cNvSpPr txBox="1"/>
          <p:nvPr/>
        </p:nvSpPr>
        <p:spPr>
          <a:xfrm>
            <a:off x="4341101" y="51074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D4D71A4-7A19-4557-A4B3-235CE1A9E4C1}"/>
              </a:ext>
            </a:extLst>
          </p:cNvPr>
          <p:cNvSpPr txBox="1"/>
          <p:nvPr/>
        </p:nvSpPr>
        <p:spPr>
          <a:xfrm>
            <a:off x="4341101" y="54994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A81E04E4-D4F3-4E0D-B009-1C0815E40485}"/>
              </a:ext>
            </a:extLst>
          </p:cNvPr>
          <p:cNvSpPr txBox="1"/>
          <p:nvPr/>
        </p:nvSpPr>
        <p:spPr>
          <a:xfrm>
            <a:off x="4341101" y="415854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48124BC0-DA10-410F-B301-CBE72AA4A9CF}"/>
              </a:ext>
            </a:extLst>
          </p:cNvPr>
          <p:cNvSpPr txBox="1"/>
          <p:nvPr/>
        </p:nvSpPr>
        <p:spPr>
          <a:xfrm>
            <a:off x="4341101" y="45705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E86068E-C6F3-4BE9-AD42-3432E7E4F4BE}"/>
              </a:ext>
            </a:extLst>
          </p:cNvPr>
          <p:cNvCxnSpPr>
            <a:cxnSpLocks/>
          </p:cNvCxnSpPr>
          <p:nvPr/>
        </p:nvCxnSpPr>
        <p:spPr>
          <a:xfrm>
            <a:off x="7603508" y="4894362"/>
            <a:ext cx="0" cy="99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B247A9FC-86F9-4C67-B780-83DE492C80F2}"/>
              </a:ext>
            </a:extLst>
          </p:cNvPr>
          <p:cNvSpPr/>
          <p:nvPr/>
        </p:nvSpPr>
        <p:spPr>
          <a:xfrm>
            <a:off x="1764656" y="3942434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二等辺三角形 230">
            <a:extLst>
              <a:ext uri="{FF2B5EF4-FFF2-40B4-BE49-F238E27FC236}">
                <a16:creationId xmlns:a16="http://schemas.microsoft.com/office/drawing/2014/main" id="{007C2435-F8B1-4D9B-80BE-12718EB225DC}"/>
              </a:ext>
            </a:extLst>
          </p:cNvPr>
          <p:cNvSpPr/>
          <p:nvPr/>
        </p:nvSpPr>
        <p:spPr>
          <a:xfrm>
            <a:off x="1796405" y="448218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31B88553-60AA-49CB-8209-2DA76A0C4D5C}"/>
              </a:ext>
            </a:extLst>
          </p:cNvPr>
          <p:cNvCxnSpPr/>
          <p:nvPr/>
        </p:nvCxnSpPr>
        <p:spPr>
          <a:xfrm>
            <a:off x="2052523" y="4205958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A594E2E0-EE97-48FE-94FA-C1541E26C55B}"/>
              </a:ext>
            </a:extLst>
          </p:cNvPr>
          <p:cNvCxnSpPr/>
          <p:nvPr/>
        </p:nvCxnSpPr>
        <p:spPr>
          <a:xfrm>
            <a:off x="969022" y="4205959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32466C4B-5A7B-4D88-AE1D-3269F0EDE76A}"/>
              </a:ext>
            </a:extLst>
          </p:cNvPr>
          <p:cNvSpPr txBox="1"/>
          <p:nvPr/>
        </p:nvSpPr>
        <p:spPr>
          <a:xfrm>
            <a:off x="969022" y="3966096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88B40973-BC90-4089-8CE5-475DBD99802B}"/>
              </a:ext>
            </a:extLst>
          </p:cNvPr>
          <p:cNvSpPr txBox="1"/>
          <p:nvPr/>
        </p:nvSpPr>
        <p:spPr>
          <a:xfrm>
            <a:off x="1610296" y="3642720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428" name="楕円 427">
            <a:extLst>
              <a:ext uri="{FF2B5EF4-FFF2-40B4-BE49-F238E27FC236}">
                <a16:creationId xmlns:a16="http://schemas.microsoft.com/office/drawing/2014/main" id="{D44F6D1F-151F-4673-BA26-553B137465F1}"/>
              </a:ext>
            </a:extLst>
          </p:cNvPr>
          <p:cNvSpPr/>
          <p:nvPr/>
        </p:nvSpPr>
        <p:spPr>
          <a:xfrm>
            <a:off x="2286390" y="4160529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772B2D4D-0350-4348-8D95-FE554D5FCAB7}"/>
              </a:ext>
            </a:extLst>
          </p:cNvPr>
          <p:cNvGrpSpPr/>
          <p:nvPr/>
        </p:nvGrpSpPr>
        <p:grpSpPr>
          <a:xfrm>
            <a:off x="2540002" y="5285786"/>
            <a:ext cx="391335" cy="703818"/>
            <a:chOff x="4483177" y="2711053"/>
            <a:chExt cx="704376" cy="1266825"/>
          </a:xfrm>
        </p:grpSpPr>
        <p:sp>
          <p:nvSpPr>
            <p:cNvPr id="430" name="台形 429">
              <a:extLst>
                <a:ext uri="{FF2B5EF4-FFF2-40B4-BE49-F238E27FC236}">
                  <a16:creationId xmlns:a16="http://schemas.microsoft.com/office/drawing/2014/main" id="{E86554D1-F98D-4530-8166-673EBBB0776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二等辺三角形 430">
              <a:extLst>
                <a:ext uri="{FF2B5EF4-FFF2-40B4-BE49-F238E27FC236}">
                  <a16:creationId xmlns:a16="http://schemas.microsoft.com/office/drawing/2014/main" id="{B3626792-7B2E-4F1C-A1F1-616FCB558BE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二等辺三角形 431">
              <a:extLst>
                <a:ext uri="{FF2B5EF4-FFF2-40B4-BE49-F238E27FC236}">
                  <a16:creationId xmlns:a16="http://schemas.microsoft.com/office/drawing/2014/main" id="{268BCCA4-6C8E-4AB7-8C49-292C8A6FD15B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3" name="テキスト ボックス 432">
            <a:extLst>
              <a:ext uri="{FF2B5EF4-FFF2-40B4-BE49-F238E27FC236}">
                <a16:creationId xmlns:a16="http://schemas.microsoft.com/office/drawing/2014/main" id="{CCA988DE-F222-4200-879A-3DD610C08348}"/>
              </a:ext>
            </a:extLst>
          </p:cNvPr>
          <p:cNvSpPr txBox="1"/>
          <p:nvPr/>
        </p:nvSpPr>
        <p:spPr>
          <a:xfrm>
            <a:off x="2667183" y="549919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0A513E30-7CA2-42DB-9814-3E3BD24C35AE}"/>
              </a:ext>
            </a:extLst>
          </p:cNvPr>
          <p:cNvCxnSpPr/>
          <p:nvPr/>
        </p:nvCxnSpPr>
        <p:spPr>
          <a:xfrm>
            <a:off x="2335393" y="5420404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27277802-619F-4661-87DB-CA0B00CC8859}"/>
              </a:ext>
            </a:extLst>
          </p:cNvPr>
          <p:cNvCxnSpPr>
            <a:cxnSpLocks/>
          </p:cNvCxnSpPr>
          <p:nvPr/>
        </p:nvCxnSpPr>
        <p:spPr>
          <a:xfrm>
            <a:off x="2335393" y="4205959"/>
            <a:ext cx="0" cy="2813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80C278CB-531C-4883-91EE-BA05A0DED6D0}"/>
              </a:ext>
            </a:extLst>
          </p:cNvPr>
          <p:cNvCxnSpPr>
            <a:cxnSpLocks/>
          </p:cNvCxnSpPr>
          <p:nvPr/>
        </p:nvCxnSpPr>
        <p:spPr>
          <a:xfrm>
            <a:off x="2187867" y="5862364"/>
            <a:ext cx="367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3CC1170B-A4A4-43EB-8EF3-1ABD785ADDE8}"/>
              </a:ext>
            </a:extLst>
          </p:cNvPr>
          <p:cNvSpPr txBox="1"/>
          <p:nvPr/>
        </p:nvSpPr>
        <p:spPr>
          <a:xfrm>
            <a:off x="1902329" y="572735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52D0A0BD-05E3-48C7-985D-346A05F4EFBF}"/>
              </a:ext>
            </a:extLst>
          </p:cNvPr>
          <p:cNvSpPr/>
          <p:nvPr/>
        </p:nvSpPr>
        <p:spPr>
          <a:xfrm>
            <a:off x="3267395" y="6807773"/>
            <a:ext cx="287867" cy="6817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二等辺三角形 438">
            <a:extLst>
              <a:ext uri="{FF2B5EF4-FFF2-40B4-BE49-F238E27FC236}">
                <a16:creationId xmlns:a16="http://schemas.microsoft.com/office/drawing/2014/main" id="{19BCD3BC-0B5B-40B9-8853-F8E260613F0B}"/>
              </a:ext>
            </a:extLst>
          </p:cNvPr>
          <p:cNvSpPr/>
          <p:nvPr/>
        </p:nvSpPr>
        <p:spPr>
          <a:xfrm>
            <a:off x="3299144" y="72919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14BD315E-35F0-4E39-8E54-D584F06F9A2F}"/>
              </a:ext>
            </a:extLst>
          </p:cNvPr>
          <p:cNvSpPr/>
          <p:nvPr/>
        </p:nvSpPr>
        <p:spPr>
          <a:xfrm>
            <a:off x="2277496" y="53713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CCD7F320-04CC-495E-BF8F-7DE79506AC7D}"/>
              </a:ext>
            </a:extLst>
          </p:cNvPr>
          <p:cNvCxnSpPr>
            <a:cxnSpLocks/>
          </p:cNvCxnSpPr>
          <p:nvPr/>
        </p:nvCxnSpPr>
        <p:spPr>
          <a:xfrm>
            <a:off x="3097324" y="5613329"/>
            <a:ext cx="0" cy="1642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A45CD5DA-2F20-484E-A3A4-E8562598136F}"/>
              </a:ext>
            </a:extLst>
          </p:cNvPr>
          <p:cNvSpPr txBox="1"/>
          <p:nvPr/>
        </p:nvSpPr>
        <p:spPr>
          <a:xfrm rot="5400000">
            <a:off x="2758677" y="5996354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1268C3ED-F5A9-4193-BD0B-A3160796EE5D}"/>
              </a:ext>
            </a:extLst>
          </p:cNvPr>
          <p:cNvSpPr/>
          <p:nvPr/>
        </p:nvSpPr>
        <p:spPr>
          <a:xfrm>
            <a:off x="2861366" y="3942433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二等辺三角形 443">
            <a:extLst>
              <a:ext uri="{FF2B5EF4-FFF2-40B4-BE49-F238E27FC236}">
                <a16:creationId xmlns:a16="http://schemas.microsoft.com/office/drawing/2014/main" id="{DDBD66EA-FE28-4C4F-9F4B-2B1A3C230888}"/>
              </a:ext>
            </a:extLst>
          </p:cNvPr>
          <p:cNvSpPr/>
          <p:nvPr/>
        </p:nvSpPr>
        <p:spPr>
          <a:xfrm>
            <a:off x="3299144" y="4526412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AA43199E-BE05-4917-8CA6-FB2FC62F818D}"/>
              </a:ext>
            </a:extLst>
          </p:cNvPr>
          <p:cNvCxnSpPr/>
          <p:nvPr/>
        </p:nvCxnSpPr>
        <p:spPr>
          <a:xfrm>
            <a:off x="274025" y="6389005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5F854A28-A03A-4FA5-BD67-A71205F3BDA9}"/>
              </a:ext>
            </a:extLst>
          </p:cNvPr>
          <p:cNvSpPr txBox="1"/>
          <p:nvPr/>
        </p:nvSpPr>
        <p:spPr>
          <a:xfrm>
            <a:off x="2861366" y="3642719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D12519F0-B0B6-45CF-832C-7C2BDCE9D117}"/>
              </a:ext>
            </a:extLst>
          </p:cNvPr>
          <p:cNvSpPr txBox="1"/>
          <p:nvPr/>
        </p:nvSpPr>
        <p:spPr>
          <a:xfrm>
            <a:off x="2873840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4A2A908E-9A03-4671-8554-7973630D2D14}"/>
              </a:ext>
            </a:extLst>
          </p:cNvPr>
          <p:cNvSpPr txBox="1"/>
          <p:nvPr/>
        </p:nvSpPr>
        <p:spPr>
          <a:xfrm>
            <a:off x="3275779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4E00871F-C445-4B04-BFCD-62EEF96D8B65}"/>
              </a:ext>
            </a:extLst>
          </p:cNvPr>
          <p:cNvSpPr txBox="1"/>
          <p:nvPr/>
        </p:nvSpPr>
        <p:spPr>
          <a:xfrm>
            <a:off x="4358705" y="6840981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テキスト ボックス 451">
            <a:extLst>
              <a:ext uri="{FF2B5EF4-FFF2-40B4-BE49-F238E27FC236}">
                <a16:creationId xmlns:a16="http://schemas.microsoft.com/office/drawing/2014/main" id="{5AB75D40-30B2-4B4A-B170-BF5F6E0C87BA}"/>
              </a:ext>
            </a:extLst>
          </p:cNvPr>
          <p:cNvSpPr txBox="1"/>
          <p:nvPr/>
        </p:nvSpPr>
        <p:spPr>
          <a:xfrm>
            <a:off x="3551874" y="40097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D1378513-8FEF-44FD-8689-4BE6347449B5}"/>
              </a:ext>
            </a:extLst>
          </p:cNvPr>
          <p:cNvCxnSpPr/>
          <p:nvPr/>
        </p:nvCxnSpPr>
        <p:spPr>
          <a:xfrm>
            <a:off x="3561317" y="4205958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C4E058C3-F25F-414B-B007-4D373C384AFB}"/>
              </a:ext>
            </a:extLst>
          </p:cNvPr>
          <p:cNvSpPr/>
          <p:nvPr/>
        </p:nvSpPr>
        <p:spPr>
          <a:xfrm>
            <a:off x="5129536" y="3969393"/>
            <a:ext cx="2134863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E7385449-2D21-4698-B9B1-6C1DC0DC0725}"/>
              </a:ext>
            </a:extLst>
          </p:cNvPr>
          <p:cNvSpPr txBox="1"/>
          <p:nvPr/>
        </p:nvSpPr>
        <p:spPr>
          <a:xfrm>
            <a:off x="5621933" y="4816051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F5919C7A-FBA3-44CC-8185-4B45CDA806F3}"/>
              </a:ext>
            </a:extLst>
          </p:cNvPr>
          <p:cNvSpPr txBox="1"/>
          <p:nvPr/>
        </p:nvSpPr>
        <p:spPr>
          <a:xfrm>
            <a:off x="5132222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568E4A35-74C5-410F-A98C-26550BD3DF7B}"/>
              </a:ext>
            </a:extLst>
          </p:cNvPr>
          <p:cNvSpPr txBox="1"/>
          <p:nvPr/>
        </p:nvSpPr>
        <p:spPr>
          <a:xfrm>
            <a:off x="6461366" y="3985375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038C11F-6377-498B-B0E3-38ED607698CA}"/>
              </a:ext>
            </a:extLst>
          </p:cNvPr>
          <p:cNvSpPr txBox="1"/>
          <p:nvPr/>
        </p:nvSpPr>
        <p:spPr>
          <a:xfrm>
            <a:off x="6834375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C61589BD-3704-453D-8C83-4FD104728B67}"/>
              </a:ext>
            </a:extLst>
          </p:cNvPr>
          <p:cNvSpPr txBox="1"/>
          <p:nvPr/>
        </p:nvSpPr>
        <p:spPr>
          <a:xfrm>
            <a:off x="5132222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C94B49E-6715-4570-AAC9-2C4AFAF61AAC}"/>
              </a:ext>
            </a:extLst>
          </p:cNvPr>
          <p:cNvSpPr txBox="1"/>
          <p:nvPr/>
        </p:nvSpPr>
        <p:spPr>
          <a:xfrm>
            <a:off x="6834375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463" name="テキスト ボックス 462">
            <a:extLst>
              <a:ext uri="{FF2B5EF4-FFF2-40B4-BE49-F238E27FC236}">
                <a16:creationId xmlns:a16="http://schemas.microsoft.com/office/drawing/2014/main" id="{E23F8C65-61A0-4617-930F-784BF270A07E}"/>
              </a:ext>
            </a:extLst>
          </p:cNvPr>
          <p:cNvSpPr txBox="1"/>
          <p:nvPr/>
        </p:nvSpPr>
        <p:spPr>
          <a:xfrm>
            <a:off x="5132222" y="513790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464" name="テキスト ボックス 463">
            <a:extLst>
              <a:ext uri="{FF2B5EF4-FFF2-40B4-BE49-F238E27FC236}">
                <a16:creationId xmlns:a16="http://schemas.microsoft.com/office/drawing/2014/main" id="{BF289948-A660-4449-81BC-3F545E3AB0DC}"/>
              </a:ext>
            </a:extLst>
          </p:cNvPr>
          <p:cNvSpPr txBox="1"/>
          <p:nvPr/>
        </p:nvSpPr>
        <p:spPr>
          <a:xfrm>
            <a:off x="5132222" y="554278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F1FA5AA4-D151-4E95-B09D-D62D706A2F46}"/>
              </a:ext>
            </a:extLst>
          </p:cNvPr>
          <p:cNvCxnSpPr>
            <a:cxnSpLocks/>
          </p:cNvCxnSpPr>
          <p:nvPr/>
        </p:nvCxnSpPr>
        <p:spPr>
          <a:xfrm>
            <a:off x="4168135" y="4437768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FFBE01C-50BC-4715-A9DF-12D5F284FAF0}"/>
              </a:ext>
            </a:extLst>
          </p:cNvPr>
          <p:cNvCxnSpPr/>
          <p:nvPr/>
        </p:nvCxnSpPr>
        <p:spPr>
          <a:xfrm flipV="1">
            <a:off x="4174190" y="4445388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A1D0A24E-9F0D-4C48-910A-58D66EC41D95}"/>
              </a:ext>
            </a:extLst>
          </p:cNvPr>
          <p:cNvCxnSpPr>
            <a:cxnSpLocks/>
          </p:cNvCxnSpPr>
          <p:nvPr/>
        </p:nvCxnSpPr>
        <p:spPr>
          <a:xfrm>
            <a:off x="4168135" y="4863853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C6D5B6B6-C8BE-44F4-B647-1DAF440AD865}"/>
              </a:ext>
            </a:extLst>
          </p:cNvPr>
          <p:cNvCxnSpPr/>
          <p:nvPr/>
        </p:nvCxnSpPr>
        <p:spPr>
          <a:xfrm>
            <a:off x="4168135" y="6169710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674372C2-5217-4D49-B874-A35CA383F2E8}"/>
              </a:ext>
            </a:extLst>
          </p:cNvPr>
          <p:cNvCxnSpPr>
            <a:cxnSpLocks/>
          </p:cNvCxnSpPr>
          <p:nvPr/>
        </p:nvCxnSpPr>
        <p:spPr>
          <a:xfrm>
            <a:off x="4168135" y="6595760"/>
            <a:ext cx="96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9A225481-F1B6-4FA3-B998-958B887EF245}"/>
              </a:ext>
            </a:extLst>
          </p:cNvPr>
          <p:cNvCxnSpPr>
            <a:cxnSpLocks/>
          </p:cNvCxnSpPr>
          <p:nvPr/>
        </p:nvCxnSpPr>
        <p:spPr>
          <a:xfrm>
            <a:off x="3551874" y="7021451"/>
            <a:ext cx="3407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フローチャート: 手操作入力 470">
            <a:extLst>
              <a:ext uri="{FF2B5EF4-FFF2-40B4-BE49-F238E27FC236}">
                <a16:creationId xmlns:a16="http://schemas.microsoft.com/office/drawing/2014/main" id="{C5C3A004-B31E-46E2-90E8-830BA1D879D5}"/>
              </a:ext>
            </a:extLst>
          </p:cNvPr>
          <p:cNvSpPr/>
          <p:nvPr/>
        </p:nvSpPr>
        <p:spPr>
          <a:xfrm>
            <a:off x="5129537" y="6398587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ImmExtend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C59A0823-56C8-417D-84CC-EB1191FBFC44}"/>
              </a:ext>
            </a:extLst>
          </p:cNvPr>
          <p:cNvCxnSpPr>
            <a:cxnSpLocks/>
          </p:cNvCxnSpPr>
          <p:nvPr/>
        </p:nvCxnSpPr>
        <p:spPr>
          <a:xfrm>
            <a:off x="6390620" y="6595760"/>
            <a:ext cx="56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D45A3388-3FA1-4074-974F-FEB0861A59B7}"/>
              </a:ext>
            </a:extLst>
          </p:cNvPr>
          <p:cNvCxnSpPr>
            <a:cxnSpLocks/>
          </p:cNvCxnSpPr>
          <p:nvPr/>
        </p:nvCxnSpPr>
        <p:spPr>
          <a:xfrm>
            <a:off x="3968750" y="5276401"/>
            <a:ext cx="1160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791A42DB-FE2D-4947-9E9E-503DE53DE54B}"/>
              </a:ext>
            </a:extLst>
          </p:cNvPr>
          <p:cNvCxnSpPr>
            <a:cxnSpLocks/>
          </p:cNvCxnSpPr>
          <p:nvPr/>
        </p:nvCxnSpPr>
        <p:spPr>
          <a:xfrm>
            <a:off x="4064154" y="5681286"/>
            <a:ext cx="1065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DC58380C-FE2D-4D86-B7E0-C4BD17FED4F5}"/>
              </a:ext>
            </a:extLst>
          </p:cNvPr>
          <p:cNvCxnSpPr>
            <a:cxnSpLocks/>
          </p:cNvCxnSpPr>
          <p:nvPr/>
        </p:nvCxnSpPr>
        <p:spPr>
          <a:xfrm>
            <a:off x="3966819" y="5276401"/>
            <a:ext cx="0" cy="2625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065963F7-1844-49FB-A23D-257BA9EEC2D0}"/>
              </a:ext>
            </a:extLst>
          </p:cNvPr>
          <p:cNvCxnSpPr>
            <a:cxnSpLocks/>
          </p:cNvCxnSpPr>
          <p:nvPr/>
        </p:nvCxnSpPr>
        <p:spPr>
          <a:xfrm>
            <a:off x="4071774" y="5681286"/>
            <a:ext cx="0" cy="213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二等辺三角形 476">
            <a:extLst>
              <a:ext uri="{FF2B5EF4-FFF2-40B4-BE49-F238E27FC236}">
                <a16:creationId xmlns:a16="http://schemas.microsoft.com/office/drawing/2014/main" id="{FEF3BE36-4568-4032-B1B5-E5E2F4AE73B8}"/>
              </a:ext>
            </a:extLst>
          </p:cNvPr>
          <p:cNvSpPr/>
          <p:nvPr/>
        </p:nvSpPr>
        <p:spPr>
          <a:xfrm>
            <a:off x="6990119" y="5699287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42D8895A-5DF9-4351-B7A8-ED1FA563BF08}"/>
              </a:ext>
            </a:extLst>
          </p:cNvPr>
          <p:cNvSpPr txBox="1"/>
          <p:nvPr/>
        </p:nvSpPr>
        <p:spPr>
          <a:xfrm>
            <a:off x="4341101" y="587216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CBB5E033-472E-430F-A596-AF18E59B902B}"/>
              </a:ext>
            </a:extLst>
          </p:cNvPr>
          <p:cNvSpPr txBox="1"/>
          <p:nvPr/>
        </p:nvSpPr>
        <p:spPr>
          <a:xfrm>
            <a:off x="4341101" y="599655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A3AEC4D9-E3E5-4ACE-909E-0BB16EDC93C9}"/>
              </a:ext>
            </a:extLst>
          </p:cNvPr>
          <p:cNvSpPr txBox="1"/>
          <p:nvPr/>
        </p:nvSpPr>
        <p:spPr>
          <a:xfrm>
            <a:off x="6390620" y="6418511"/>
            <a:ext cx="570179" cy="16158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5DE16D68-F8D6-4D3F-83BE-EB2B7875CB2C}"/>
              </a:ext>
            </a:extLst>
          </p:cNvPr>
          <p:cNvSpPr/>
          <p:nvPr/>
        </p:nvSpPr>
        <p:spPr>
          <a:xfrm>
            <a:off x="6954022" y="6022467"/>
            <a:ext cx="287867" cy="14625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二等辺三角形 481">
            <a:extLst>
              <a:ext uri="{FF2B5EF4-FFF2-40B4-BE49-F238E27FC236}">
                <a16:creationId xmlns:a16="http://schemas.microsoft.com/office/drawing/2014/main" id="{FED8F2BD-4DDE-4C34-88A8-7BDF5255BAEE}"/>
              </a:ext>
            </a:extLst>
          </p:cNvPr>
          <p:cNvSpPr/>
          <p:nvPr/>
        </p:nvSpPr>
        <p:spPr>
          <a:xfrm>
            <a:off x="6985771" y="729455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D0636E38-5660-40F6-96AC-DB092DBFCFF9}"/>
              </a:ext>
            </a:extLst>
          </p:cNvPr>
          <p:cNvCxnSpPr/>
          <p:nvPr/>
        </p:nvCxnSpPr>
        <p:spPr>
          <a:xfrm flipV="1">
            <a:off x="4174190" y="486027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D1E7D69C-0402-4A36-BD01-F59386EA62A2}"/>
              </a:ext>
            </a:extLst>
          </p:cNvPr>
          <p:cNvCxnSpPr/>
          <p:nvPr/>
        </p:nvCxnSpPr>
        <p:spPr>
          <a:xfrm flipV="1">
            <a:off x="4176571" y="61673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A5106D7E-06F6-4DF0-BFF3-20F80E4CFA86}"/>
              </a:ext>
            </a:extLst>
          </p:cNvPr>
          <p:cNvCxnSpPr/>
          <p:nvPr/>
        </p:nvCxnSpPr>
        <p:spPr>
          <a:xfrm>
            <a:off x="7241889" y="6169710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87CB92B8-0B2D-41DE-A71D-1688BEFF55F3}"/>
              </a:ext>
            </a:extLst>
          </p:cNvPr>
          <p:cNvCxnSpPr>
            <a:cxnSpLocks/>
          </p:cNvCxnSpPr>
          <p:nvPr/>
        </p:nvCxnSpPr>
        <p:spPr>
          <a:xfrm>
            <a:off x="7241889" y="6595760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03E02B1C-A7E2-4386-B3E9-9E6D8709860F}"/>
              </a:ext>
            </a:extLst>
          </p:cNvPr>
          <p:cNvCxnSpPr>
            <a:cxnSpLocks/>
          </p:cNvCxnSpPr>
          <p:nvPr/>
        </p:nvCxnSpPr>
        <p:spPr>
          <a:xfrm>
            <a:off x="7257129" y="4436578"/>
            <a:ext cx="874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0FCF16CD-B755-47EA-8196-7A3BBFD45D7C}"/>
              </a:ext>
            </a:extLst>
          </p:cNvPr>
          <p:cNvCxnSpPr>
            <a:cxnSpLocks/>
          </p:cNvCxnSpPr>
          <p:nvPr/>
        </p:nvCxnSpPr>
        <p:spPr>
          <a:xfrm>
            <a:off x="7257129" y="4893143"/>
            <a:ext cx="1257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853D93A5-0A8A-4116-BE79-110C09C57C02}"/>
              </a:ext>
            </a:extLst>
          </p:cNvPr>
          <p:cNvSpPr txBox="1"/>
          <p:nvPr/>
        </p:nvSpPr>
        <p:spPr>
          <a:xfrm>
            <a:off x="7269205" y="426237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テキスト ボックス 489">
            <a:extLst>
              <a:ext uri="{FF2B5EF4-FFF2-40B4-BE49-F238E27FC236}">
                <a16:creationId xmlns:a16="http://schemas.microsoft.com/office/drawing/2014/main" id="{8D350507-03FF-48A8-B6E9-C544C879AC97}"/>
              </a:ext>
            </a:extLst>
          </p:cNvPr>
          <p:cNvSpPr txBox="1"/>
          <p:nvPr/>
        </p:nvSpPr>
        <p:spPr>
          <a:xfrm>
            <a:off x="7269205" y="467666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テキスト ボックス 490">
            <a:extLst>
              <a:ext uri="{FF2B5EF4-FFF2-40B4-BE49-F238E27FC236}">
                <a16:creationId xmlns:a16="http://schemas.microsoft.com/office/drawing/2014/main" id="{9CF87C74-3FC3-4A71-B4F0-DD8C09395491}"/>
              </a:ext>
            </a:extLst>
          </p:cNvPr>
          <p:cNvSpPr txBox="1"/>
          <p:nvPr/>
        </p:nvSpPr>
        <p:spPr>
          <a:xfrm>
            <a:off x="7269205" y="6000893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92F051DA-E127-4536-B468-2A2A6295EA2C}"/>
              </a:ext>
            </a:extLst>
          </p:cNvPr>
          <p:cNvSpPr txBox="1"/>
          <p:nvPr/>
        </p:nvSpPr>
        <p:spPr>
          <a:xfrm>
            <a:off x="7269205" y="6431383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FC0A2B27-A237-4CA5-A065-C258E33C8FBB}"/>
              </a:ext>
            </a:extLst>
          </p:cNvPr>
          <p:cNvCxnSpPr>
            <a:cxnSpLocks/>
          </p:cNvCxnSpPr>
          <p:nvPr/>
        </p:nvCxnSpPr>
        <p:spPr>
          <a:xfrm>
            <a:off x="7241889" y="7021009"/>
            <a:ext cx="2311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テキスト ボックス 493">
            <a:extLst>
              <a:ext uri="{FF2B5EF4-FFF2-40B4-BE49-F238E27FC236}">
                <a16:creationId xmlns:a16="http://schemas.microsoft.com/office/drawing/2014/main" id="{A4DADC11-E4F2-45E0-A721-87406AB9B2D4}"/>
              </a:ext>
            </a:extLst>
          </p:cNvPr>
          <p:cNvSpPr txBox="1"/>
          <p:nvPr/>
        </p:nvSpPr>
        <p:spPr>
          <a:xfrm>
            <a:off x="7269205" y="685833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4E656FCF-1CCA-4536-A26F-DD5855D2B849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0" cy="1129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E9AC1D0-14F8-47EC-BF46-DB5F6D540D1B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276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ABD44B0E-2DAC-4D45-961A-004B8D4C6F62}"/>
              </a:ext>
            </a:extLst>
          </p:cNvPr>
          <p:cNvCxnSpPr/>
          <p:nvPr/>
        </p:nvCxnSpPr>
        <p:spPr>
          <a:xfrm>
            <a:off x="8797411" y="5213529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E8F00BF-5DF5-46BF-8E41-8ADF5796425E}"/>
              </a:ext>
            </a:extLst>
          </p:cNvPr>
          <p:cNvGrpSpPr/>
          <p:nvPr/>
        </p:nvGrpSpPr>
        <p:grpSpPr>
          <a:xfrm>
            <a:off x="9492270" y="4202310"/>
            <a:ext cx="678042" cy="1219462"/>
            <a:chOff x="4483177" y="2711053"/>
            <a:chExt cx="704376" cy="1266825"/>
          </a:xfrm>
        </p:grpSpPr>
        <p:sp>
          <p:nvSpPr>
            <p:cNvPr id="504" name="台形 503">
              <a:extLst>
                <a:ext uri="{FF2B5EF4-FFF2-40B4-BE49-F238E27FC236}">
                  <a16:creationId xmlns:a16="http://schemas.microsoft.com/office/drawing/2014/main" id="{AD978A64-2357-454F-8B08-CDF649CBC31C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二等辺三角形 504">
              <a:extLst>
                <a:ext uri="{FF2B5EF4-FFF2-40B4-BE49-F238E27FC236}">
                  <a16:creationId xmlns:a16="http://schemas.microsoft.com/office/drawing/2014/main" id="{DA6538D7-2361-4FAB-B15F-20D4432EF09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二等辺三角形 505">
              <a:extLst>
                <a:ext uri="{FF2B5EF4-FFF2-40B4-BE49-F238E27FC236}">
                  <a16:creationId xmlns:a16="http://schemas.microsoft.com/office/drawing/2014/main" id="{183A49C4-76A6-4BCF-BADC-5FB3E9FABA1D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80942827-9897-49E1-B23E-774A491CE49A}"/>
              </a:ext>
            </a:extLst>
          </p:cNvPr>
          <p:cNvSpPr txBox="1"/>
          <p:nvPr/>
        </p:nvSpPr>
        <p:spPr>
          <a:xfrm>
            <a:off x="9553469" y="4982084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9825D2AF-E8D2-4922-AEA8-4F40A8EC25C4}"/>
              </a:ext>
            </a:extLst>
          </p:cNvPr>
          <p:cNvSpPr txBox="1"/>
          <p:nvPr/>
        </p:nvSpPr>
        <p:spPr>
          <a:xfrm>
            <a:off x="8811151" y="503646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FCBE4885-E8E8-4ECB-9040-28CC9FC4A555}"/>
              </a:ext>
            </a:extLst>
          </p:cNvPr>
          <p:cNvSpPr txBox="1"/>
          <p:nvPr/>
        </p:nvSpPr>
        <p:spPr>
          <a:xfrm>
            <a:off x="8811151" y="425911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C079A808-00B0-45E5-BA71-09F3D09B7836}"/>
              </a:ext>
            </a:extLst>
          </p:cNvPr>
          <p:cNvSpPr txBox="1"/>
          <p:nvPr/>
        </p:nvSpPr>
        <p:spPr>
          <a:xfrm>
            <a:off x="10200242" y="4589775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B6412D0-B4E2-4C7B-9E56-C39477E3251E}"/>
              </a:ext>
            </a:extLst>
          </p:cNvPr>
          <p:cNvCxnSpPr/>
          <p:nvPr/>
        </p:nvCxnSpPr>
        <p:spPr>
          <a:xfrm>
            <a:off x="10170312" y="4803325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正方形/長方形 511">
            <a:extLst>
              <a:ext uri="{FF2B5EF4-FFF2-40B4-BE49-F238E27FC236}">
                <a16:creationId xmlns:a16="http://schemas.microsoft.com/office/drawing/2014/main" id="{7FEE3F1B-9CBB-45A6-8E95-ACD89FDA439E}"/>
              </a:ext>
            </a:extLst>
          </p:cNvPr>
          <p:cNvSpPr/>
          <p:nvPr/>
        </p:nvSpPr>
        <p:spPr>
          <a:xfrm>
            <a:off x="10889295" y="3980534"/>
            <a:ext cx="287867" cy="3519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3" name="二等辺三角形 512">
            <a:extLst>
              <a:ext uri="{FF2B5EF4-FFF2-40B4-BE49-F238E27FC236}">
                <a16:creationId xmlns:a16="http://schemas.microsoft.com/office/drawing/2014/main" id="{295903A0-186D-431A-8B1D-8D56E1A2D764}"/>
              </a:ext>
            </a:extLst>
          </p:cNvPr>
          <p:cNvSpPr/>
          <p:nvPr/>
        </p:nvSpPr>
        <p:spPr>
          <a:xfrm>
            <a:off x="10921044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4" name="楕円 513">
            <a:extLst>
              <a:ext uri="{FF2B5EF4-FFF2-40B4-BE49-F238E27FC236}">
                <a16:creationId xmlns:a16="http://schemas.microsoft.com/office/drawing/2014/main" id="{02A80E1C-83E7-459A-92D0-A2793F3626DA}"/>
              </a:ext>
            </a:extLst>
          </p:cNvPr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3E522C07-C9EC-4B08-8719-256502F2D9B6}"/>
              </a:ext>
            </a:extLst>
          </p:cNvPr>
          <p:cNvCxnSpPr>
            <a:cxnSpLocks/>
          </p:cNvCxnSpPr>
          <p:nvPr/>
        </p:nvCxnSpPr>
        <p:spPr>
          <a:xfrm>
            <a:off x="7589126" y="5885021"/>
            <a:ext cx="292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6C7AE596-353F-4E7E-B3C5-E08895AB7E06}"/>
              </a:ext>
            </a:extLst>
          </p:cNvPr>
          <p:cNvCxnSpPr>
            <a:cxnSpLocks/>
          </p:cNvCxnSpPr>
          <p:nvPr/>
        </p:nvCxnSpPr>
        <p:spPr>
          <a:xfrm>
            <a:off x="10514738" y="5242558"/>
            <a:ext cx="0" cy="649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454987F1-5EB9-4605-A106-93D4E3B10845}"/>
              </a:ext>
            </a:extLst>
          </p:cNvPr>
          <p:cNvCxnSpPr/>
          <p:nvPr/>
        </p:nvCxnSpPr>
        <p:spPr>
          <a:xfrm>
            <a:off x="10514738" y="5242558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正方形/長方形 520">
            <a:extLst>
              <a:ext uri="{FF2B5EF4-FFF2-40B4-BE49-F238E27FC236}">
                <a16:creationId xmlns:a16="http://schemas.microsoft.com/office/drawing/2014/main" id="{2B00407B-A3B6-425B-B464-18B8EB575A97}"/>
              </a:ext>
            </a:extLst>
          </p:cNvPr>
          <p:cNvSpPr/>
          <p:nvPr/>
        </p:nvSpPr>
        <p:spPr>
          <a:xfrm>
            <a:off x="12263662" y="3960694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二等辺三角形 521">
            <a:extLst>
              <a:ext uri="{FF2B5EF4-FFF2-40B4-BE49-F238E27FC236}">
                <a16:creationId xmlns:a16="http://schemas.microsoft.com/office/drawing/2014/main" id="{76F0BA50-8327-4E54-837E-6894738E562F}"/>
              </a:ext>
            </a:extLst>
          </p:cNvPr>
          <p:cNvSpPr/>
          <p:nvPr/>
        </p:nvSpPr>
        <p:spPr>
          <a:xfrm>
            <a:off x="12701440" y="5350509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14B587B-AAB5-435C-B132-2292DFD35C59}"/>
              </a:ext>
            </a:extLst>
          </p:cNvPr>
          <p:cNvSpPr txBox="1"/>
          <p:nvPr/>
        </p:nvSpPr>
        <p:spPr>
          <a:xfrm>
            <a:off x="12062091" y="3665882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525" name="テキスト ボックス 524">
            <a:extLst>
              <a:ext uri="{FF2B5EF4-FFF2-40B4-BE49-F238E27FC236}">
                <a16:creationId xmlns:a16="http://schemas.microsoft.com/office/drawing/2014/main" id="{A6DE34A2-DB72-4D72-A139-3759E14AF59E}"/>
              </a:ext>
            </a:extLst>
          </p:cNvPr>
          <p:cNvSpPr txBox="1"/>
          <p:nvPr/>
        </p:nvSpPr>
        <p:spPr>
          <a:xfrm>
            <a:off x="12276136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526" name="テキスト ボックス 525">
            <a:extLst>
              <a:ext uri="{FF2B5EF4-FFF2-40B4-BE49-F238E27FC236}">
                <a16:creationId xmlns:a16="http://schemas.microsoft.com/office/drawing/2014/main" id="{44205F64-1480-43B8-96C8-37A4A30CD568}"/>
              </a:ext>
            </a:extLst>
          </p:cNvPr>
          <p:cNvSpPr txBox="1"/>
          <p:nvPr/>
        </p:nvSpPr>
        <p:spPr>
          <a:xfrm>
            <a:off x="12678075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E70895F8-E48F-41E8-A673-EB50DC760426}"/>
              </a:ext>
            </a:extLst>
          </p:cNvPr>
          <p:cNvSpPr txBox="1"/>
          <p:nvPr/>
        </p:nvSpPr>
        <p:spPr>
          <a:xfrm>
            <a:off x="11189636" y="457143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E64410E-39FB-4A64-A70D-3D6BCF2BB823}"/>
              </a:ext>
            </a:extLst>
          </p:cNvPr>
          <p:cNvCxnSpPr/>
          <p:nvPr/>
        </p:nvCxnSpPr>
        <p:spPr>
          <a:xfrm>
            <a:off x="11177162" y="4803325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楕円 528">
            <a:extLst>
              <a:ext uri="{FF2B5EF4-FFF2-40B4-BE49-F238E27FC236}">
                <a16:creationId xmlns:a16="http://schemas.microsoft.com/office/drawing/2014/main" id="{7286A178-EFDF-4237-9647-93F00652FB11}"/>
              </a:ext>
            </a:extLst>
          </p:cNvPr>
          <p:cNvSpPr/>
          <p:nvPr/>
        </p:nvSpPr>
        <p:spPr>
          <a:xfrm>
            <a:off x="11866215" y="475054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7457C6B-0914-44B4-B889-EE6C75CE9726}"/>
              </a:ext>
            </a:extLst>
          </p:cNvPr>
          <p:cNvSpPr txBox="1"/>
          <p:nvPr/>
        </p:nvSpPr>
        <p:spPr>
          <a:xfrm>
            <a:off x="11189636" y="5068588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055C49F-3677-4AB6-A3C5-D71D8C150633}"/>
              </a:ext>
            </a:extLst>
          </p:cNvPr>
          <p:cNvCxnSpPr/>
          <p:nvPr/>
        </p:nvCxnSpPr>
        <p:spPr>
          <a:xfrm>
            <a:off x="11177162" y="5242558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36BE5655-843B-45E9-B79E-8330003EC9AB}"/>
              </a:ext>
            </a:extLst>
          </p:cNvPr>
          <p:cNvSpPr txBox="1"/>
          <p:nvPr/>
        </p:nvSpPr>
        <p:spPr>
          <a:xfrm>
            <a:off x="11189636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6696D38-19FD-4433-894A-7337C2EE57C4}"/>
              </a:ext>
            </a:extLst>
          </p:cNvPr>
          <p:cNvCxnSpPr/>
          <p:nvPr/>
        </p:nvCxnSpPr>
        <p:spPr>
          <a:xfrm>
            <a:off x="11177162" y="617032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4430570C-AB50-4F98-8CDD-A79D18E0F868}"/>
              </a:ext>
            </a:extLst>
          </p:cNvPr>
          <p:cNvSpPr txBox="1"/>
          <p:nvPr/>
        </p:nvSpPr>
        <p:spPr>
          <a:xfrm>
            <a:off x="12276136" y="509438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03C17D59-3939-4D20-84B2-0445FC43AFE3}"/>
              </a:ext>
            </a:extLst>
          </p:cNvPr>
          <p:cNvSpPr txBox="1"/>
          <p:nvPr/>
        </p:nvSpPr>
        <p:spPr>
          <a:xfrm>
            <a:off x="12263156" y="3969393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DED1E636-EA03-4549-A8A1-86E8567C29DF}"/>
              </a:ext>
            </a:extLst>
          </p:cNvPr>
          <p:cNvCxnSpPr/>
          <p:nvPr/>
        </p:nvCxnSpPr>
        <p:spPr>
          <a:xfrm>
            <a:off x="11913840" y="4813887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27D2739-E597-41DC-B66D-B03BC973A92B}"/>
              </a:ext>
            </a:extLst>
          </p:cNvPr>
          <p:cNvCxnSpPr/>
          <p:nvPr/>
        </p:nvCxnSpPr>
        <p:spPr>
          <a:xfrm>
            <a:off x="11913840" y="5889787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正方形/長方形 539">
            <a:extLst>
              <a:ext uri="{FF2B5EF4-FFF2-40B4-BE49-F238E27FC236}">
                <a16:creationId xmlns:a16="http://schemas.microsoft.com/office/drawing/2014/main" id="{34AEF0D1-0F80-4292-BAC3-CB70E25A8EEB}"/>
              </a:ext>
            </a:extLst>
          </p:cNvPr>
          <p:cNvSpPr/>
          <p:nvPr/>
        </p:nvSpPr>
        <p:spPr>
          <a:xfrm>
            <a:off x="12672718" y="5681286"/>
            <a:ext cx="287867" cy="18189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1" name="二等辺三角形 540">
            <a:extLst>
              <a:ext uri="{FF2B5EF4-FFF2-40B4-BE49-F238E27FC236}">
                <a16:creationId xmlns:a16="http://schemas.microsoft.com/office/drawing/2014/main" id="{7C90F6F9-B61B-4A56-B330-BAD50994C8F2}"/>
              </a:ext>
            </a:extLst>
          </p:cNvPr>
          <p:cNvSpPr/>
          <p:nvPr/>
        </p:nvSpPr>
        <p:spPr>
          <a:xfrm>
            <a:off x="12704467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C7E02380-FF8B-4FA7-AC2F-F588EB750020}"/>
              </a:ext>
            </a:extLst>
          </p:cNvPr>
          <p:cNvCxnSpPr/>
          <p:nvPr/>
        </p:nvCxnSpPr>
        <p:spPr>
          <a:xfrm>
            <a:off x="4064154" y="781288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DB361C91-0F64-4295-AA92-2846F4042B74}"/>
              </a:ext>
            </a:extLst>
          </p:cNvPr>
          <p:cNvCxnSpPr>
            <a:cxnSpLocks/>
          </p:cNvCxnSpPr>
          <p:nvPr/>
        </p:nvCxnSpPr>
        <p:spPr>
          <a:xfrm>
            <a:off x="3954119" y="7902110"/>
            <a:ext cx="10166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4E1A1552-F8EA-4221-8E5A-9515D5666CFE}"/>
              </a:ext>
            </a:extLst>
          </p:cNvPr>
          <p:cNvCxnSpPr>
            <a:cxnSpLocks/>
          </p:cNvCxnSpPr>
          <p:nvPr/>
        </p:nvCxnSpPr>
        <p:spPr>
          <a:xfrm>
            <a:off x="2939762" y="5619993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台形 564">
            <a:extLst>
              <a:ext uri="{FF2B5EF4-FFF2-40B4-BE49-F238E27FC236}">
                <a16:creationId xmlns:a16="http://schemas.microsoft.com/office/drawing/2014/main" id="{5EB905AB-B5B4-48E4-89BF-58063C561706}"/>
              </a:ext>
            </a:extLst>
          </p:cNvPr>
          <p:cNvSpPr/>
          <p:nvPr/>
        </p:nvSpPr>
        <p:spPr>
          <a:xfrm rot="5400000">
            <a:off x="8099800" y="5077860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6" name="テキスト ボックス 565">
            <a:extLst>
              <a:ext uri="{FF2B5EF4-FFF2-40B4-BE49-F238E27FC236}">
                <a16:creationId xmlns:a16="http://schemas.microsoft.com/office/drawing/2014/main" id="{72A41DB0-9412-4EBC-A8C4-AFAA88AAAAA7}"/>
              </a:ext>
            </a:extLst>
          </p:cNvPr>
          <p:cNvSpPr txBox="1"/>
          <p:nvPr/>
        </p:nvSpPr>
        <p:spPr>
          <a:xfrm>
            <a:off x="8523876" y="48540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567" name="テキスト ボックス 566">
            <a:extLst>
              <a:ext uri="{FF2B5EF4-FFF2-40B4-BE49-F238E27FC236}">
                <a16:creationId xmlns:a16="http://schemas.microsoft.com/office/drawing/2014/main" id="{82435BDA-B8D4-4049-AD1E-1127098767E4}"/>
              </a:ext>
            </a:extLst>
          </p:cNvPr>
          <p:cNvSpPr txBox="1"/>
          <p:nvPr/>
        </p:nvSpPr>
        <p:spPr>
          <a:xfrm>
            <a:off x="8523876" y="53193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569" name="台形 568">
            <a:extLst>
              <a:ext uri="{FF2B5EF4-FFF2-40B4-BE49-F238E27FC236}">
                <a16:creationId xmlns:a16="http://schemas.microsoft.com/office/drawing/2014/main" id="{58EEE802-861F-40A6-A3F2-0D9C57FFD80B}"/>
              </a:ext>
            </a:extLst>
          </p:cNvPr>
          <p:cNvSpPr/>
          <p:nvPr/>
        </p:nvSpPr>
        <p:spPr>
          <a:xfrm rot="5400000">
            <a:off x="7717521" y="4067152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6784C2C0-B016-470A-9338-197A4616A8A6}"/>
              </a:ext>
            </a:extLst>
          </p:cNvPr>
          <p:cNvSpPr txBox="1"/>
          <p:nvPr/>
        </p:nvSpPr>
        <p:spPr>
          <a:xfrm>
            <a:off x="8141597" y="384331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58072598-059E-471E-97EB-D6111E08D30F}"/>
              </a:ext>
            </a:extLst>
          </p:cNvPr>
          <p:cNvSpPr txBox="1"/>
          <p:nvPr/>
        </p:nvSpPr>
        <p:spPr>
          <a:xfrm>
            <a:off x="8141597" y="430859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FB139AA-098D-4959-AAB1-199CC0B4B262}"/>
              </a:ext>
            </a:extLst>
          </p:cNvPr>
          <p:cNvCxnSpPr>
            <a:cxnSpLocks/>
          </p:cNvCxnSpPr>
          <p:nvPr/>
        </p:nvCxnSpPr>
        <p:spPr>
          <a:xfrm>
            <a:off x="7954598" y="3969393"/>
            <a:ext cx="0" cy="3050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3AE5E2B-B318-4F03-A5EB-3575D48A45CF}"/>
              </a:ext>
            </a:extLst>
          </p:cNvPr>
          <p:cNvCxnSpPr>
            <a:cxnSpLocks/>
          </p:cNvCxnSpPr>
          <p:nvPr/>
        </p:nvCxnSpPr>
        <p:spPr>
          <a:xfrm>
            <a:off x="7960870" y="3980534"/>
            <a:ext cx="1709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6D5154E6-9DF0-49E7-858D-18635B1D3F9E}"/>
              </a:ext>
            </a:extLst>
          </p:cNvPr>
          <p:cNvCxnSpPr>
            <a:cxnSpLocks/>
          </p:cNvCxnSpPr>
          <p:nvPr/>
        </p:nvCxnSpPr>
        <p:spPr>
          <a:xfrm>
            <a:off x="8797411" y="4436578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DE35BDB6-D039-4EF6-A141-31D54FB89D5F}"/>
              </a:ext>
            </a:extLst>
          </p:cNvPr>
          <p:cNvCxnSpPr>
            <a:cxnSpLocks/>
          </p:cNvCxnSpPr>
          <p:nvPr/>
        </p:nvCxnSpPr>
        <p:spPr>
          <a:xfrm>
            <a:off x="8435907" y="4202310"/>
            <a:ext cx="37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21557A5E-A812-42CE-A327-1AC3A98FDAC7}"/>
              </a:ext>
            </a:extLst>
          </p:cNvPr>
          <p:cNvCxnSpPr>
            <a:cxnSpLocks/>
          </p:cNvCxnSpPr>
          <p:nvPr/>
        </p:nvCxnSpPr>
        <p:spPr>
          <a:xfrm>
            <a:off x="8809413" y="4197912"/>
            <a:ext cx="0" cy="230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72EF715A-97F7-4DB8-8C3B-E8753E5D2996}"/>
              </a:ext>
            </a:extLst>
          </p:cNvPr>
          <p:cNvSpPr txBox="1"/>
          <p:nvPr/>
        </p:nvSpPr>
        <p:spPr>
          <a:xfrm>
            <a:off x="11189636" y="7082424"/>
            <a:ext cx="108290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4132D525-A82A-438E-A36C-324AAC596D17}"/>
              </a:ext>
            </a:extLst>
          </p:cNvPr>
          <p:cNvCxnSpPr/>
          <p:nvPr/>
        </p:nvCxnSpPr>
        <p:spPr>
          <a:xfrm>
            <a:off x="11177162" y="725639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楕円 587">
            <a:extLst>
              <a:ext uri="{FF2B5EF4-FFF2-40B4-BE49-F238E27FC236}">
                <a16:creationId xmlns:a16="http://schemas.microsoft.com/office/drawing/2014/main" id="{2397F6B3-C89D-4C69-A34D-D016332428CC}"/>
              </a:ext>
            </a:extLst>
          </p:cNvPr>
          <p:cNvSpPr/>
          <p:nvPr/>
        </p:nvSpPr>
        <p:spPr>
          <a:xfrm>
            <a:off x="3031812" y="6344923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6868B2B2-A14B-41D5-A993-A7E0453025A6}"/>
              </a:ext>
            </a:extLst>
          </p:cNvPr>
          <p:cNvSpPr txBox="1"/>
          <p:nvPr/>
        </p:nvSpPr>
        <p:spPr>
          <a:xfrm>
            <a:off x="4358704" y="7077518"/>
            <a:ext cx="104716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2E6DF08F-A833-445E-B23E-BEA365FA3B31}"/>
              </a:ext>
            </a:extLst>
          </p:cNvPr>
          <p:cNvCxnSpPr>
            <a:cxnSpLocks/>
          </p:cNvCxnSpPr>
          <p:nvPr/>
        </p:nvCxnSpPr>
        <p:spPr>
          <a:xfrm>
            <a:off x="3561317" y="7257988"/>
            <a:ext cx="33982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BC6247B-7ADB-4610-A9B0-80B0BC51ACE1}"/>
              </a:ext>
            </a:extLst>
          </p:cNvPr>
          <p:cNvCxnSpPr>
            <a:cxnSpLocks/>
          </p:cNvCxnSpPr>
          <p:nvPr/>
        </p:nvCxnSpPr>
        <p:spPr>
          <a:xfrm>
            <a:off x="2335393" y="7019915"/>
            <a:ext cx="940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テキスト ボックス 591">
            <a:extLst>
              <a:ext uri="{FF2B5EF4-FFF2-40B4-BE49-F238E27FC236}">
                <a16:creationId xmlns:a16="http://schemas.microsoft.com/office/drawing/2014/main" id="{9DDD2DF5-8C8B-45DF-850B-B34B86F8886B}"/>
              </a:ext>
            </a:extLst>
          </p:cNvPr>
          <p:cNvSpPr txBox="1"/>
          <p:nvPr/>
        </p:nvSpPr>
        <p:spPr>
          <a:xfrm>
            <a:off x="2055350" y="3965148"/>
            <a:ext cx="50467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08FE6430-0CB0-4C01-AD3E-2F091854AA93}"/>
              </a:ext>
            </a:extLst>
          </p:cNvPr>
          <p:cNvCxnSpPr>
            <a:cxnSpLocks/>
          </p:cNvCxnSpPr>
          <p:nvPr/>
        </p:nvCxnSpPr>
        <p:spPr>
          <a:xfrm>
            <a:off x="3085812" y="7257988"/>
            <a:ext cx="1899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0DA5D109-FB48-45C5-9958-25D7851D4147}"/>
              </a:ext>
            </a:extLst>
          </p:cNvPr>
          <p:cNvCxnSpPr>
            <a:cxnSpLocks/>
          </p:cNvCxnSpPr>
          <p:nvPr/>
        </p:nvCxnSpPr>
        <p:spPr>
          <a:xfrm>
            <a:off x="7241889" y="7257355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A112E82E-F011-4295-B431-F617F1BD14E5}"/>
              </a:ext>
            </a:extLst>
          </p:cNvPr>
          <p:cNvSpPr txBox="1"/>
          <p:nvPr/>
        </p:nvSpPr>
        <p:spPr>
          <a:xfrm>
            <a:off x="7269204" y="7094678"/>
            <a:ext cx="111202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46F255D6-9AAA-4B18-A8FC-623BEE8E2D10}"/>
              </a:ext>
            </a:extLst>
          </p:cNvPr>
          <p:cNvCxnSpPr>
            <a:cxnSpLocks/>
          </p:cNvCxnSpPr>
          <p:nvPr/>
        </p:nvCxnSpPr>
        <p:spPr>
          <a:xfrm>
            <a:off x="4168135" y="4205958"/>
            <a:ext cx="0" cy="2400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C617F2B6-18D4-41AC-8334-F64A4CE5E6F6}"/>
              </a:ext>
            </a:extLst>
          </p:cNvPr>
          <p:cNvCxnSpPr/>
          <p:nvPr/>
        </p:nvCxnSpPr>
        <p:spPr>
          <a:xfrm>
            <a:off x="14444411" y="4810272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台形 192">
            <a:extLst>
              <a:ext uri="{FF2B5EF4-FFF2-40B4-BE49-F238E27FC236}">
                <a16:creationId xmlns:a16="http://schemas.microsoft.com/office/drawing/2014/main" id="{ABA6EEF5-3CA3-4B2E-A35A-983CCF0B48D5}"/>
              </a:ext>
            </a:extLst>
          </p:cNvPr>
          <p:cNvSpPr/>
          <p:nvPr/>
        </p:nvSpPr>
        <p:spPr>
          <a:xfrm rot="5400000">
            <a:off x="13658436" y="4637709"/>
            <a:ext cx="1228114" cy="345126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CCA9E1AF-F7BD-4B99-A54F-3DB1331BF510}"/>
              </a:ext>
            </a:extLst>
          </p:cNvPr>
          <p:cNvSpPr txBox="1"/>
          <p:nvPr/>
        </p:nvSpPr>
        <p:spPr>
          <a:xfrm>
            <a:off x="14083251" y="4682572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141C662-39B2-4309-9A72-09E9BA2C0200}"/>
              </a:ext>
            </a:extLst>
          </p:cNvPr>
          <p:cNvCxnSpPr>
            <a:cxnSpLocks/>
          </p:cNvCxnSpPr>
          <p:nvPr/>
        </p:nvCxnSpPr>
        <p:spPr>
          <a:xfrm>
            <a:off x="12967474" y="4789717"/>
            <a:ext cx="1132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4AC4D8D6-02B7-4A40-9F14-A8822DB43B0D}"/>
              </a:ext>
            </a:extLst>
          </p:cNvPr>
          <p:cNvCxnSpPr>
            <a:cxnSpLocks/>
          </p:cNvCxnSpPr>
          <p:nvPr/>
        </p:nvCxnSpPr>
        <p:spPr>
          <a:xfrm>
            <a:off x="13574075" y="4536665"/>
            <a:ext cx="52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0299EEE7-3DD5-481C-983D-90638D3F9053}"/>
              </a:ext>
            </a:extLst>
          </p:cNvPr>
          <p:cNvSpPr txBox="1"/>
          <p:nvPr/>
        </p:nvSpPr>
        <p:spPr>
          <a:xfrm>
            <a:off x="12965723" y="4609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0C93F0C9-5C40-4343-92E1-A129C84A0F19}"/>
              </a:ext>
            </a:extLst>
          </p:cNvPr>
          <p:cNvSpPr txBox="1"/>
          <p:nvPr/>
        </p:nvSpPr>
        <p:spPr>
          <a:xfrm>
            <a:off x="12961914" y="5550173"/>
            <a:ext cx="593210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A92B6DC2-A155-420A-B0FD-F26ED096706A}"/>
              </a:ext>
            </a:extLst>
          </p:cNvPr>
          <p:cNvCxnSpPr>
            <a:cxnSpLocks/>
          </p:cNvCxnSpPr>
          <p:nvPr/>
        </p:nvCxnSpPr>
        <p:spPr>
          <a:xfrm>
            <a:off x="12965723" y="5889787"/>
            <a:ext cx="1301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869527F1-025A-4A25-8350-0AF9DF13B211}"/>
              </a:ext>
            </a:extLst>
          </p:cNvPr>
          <p:cNvCxnSpPr>
            <a:cxnSpLocks/>
          </p:cNvCxnSpPr>
          <p:nvPr/>
        </p:nvCxnSpPr>
        <p:spPr>
          <a:xfrm>
            <a:off x="13574075" y="4533597"/>
            <a:ext cx="0" cy="1356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4672AA5F-73A5-4779-91D6-C97E14FC7010}"/>
              </a:ext>
            </a:extLst>
          </p:cNvPr>
          <p:cNvSpPr txBox="1"/>
          <p:nvPr/>
        </p:nvSpPr>
        <p:spPr>
          <a:xfrm rot="5400000">
            <a:off x="14193772" y="5161767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184D4E8-FFF8-4051-846A-4425C121E344}"/>
              </a:ext>
            </a:extLst>
          </p:cNvPr>
          <p:cNvSpPr txBox="1"/>
          <p:nvPr/>
        </p:nvSpPr>
        <p:spPr>
          <a:xfrm>
            <a:off x="12964745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A001DF10-75B0-409C-AC74-48045C677F57}"/>
              </a:ext>
            </a:extLst>
          </p:cNvPr>
          <p:cNvCxnSpPr>
            <a:cxnSpLocks/>
          </p:cNvCxnSpPr>
          <p:nvPr/>
        </p:nvCxnSpPr>
        <p:spPr>
          <a:xfrm>
            <a:off x="12952271" y="6170324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FFCFAC3-2F06-4478-B3CA-15BC037FDE7D}"/>
              </a:ext>
            </a:extLst>
          </p:cNvPr>
          <p:cNvCxnSpPr>
            <a:cxnSpLocks/>
          </p:cNvCxnSpPr>
          <p:nvPr/>
        </p:nvCxnSpPr>
        <p:spPr>
          <a:xfrm>
            <a:off x="13967850" y="6780363"/>
            <a:ext cx="0" cy="121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1AF79F5-D899-4A47-9C84-63B5253A8C35}"/>
              </a:ext>
            </a:extLst>
          </p:cNvPr>
          <p:cNvCxnSpPr>
            <a:cxnSpLocks/>
          </p:cNvCxnSpPr>
          <p:nvPr/>
        </p:nvCxnSpPr>
        <p:spPr>
          <a:xfrm>
            <a:off x="14120250" y="6167381"/>
            <a:ext cx="0" cy="1734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FAF51CA-FBB7-4517-884B-BE85141D9EA9}"/>
              </a:ext>
            </a:extLst>
          </p:cNvPr>
          <p:cNvCxnSpPr>
            <a:cxnSpLocks/>
          </p:cNvCxnSpPr>
          <p:nvPr/>
        </p:nvCxnSpPr>
        <p:spPr>
          <a:xfrm>
            <a:off x="14712950" y="4810272"/>
            <a:ext cx="0" cy="3002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925F5B12-FC77-4FD9-AA3F-DC91DC29CD46}"/>
              </a:ext>
            </a:extLst>
          </p:cNvPr>
          <p:cNvSpPr txBox="1"/>
          <p:nvPr/>
        </p:nvSpPr>
        <p:spPr>
          <a:xfrm>
            <a:off x="12964745" y="6915936"/>
            <a:ext cx="74330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36D639E2-7BCD-4CCF-8946-785152EECCE6}"/>
              </a:ext>
            </a:extLst>
          </p:cNvPr>
          <p:cNvCxnSpPr>
            <a:cxnSpLocks/>
          </p:cNvCxnSpPr>
          <p:nvPr/>
        </p:nvCxnSpPr>
        <p:spPr>
          <a:xfrm>
            <a:off x="12952271" y="7256394"/>
            <a:ext cx="8805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F980F4B2-142F-4E7E-A9C8-06A8158B24E5}"/>
              </a:ext>
            </a:extLst>
          </p:cNvPr>
          <p:cNvSpPr txBox="1"/>
          <p:nvPr/>
        </p:nvSpPr>
        <p:spPr>
          <a:xfrm>
            <a:off x="14083251" y="4415847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117CE5D7-3F6B-458F-BE81-319A159DD574}"/>
              </a:ext>
            </a:extLst>
          </p:cNvPr>
          <p:cNvSpPr txBox="1"/>
          <p:nvPr/>
        </p:nvSpPr>
        <p:spPr>
          <a:xfrm>
            <a:off x="14083251" y="4959571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</a:t>
            </a:r>
            <a:r>
              <a:rPr kumimoji="1" lang="en-US" altLang="ja-JP" sz="1600"/>
              <a:t>0</a:t>
            </a:r>
            <a:endParaRPr kumimoji="1" lang="ja-JP" altLang="en-US" sz="1600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97D746AA-FE0B-4A29-A3FB-245FF9A7C460}"/>
              </a:ext>
            </a:extLst>
          </p:cNvPr>
          <p:cNvCxnSpPr>
            <a:cxnSpLocks/>
          </p:cNvCxnSpPr>
          <p:nvPr/>
        </p:nvCxnSpPr>
        <p:spPr>
          <a:xfrm>
            <a:off x="13846122" y="5070292"/>
            <a:ext cx="253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E1B548D4-ADA9-4402-8D62-99404782F196}"/>
              </a:ext>
            </a:extLst>
          </p:cNvPr>
          <p:cNvCxnSpPr>
            <a:cxnSpLocks/>
          </p:cNvCxnSpPr>
          <p:nvPr/>
        </p:nvCxnSpPr>
        <p:spPr>
          <a:xfrm>
            <a:off x="13832870" y="5068588"/>
            <a:ext cx="0" cy="218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264AEF49-DD21-4241-9D72-A38964ABAD59}"/>
              </a:ext>
            </a:extLst>
          </p:cNvPr>
          <p:cNvGrpSpPr/>
          <p:nvPr/>
        </p:nvGrpSpPr>
        <p:grpSpPr>
          <a:xfrm>
            <a:off x="9519319" y="6439049"/>
            <a:ext cx="391335" cy="703818"/>
            <a:chOff x="4483177" y="2711053"/>
            <a:chExt cx="704376" cy="1266825"/>
          </a:xfrm>
        </p:grpSpPr>
        <p:sp>
          <p:nvSpPr>
            <p:cNvPr id="214" name="台形 213">
              <a:extLst>
                <a:ext uri="{FF2B5EF4-FFF2-40B4-BE49-F238E27FC236}">
                  <a16:creationId xmlns:a16="http://schemas.microsoft.com/office/drawing/2014/main" id="{6890A2F1-C417-4E5C-8A5C-9F09B035717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二等辺三角形 214">
              <a:extLst>
                <a:ext uri="{FF2B5EF4-FFF2-40B4-BE49-F238E27FC236}">
                  <a16:creationId xmlns:a16="http://schemas.microsoft.com/office/drawing/2014/main" id="{7C1D149C-FDBC-4B0D-90EE-20DBC0427584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二等辺三角形 215">
              <a:extLst>
                <a:ext uri="{FF2B5EF4-FFF2-40B4-BE49-F238E27FC236}">
                  <a16:creationId xmlns:a16="http://schemas.microsoft.com/office/drawing/2014/main" id="{EC752F98-E451-49CF-9199-7EA81F70051C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C5FAD3-8C14-4E97-9EF7-BB97A87C3B84}"/>
              </a:ext>
            </a:extLst>
          </p:cNvPr>
          <p:cNvSpPr txBox="1"/>
          <p:nvPr/>
        </p:nvSpPr>
        <p:spPr>
          <a:xfrm>
            <a:off x="9646500" y="665245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8951C9A-2B2A-428D-981D-30F128277E59}"/>
              </a:ext>
            </a:extLst>
          </p:cNvPr>
          <p:cNvCxnSpPr/>
          <p:nvPr/>
        </p:nvCxnSpPr>
        <p:spPr>
          <a:xfrm>
            <a:off x="9910655" y="6796634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C06C1F86-6FAC-4AE8-9FFD-58E573C9C56D}"/>
              </a:ext>
            </a:extLst>
          </p:cNvPr>
          <p:cNvSpPr txBox="1"/>
          <p:nvPr/>
        </p:nvSpPr>
        <p:spPr>
          <a:xfrm>
            <a:off x="9925700" y="6615962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3ABDC6AC-0BA5-447B-A301-C348687EDD0D}"/>
              </a:ext>
            </a:extLst>
          </p:cNvPr>
          <p:cNvSpPr txBox="1"/>
          <p:nvPr/>
        </p:nvSpPr>
        <p:spPr>
          <a:xfrm>
            <a:off x="11189407" y="6609651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EFC14457-0344-40D9-94F5-14201FA604BF}"/>
              </a:ext>
            </a:extLst>
          </p:cNvPr>
          <p:cNvCxnSpPr/>
          <p:nvPr/>
        </p:nvCxnSpPr>
        <p:spPr>
          <a:xfrm>
            <a:off x="11176933" y="6796321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楕円 228">
            <a:extLst>
              <a:ext uri="{FF2B5EF4-FFF2-40B4-BE49-F238E27FC236}">
                <a16:creationId xmlns:a16="http://schemas.microsoft.com/office/drawing/2014/main" id="{A5AD1896-B13B-49E3-A1A3-C5DC362FAA77}"/>
              </a:ext>
            </a:extLst>
          </p:cNvPr>
          <p:cNvSpPr/>
          <p:nvPr/>
        </p:nvSpPr>
        <p:spPr>
          <a:xfrm>
            <a:off x="8171496" y="652393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A2FF113A-4819-4859-8F54-3C5FB7448721}"/>
              </a:ext>
            </a:extLst>
          </p:cNvPr>
          <p:cNvSpPr/>
          <p:nvPr/>
        </p:nvSpPr>
        <p:spPr>
          <a:xfrm>
            <a:off x="7892100" y="6968232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4F681AE5-9B9C-4D60-8D43-6AC378A3D4A3}"/>
              </a:ext>
            </a:extLst>
          </p:cNvPr>
          <p:cNvSpPr txBox="1"/>
          <p:nvPr/>
        </p:nvSpPr>
        <p:spPr>
          <a:xfrm>
            <a:off x="12972830" y="6457198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77BE18C-53EF-495B-9611-0F570EC27EB1}"/>
              </a:ext>
            </a:extLst>
          </p:cNvPr>
          <p:cNvCxnSpPr>
            <a:cxnSpLocks/>
          </p:cNvCxnSpPr>
          <p:nvPr/>
        </p:nvCxnSpPr>
        <p:spPr>
          <a:xfrm>
            <a:off x="12960356" y="6796321"/>
            <a:ext cx="1007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FCB16B21-5181-464C-818A-D15DEF6C868D}"/>
              </a:ext>
            </a:extLst>
          </p:cNvPr>
          <p:cNvCxnSpPr/>
          <p:nvPr/>
        </p:nvCxnSpPr>
        <p:spPr>
          <a:xfrm>
            <a:off x="274025" y="3909072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1C8DB28E-FEF4-4CE3-93F9-6026FAA4A594}"/>
              </a:ext>
            </a:extLst>
          </p:cNvPr>
          <p:cNvCxnSpPr>
            <a:cxnSpLocks/>
          </p:cNvCxnSpPr>
          <p:nvPr/>
        </p:nvCxnSpPr>
        <p:spPr>
          <a:xfrm>
            <a:off x="383783" y="4190045"/>
            <a:ext cx="2026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97DEF9F1-707A-4183-B0E3-A498E7718501}"/>
              </a:ext>
            </a:extLst>
          </p:cNvPr>
          <p:cNvCxnSpPr>
            <a:cxnSpLocks/>
          </p:cNvCxnSpPr>
          <p:nvPr/>
        </p:nvCxnSpPr>
        <p:spPr>
          <a:xfrm>
            <a:off x="274025" y="3909072"/>
            <a:ext cx="0" cy="247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A7EBEAC0-710B-490A-A1D0-5E6A2425C32B}"/>
              </a:ext>
            </a:extLst>
          </p:cNvPr>
          <p:cNvCxnSpPr>
            <a:cxnSpLocks/>
          </p:cNvCxnSpPr>
          <p:nvPr/>
        </p:nvCxnSpPr>
        <p:spPr>
          <a:xfrm>
            <a:off x="383783" y="4190045"/>
            <a:ext cx="0" cy="3806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C8CA0BC3-FCFE-4B7E-B87E-B58470B0FB8E}"/>
              </a:ext>
            </a:extLst>
          </p:cNvPr>
          <p:cNvCxnSpPr>
            <a:cxnSpLocks/>
          </p:cNvCxnSpPr>
          <p:nvPr/>
        </p:nvCxnSpPr>
        <p:spPr>
          <a:xfrm>
            <a:off x="393308" y="7996090"/>
            <a:ext cx="13572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楕円 243">
            <a:extLst>
              <a:ext uri="{FF2B5EF4-FFF2-40B4-BE49-F238E27FC236}">
                <a16:creationId xmlns:a16="http://schemas.microsoft.com/office/drawing/2014/main" id="{FC6C4AF8-08F1-479B-8201-B9381C43B267}"/>
              </a:ext>
            </a:extLst>
          </p:cNvPr>
          <p:cNvSpPr/>
          <p:nvPr/>
        </p:nvSpPr>
        <p:spPr>
          <a:xfrm>
            <a:off x="13503192" y="582672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204C52E2-FECB-4DC8-8D81-49783B4D1B5D}"/>
              </a:ext>
            </a:extLst>
          </p:cNvPr>
          <p:cNvCxnSpPr>
            <a:cxnSpLocks/>
          </p:cNvCxnSpPr>
          <p:nvPr/>
        </p:nvCxnSpPr>
        <p:spPr>
          <a:xfrm>
            <a:off x="14267168" y="5889787"/>
            <a:ext cx="0" cy="2187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CDC01396-75BB-460E-93A7-BA47F9CAC954}"/>
              </a:ext>
            </a:extLst>
          </p:cNvPr>
          <p:cNvCxnSpPr>
            <a:cxnSpLocks/>
          </p:cNvCxnSpPr>
          <p:nvPr/>
        </p:nvCxnSpPr>
        <p:spPr>
          <a:xfrm>
            <a:off x="474208" y="8077200"/>
            <a:ext cx="1379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D20E4329-D1BD-4D1C-8A09-AFE964802968}"/>
              </a:ext>
            </a:extLst>
          </p:cNvPr>
          <p:cNvGrpSpPr/>
          <p:nvPr/>
        </p:nvGrpSpPr>
        <p:grpSpPr>
          <a:xfrm>
            <a:off x="586398" y="3594420"/>
            <a:ext cx="390888" cy="1228114"/>
            <a:chOff x="14235651" y="4348615"/>
            <a:chExt cx="390888" cy="1228114"/>
          </a:xfrm>
        </p:grpSpPr>
        <p:sp>
          <p:nvSpPr>
            <p:cNvPr id="249" name="台形 248">
              <a:extLst>
                <a:ext uri="{FF2B5EF4-FFF2-40B4-BE49-F238E27FC236}">
                  <a16:creationId xmlns:a16="http://schemas.microsoft.com/office/drawing/2014/main" id="{BDFE346E-B7B1-40F3-8A7D-FCFB251A8854}"/>
                </a:ext>
              </a:extLst>
            </p:cNvPr>
            <p:cNvSpPr/>
            <p:nvPr/>
          </p:nvSpPr>
          <p:spPr>
            <a:xfrm rot="5400000">
              <a:off x="13810836" y="4790109"/>
              <a:ext cx="1228114" cy="345126"/>
            </a:xfrm>
            <a:prstGeom prst="trapezoid">
              <a:avLst>
                <a:gd name="adj" fmla="val 7250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テキスト ボックス 249">
              <a:extLst>
                <a:ext uri="{FF2B5EF4-FFF2-40B4-BE49-F238E27FC236}">
                  <a16:creationId xmlns:a16="http://schemas.microsoft.com/office/drawing/2014/main" id="{39D0011A-1630-4ACC-93BB-775D52489A68}"/>
                </a:ext>
              </a:extLst>
            </p:cNvPr>
            <p:cNvSpPr txBox="1"/>
            <p:nvPr/>
          </p:nvSpPr>
          <p:spPr>
            <a:xfrm>
              <a:off x="14235651" y="4834972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01</a:t>
              </a:r>
              <a:endParaRPr kumimoji="1" lang="ja-JP" altLang="en-US" sz="1600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DB96FAF9-B7E7-4D56-B6BB-E3B3B0FAD602}"/>
                </a:ext>
              </a:extLst>
            </p:cNvPr>
            <p:cNvSpPr txBox="1"/>
            <p:nvPr/>
          </p:nvSpPr>
          <p:spPr>
            <a:xfrm>
              <a:off x="14235651" y="4568247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00</a:t>
              </a:r>
              <a:endParaRPr kumimoji="1" lang="ja-JP" altLang="en-US" sz="1600"/>
            </a:p>
          </p:txBody>
        </p: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4131E908-77A7-4D56-9B83-673DB7B09F7D}"/>
                </a:ext>
              </a:extLst>
            </p:cNvPr>
            <p:cNvSpPr txBox="1"/>
            <p:nvPr/>
          </p:nvSpPr>
          <p:spPr>
            <a:xfrm>
              <a:off x="14235651" y="5111971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ja-JP" sz="1600"/>
                <a:t>1</a:t>
              </a:r>
              <a:r>
                <a:rPr kumimoji="1" lang="en-US" altLang="ja-JP" sz="1600"/>
                <a:t>0</a:t>
              </a:r>
              <a:endParaRPr kumimoji="1" lang="ja-JP" altLang="en-US" sz="1600"/>
            </a:p>
          </p:txBody>
        </p:sp>
      </p:grp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D83ED838-4143-44BF-A25C-469B00E6692E}"/>
              </a:ext>
            </a:extLst>
          </p:cNvPr>
          <p:cNvCxnSpPr>
            <a:cxnSpLocks/>
          </p:cNvCxnSpPr>
          <p:nvPr/>
        </p:nvCxnSpPr>
        <p:spPr>
          <a:xfrm>
            <a:off x="474208" y="4480886"/>
            <a:ext cx="0" cy="3596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EFBA51F0-68F3-45BB-B48B-4B11F04989D0}"/>
              </a:ext>
            </a:extLst>
          </p:cNvPr>
          <p:cNvCxnSpPr>
            <a:cxnSpLocks/>
          </p:cNvCxnSpPr>
          <p:nvPr/>
        </p:nvCxnSpPr>
        <p:spPr>
          <a:xfrm>
            <a:off x="474208" y="4473008"/>
            <a:ext cx="112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CDBB425B-FDEA-40FE-B978-3183BBD9FDDC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Data path only</a:t>
            </a:r>
            <a:endParaRPr kumimoji="1" lang="ja-JP" altLang="en-US" sz="2400"/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4E45DB24-706B-4C93-970F-AE1F0865BCA5}"/>
              </a:ext>
            </a:extLst>
          </p:cNvPr>
          <p:cNvSpPr txBox="1"/>
          <p:nvPr/>
        </p:nvSpPr>
        <p:spPr>
          <a:xfrm>
            <a:off x="2600993" y="3387647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FD9507D2-7C71-46F6-803D-166126B1C232}"/>
              </a:ext>
            </a:extLst>
          </p:cNvPr>
          <p:cNvSpPr txBox="1"/>
          <p:nvPr/>
        </p:nvSpPr>
        <p:spPr>
          <a:xfrm>
            <a:off x="5323329" y="3693774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E1AD7A9D-AA95-437E-9EE4-1F05BE02CDD0}"/>
              </a:ext>
            </a:extLst>
          </p:cNvPr>
          <p:cNvSpPr txBox="1"/>
          <p:nvPr/>
        </p:nvSpPr>
        <p:spPr>
          <a:xfrm>
            <a:off x="11934128" y="3410810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E3F9EE0C-E222-4AEC-AB92-0FB89FAEC4D8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372C586B-D0A7-4135-B34B-7FB36C370537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7F6C56A3-35BC-4F87-B4DA-014F3678B60D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4ED87B05-E0D0-4624-89B1-2ECF4EE92007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84E498EB-AE5C-4B36-B4E8-83B2402EFB00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3A51A9A2-3A6A-4A15-8437-18C396BBF85C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8B393E4-3EF6-41A1-A9D6-1C7C18607F2A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5AE102A1-03C0-4C21-A060-BE0038DBF4C2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5A33A-9086-42DD-8CC3-B19C468E4B84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49491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4204403"/>
            <a:ext cx="0" cy="1989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5" name="正方形/長方形 684"/>
          <p:cNvSpPr/>
          <p:nvPr/>
        </p:nvSpPr>
        <p:spPr>
          <a:xfrm>
            <a:off x="1764656" y="3944527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842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08051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08052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4016171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44813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4162622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770028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98343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904646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4208052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5346606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521159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5130706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5125548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668292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44526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28505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866593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4204403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44812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7804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7804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1189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08051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971486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18578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430353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0353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735110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35110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513999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544880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4439861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474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865946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81328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5278494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683379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5272144"/>
            <a:ext cx="0" cy="1479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680992"/>
            <a:ext cx="0" cy="981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44548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88621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28515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69335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701380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619378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6032281"/>
            <a:ext cx="287867" cy="4712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3130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86236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線コネクタ 794"/>
          <p:cNvCxnSpPr/>
          <p:nvPr/>
        </p:nvCxnSpPr>
        <p:spPr>
          <a:xfrm>
            <a:off x="4168135" y="6081049"/>
            <a:ext cx="114055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81328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4438671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895236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64467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724627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0298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895236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5215622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04403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84177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38553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48511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57916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05418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82627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63130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73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05418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601749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191467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815980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891880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701379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631914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693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891880"/>
            <a:ext cx="1747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601749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6191467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6193783"/>
            <a:ext cx="0" cy="55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891880"/>
            <a:ext cx="0" cy="770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662002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751226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EE2DB28B-C4B2-4FB4-8EB3-E474F8F2D441}"/>
              </a:ext>
            </a:extLst>
          </p:cNvPr>
          <p:cNvSpPr txBox="1"/>
          <p:nvPr/>
        </p:nvSpPr>
        <p:spPr>
          <a:xfrm>
            <a:off x="6461366" y="3987272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D1B9A04-9DC6-4FAF-8B25-1252997C2C7B}"/>
              </a:ext>
            </a:extLst>
          </p:cNvPr>
          <p:cNvSpPr txBox="1"/>
          <p:nvPr/>
        </p:nvSpPr>
        <p:spPr>
          <a:xfrm>
            <a:off x="4341101" y="42768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C1C7AE1-8CFD-474E-8205-82F6ACBA71F0}"/>
              </a:ext>
            </a:extLst>
          </p:cNvPr>
          <p:cNvSpPr txBox="1"/>
          <p:nvPr/>
        </p:nvSpPr>
        <p:spPr>
          <a:xfrm>
            <a:off x="4341101" y="470297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723CD61-598D-44D8-97FC-3CED250C2430}"/>
              </a:ext>
            </a:extLst>
          </p:cNvPr>
          <p:cNvSpPr txBox="1"/>
          <p:nvPr/>
        </p:nvSpPr>
        <p:spPr>
          <a:xfrm>
            <a:off x="4341101" y="6024364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5AF9294-CFDF-4D69-A446-336401390290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R</a:t>
            </a:r>
            <a:r>
              <a:rPr lang="en-US" altLang="ja-JP" sz="2400"/>
              <a:t>-type</a:t>
            </a:r>
            <a:r>
              <a:rPr lang="ja-JP" altLang="en-US" sz="2400"/>
              <a:t> </a:t>
            </a:r>
            <a:r>
              <a:rPr lang="en-US" altLang="ja-JP" sz="2400"/>
              <a:t>only</a:t>
            </a:r>
            <a:endParaRPr kumimoji="1" lang="ja-JP" altLang="en-US" sz="240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D5D8B2C-EE6A-4945-85EE-6766D4D83CE1}"/>
              </a:ext>
            </a:extLst>
          </p:cNvPr>
          <p:cNvSpPr txBox="1"/>
          <p:nvPr/>
        </p:nvSpPr>
        <p:spPr>
          <a:xfrm>
            <a:off x="2600993" y="3373007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E433BF6-9AF1-48F1-A9A2-5DA6A5BC1399}"/>
              </a:ext>
            </a:extLst>
          </p:cNvPr>
          <p:cNvSpPr txBox="1"/>
          <p:nvPr/>
        </p:nvSpPr>
        <p:spPr>
          <a:xfrm>
            <a:off x="5323329" y="3679134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8E9CE26D-82D9-4680-B2BE-604A16289B26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1552AC84-3120-4740-9B1C-0C76BDF625BA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271E328-9454-4F86-BD4C-2BE7631E1F02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76ECCAE-25C3-4D56-8D14-58484EA713A2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07FF7E0-DFBD-4863-AA4B-1AA001554C0F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CC68F230-DDBE-46AF-A776-732E4F03070D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A31F436-799E-4FF9-B7C4-BFDEDDE777F0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DA2A3CAD-0E51-4A51-AE70-D71418C06040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FA31E2C-7E7E-404B-B56E-DB8CD6EF265D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0138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4214802"/>
            <a:ext cx="0" cy="1974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5" name="正方形/長方形 684"/>
          <p:cNvSpPr/>
          <p:nvPr/>
        </p:nvSpPr>
        <p:spPr>
          <a:xfrm>
            <a:off x="1764656" y="39549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946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184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184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40265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552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41730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7804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9938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9150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42184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53570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52219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51411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51359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6786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549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389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8769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42148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55211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222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184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9818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289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51503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5552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44502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578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8763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917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52888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6937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52825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6913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44652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8966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2955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7037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7117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62041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60426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5915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8727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917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44490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9056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748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7350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133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9056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52260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148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945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489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716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6022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158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930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63234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839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158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2018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8263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9022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7117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63295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7037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902279"/>
            <a:ext cx="1747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62018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62041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9022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9013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9905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560627"/>
            <a:ext cx="96029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6077369" y="6560627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380889" y="6391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直線コネクタ 126"/>
          <p:cNvCxnSpPr/>
          <p:nvPr/>
        </p:nvCxnSpPr>
        <p:spPr>
          <a:xfrm>
            <a:off x="7241889" y="6560627"/>
            <a:ext cx="8175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63979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8067040" y="5457140"/>
            <a:ext cx="0" cy="111152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5457140"/>
            <a:ext cx="3232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61985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4178536" y="6204182"/>
            <a:ext cx="0" cy="36448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09129542-CACE-43C8-AAB1-103AA5D439D2}"/>
              </a:ext>
            </a:extLst>
          </p:cNvPr>
          <p:cNvSpPr txBox="1"/>
          <p:nvPr/>
        </p:nvSpPr>
        <p:spPr>
          <a:xfrm>
            <a:off x="6461366" y="3997671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391004-2812-412F-A6B1-78F9C440C057}"/>
              </a:ext>
            </a:extLst>
          </p:cNvPr>
          <p:cNvSpPr txBox="1"/>
          <p:nvPr/>
        </p:nvSpPr>
        <p:spPr>
          <a:xfrm>
            <a:off x="4341101" y="428729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0AC8456-3A98-4727-BF28-31165FE2CBF9}"/>
              </a:ext>
            </a:extLst>
          </p:cNvPr>
          <p:cNvSpPr txBox="1"/>
          <p:nvPr/>
        </p:nvSpPr>
        <p:spPr>
          <a:xfrm>
            <a:off x="4341101" y="4713375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0AFCBE7F-4F8C-4886-8836-967C0F0C4E1C}"/>
              </a:ext>
            </a:extLst>
          </p:cNvPr>
          <p:cNvSpPr txBox="1"/>
          <p:nvPr/>
        </p:nvSpPr>
        <p:spPr>
          <a:xfrm>
            <a:off x="4341101" y="6034763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4" name="フローチャート: 手操作入力 143">
            <a:extLst>
              <a:ext uri="{FF2B5EF4-FFF2-40B4-BE49-F238E27FC236}">
                <a16:creationId xmlns:a16="http://schemas.microsoft.com/office/drawing/2014/main" id="{B6C28FE8-7E31-4AC9-8467-1BD6F71FAC23}"/>
              </a:ext>
            </a:extLst>
          </p:cNvPr>
          <p:cNvSpPr/>
          <p:nvPr/>
        </p:nvSpPr>
        <p:spPr>
          <a:xfrm>
            <a:off x="5129537" y="6383334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accent2"/>
                </a:solidFill>
              </a:rPr>
              <a:t>ImmExtend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145" name="台形 144">
            <a:extLst>
              <a:ext uri="{FF2B5EF4-FFF2-40B4-BE49-F238E27FC236}">
                <a16:creationId xmlns:a16="http://schemas.microsoft.com/office/drawing/2014/main" id="{A9E2AE48-C6B1-4072-9F06-A2007238C2BA}"/>
              </a:ext>
            </a:extLst>
          </p:cNvPr>
          <p:cNvSpPr/>
          <p:nvPr/>
        </p:nvSpPr>
        <p:spPr>
          <a:xfrm rot="5400000">
            <a:off x="7973872" y="507193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54C84C9-42B9-4074-A65D-101B5EAC2C3E}"/>
              </a:ext>
            </a:extLst>
          </p:cNvPr>
          <p:cNvSpPr txBox="1"/>
          <p:nvPr/>
        </p:nvSpPr>
        <p:spPr>
          <a:xfrm>
            <a:off x="8397948" y="48480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0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CFB1F9E-4561-4C4D-9AB7-3ABF880CA7D0}"/>
              </a:ext>
            </a:extLst>
          </p:cNvPr>
          <p:cNvSpPr txBox="1"/>
          <p:nvPr/>
        </p:nvSpPr>
        <p:spPr>
          <a:xfrm>
            <a:off x="8397948" y="53133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1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0269D75-CFCE-4F8D-8330-4937416EC209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I-type</a:t>
            </a:r>
            <a:endParaRPr kumimoji="1" lang="ja-JP" altLang="en-US" sz="240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8C89313-99F3-40C0-88FD-3B8DAA0B2330}"/>
              </a:ext>
            </a:extLst>
          </p:cNvPr>
          <p:cNvSpPr txBox="1"/>
          <p:nvPr/>
        </p:nvSpPr>
        <p:spPr>
          <a:xfrm>
            <a:off x="2600993" y="3373022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2EEA732-677D-4149-ABC6-73961D7143AA}"/>
              </a:ext>
            </a:extLst>
          </p:cNvPr>
          <p:cNvSpPr txBox="1"/>
          <p:nvPr/>
        </p:nvSpPr>
        <p:spPr>
          <a:xfrm>
            <a:off x="5323329" y="3679149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CBF899ED-3EA2-4C52-AFA7-0C7C68450D6C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AAF11AC6-0D3B-412C-B9CE-26BF2EA1DA61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153E0CF6-FF07-4648-A79F-71424AAC0316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71B75CA-35CA-475F-A0D6-22EA87779DB3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00D5E75-1E70-44CC-941F-5345A2A279A7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EAF4BB3B-049E-4073-9BAA-586E896DE0BB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2AC34AB-40FD-4F69-8BD2-5F31080EE08D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7FDCCC0D-5FA7-49D5-BAC5-30EA91D8FB16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E136AC18-5328-4C39-B6F2-EB45B9622004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23824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4214802"/>
            <a:ext cx="0" cy="1974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5" name="正方形/長方形 684"/>
          <p:cNvSpPr/>
          <p:nvPr/>
        </p:nvSpPr>
        <p:spPr>
          <a:xfrm>
            <a:off x="1764656" y="39549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946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184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184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40265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552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41730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7804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9938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9150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42184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53570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52219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51411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51359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6786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549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389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8769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42148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55211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222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184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9818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289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51503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5552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44502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578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8763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917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52888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6937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52825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6913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44652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8966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2955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7037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7117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62041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60426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5915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8727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917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44490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9056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748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7350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133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9056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52260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148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945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489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716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6022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158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930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63234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839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158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2018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8263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9022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7117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63295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12964745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62018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62041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9022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9013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9905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5606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cxnSpLocks/>
          </p:cNvCxnSpPr>
          <p:nvPr/>
        </p:nvCxnSpPr>
        <p:spPr>
          <a:xfrm>
            <a:off x="6380889" y="6560627"/>
            <a:ext cx="578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380889" y="6391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直線コネクタ 126"/>
          <p:cNvCxnSpPr/>
          <p:nvPr/>
        </p:nvCxnSpPr>
        <p:spPr>
          <a:xfrm>
            <a:off x="7241889" y="6560627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63979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8067040" y="5457140"/>
            <a:ext cx="0" cy="1111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5457140"/>
            <a:ext cx="323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61985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4178536" y="6204182"/>
            <a:ext cx="0" cy="36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09129542-CACE-43C8-AAB1-103AA5D439D2}"/>
              </a:ext>
            </a:extLst>
          </p:cNvPr>
          <p:cNvSpPr txBox="1"/>
          <p:nvPr/>
        </p:nvSpPr>
        <p:spPr>
          <a:xfrm>
            <a:off x="6461366" y="3997671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391004-2812-412F-A6B1-78F9C440C057}"/>
              </a:ext>
            </a:extLst>
          </p:cNvPr>
          <p:cNvSpPr txBox="1"/>
          <p:nvPr/>
        </p:nvSpPr>
        <p:spPr>
          <a:xfrm>
            <a:off x="4341101" y="428729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0AC8456-3A98-4727-BF28-31165FE2CBF9}"/>
              </a:ext>
            </a:extLst>
          </p:cNvPr>
          <p:cNvSpPr txBox="1"/>
          <p:nvPr/>
        </p:nvSpPr>
        <p:spPr>
          <a:xfrm>
            <a:off x="4341101" y="4713375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0AFCBE7F-4F8C-4886-8836-967C0F0C4E1C}"/>
              </a:ext>
            </a:extLst>
          </p:cNvPr>
          <p:cNvSpPr txBox="1"/>
          <p:nvPr/>
        </p:nvSpPr>
        <p:spPr>
          <a:xfrm>
            <a:off x="4341101" y="6034763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4" name="フローチャート: 手操作入力 143">
            <a:extLst>
              <a:ext uri="{FF2B5EF4-FFF2-40B4-BE49-F238E27FC236}">
                <a16:creationId xmlns:a16="http://schemas.microsoft.com/office/drawing/2014/main" id="{B6C28FE8-7E31-4AC9-8467-1BD6F71FAC23}"/>
              </a:ext>
            </a:extLst>
          </p:cNvPr>
          <p:cNvSpPr/>
          <p:nvPr/>
        </p:nvSpPr>
        <p:spPr>
          <a:xfrm>
            <a:off x="5129537" y="6383334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ImmExtend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5" name="台形 144">
            <a:extLst>
              <a:ext uri="{FF2B5EF4-FFF2-40B4-BE49-F238E27FC236}">
                <a16:creationId xmlns:a16="http://schemas.microsoft.com/office/drawing/2014/main" id="{A9E2AE48-C6B1-4072-9F06-A2007238C2BA}"/>
              </a:ext>
            </a:extLst>
          </p:cNvPr>
          <p:cNvSpPr/>
          <p:nvPr/>
        </p:nvSpPr>
        <p:spPr>
          <a:xfrm rot="5400000">
            <a:off x="7973872" y="507193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54C84C9-42B9-4074-A65D-101B5EAC2C3E}"/>
              </a:ext>
            </a:extLst>
          </p:cNvPr>
          <p:cNvSpPr txBox="1"/>
          <p:nvPr/>
        </p:nvSpPr>
        <p:spPr>
          <a:xfrm>
            <a:off x="8397948" y="48480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CFB1F9E-4561-4C4D-9AB7-3ABF880CA7D0}"/>
              </a:ext>
            </a:extLst>
          </p:cNvPr>
          <p:cNvSpPr txBox="1"/>
          <p:nvPr/>
        </p:nvSpPr>
        <p:spPr>
          <a:xfrm>
            <a:off x="8397948" y="53133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4C1A550-BA22-407F-B372-250964F0B80E}"/>
              </a:ext>
            </a:extLst>
          </p:cNvPr>
          <p:cNvCxnSpPr/>
          <p:nvPr/>
        </p:nvCxnSpPr>
        <p:spPr>
          <a:xfrm>
            <a:off x="11913840" y="4814514"/>
            <a:ext cx="34931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625E2A0-D01F-405E-88B2-49D45556046C}"/>
              </a:ext>
            </a:extLst>
          </p:cNvPr>
          <p:cNvSpPr txBox="1"/>
          <p:nvPr/>
        </p:nvSpPr>
        <p:spPr>
          <a:xfrm>
            <a:off x="12980963" y="570245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377089DF-92A1-47EB-9387-DB92C6F984AB}"/>
              </a:ext>
            </a:extLst>
          </p:cNvPr>
          <p:cNvCxnSpPr/>
          <p:nvPr/>
        </p:nvCxnSpPr>
        <p:spPr>
          <a:xfrm>
            <a:off x="12965723" y="5900976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6A2AD41-2ACE-4A4B-8053-B175EAB21866}"/>
              </a:ext>
            </a:extLst>
          </p:cNvPr>
          <p:cNvCxnSpPr>
            <a:cxnSpLocks/>
          </p:cNvCxnSpPr>
          <p:nvPr/>
        </p:nvCxnSpPr>
        <p:spPr>
          <a:xfrm>
            <a:off x="14712950" y="5021205"/>
            <a:ext cx="0" cy="9921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2DDF639F-FDE8-4737-A055-57AA575A3784}"/>
              </a:ext>
            </a:extLst>
          </p:cNvPr>
          <p:cNvSpPr/>
          <p:nvPr/>
        </p:nvSpPr>
        <p:spPr>
          <a:xfrm>
            <a:off x="12263662" y="3971883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二等辺三角形 152">
            <a:extLst>
              <a:ext uri="{FF2B5EF4-FFF2-40B4-BE49-F238E27FC236}">
                <a16:creationId xmlns:a16="http://schemas.microsoft.com/office/drawing/2014/main" id="{0254E4A6-17E6-4877-82A6-EEFCB2D91234}"/>
              </a:ext>
            </a:extLst>
          </p:cNvPr>
          <p:cNvSpPr/>
          <p:nvPr/>
        </p:nvSpPr>
        <p:spPr>
          <a:xfrm>
            <a:off x="12701440" y="536169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2A68979-43F1-45E2-BB0D-4744F6E890E2}"/>
              </a:ext>
            </a:extLst>
          </p:cNvPr>
          <p:cNvSpPr txBox="1"/>
          <p:nvPr/>
        </p:nvSpPr>
        <p:spPr>
          <a:xfrm>
            <a:off x="11997330" y="3651671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DF2FEE8A-8F77-45F5-80B7-C041A035A33D}"/>
              </a:ext>
            </a:extLst>
          </p:cNvPr>
          <p:cNvSpPr txBox="1"/>
          <p:nvPr/>
        </p:nvSpPr>
        <p:spPr>
          <a:xfrm>
            <a:off x="12276136" y="46501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A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7080752-F928-434C-9CA1-E45B3B1DF49C}"/>
              </a:ext>
            </a:extLst>
          </p:cNvPr>
          <p:cNvSpPr txBox="1"/>
          <p:nvPr/>
        </p:nvSpPr>
        <p:spPr>
          <a:xfrm>
            <a:off x="12678075" y="46501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Q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A166815A-A928-4CCA-8B99-153AD88DC8BC}"/>
              </a:ext>
            </a:extLst>
          </p:cNvPr>
          <p:cNvSpPr/>
          <p:nvPr/>
        </p:nvSpPr>
        <p:spPr>
          <a:xfrm>
            <a:off x="11866215" y="4761737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702CD74-8EA1-4C56-9911-9A40486D66B2}"/>
              </a:ext>
            </a:extLst>
          </p:cNvPr>
          <p:cNvSpPr txBox="1"/>
          <p:nvPr/>
        </p:nvSpPr>
        <p:spPr>
          <a:xfrm>
            <a:off x="12276136" y="510557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D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27E370A-492B-4D8D-B222-EEAB45CFD3DC}"/>
              </a:ext>
            </a:extLst>
          </p:cNvPr>
          <p:cNvSpPr txBox="1"/>
          <p:nvPr/>
        </p:nvSpPr>
        <p:spPr>
          <a:xfrm>
            <a:off x="12263156" y="3980582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WE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60" name="台形 159">
            <a:extLst>
              <a:ext uri="{FF2B5EF4-FFF2-40B4-BE49-F238E27FC236}">
                <a16:creationId xmlns:a16="http://schemas.microsoft.com/office/drawing/2014/main" id="{9EFEBBC9-A803-409C-8B1A-3D761E71298B}"/>
              </a:ext>
            </a:extLst>
          </p:cNvPr>
          <p:cNvSpPr/>
          <p:nvPr/>
        </p:nvSpPr>
        <p:spPr>
          <a:xfrm rot="5400000">
            <a:off x="13735443" y="487869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42B784E-C7F5-4522-9584-880E1217F2C5}"/>
              </a:ext>
            </a:extLst>
          </p:cNvPr>
          <p:cNvSpPr txBox="1"/>
          <p:nvPr/>
        </p:nvSpPr>
        <p:spPr>
          <a:xfrm>
            <a:off x="14159519" y="465485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424934E1-C5CD-41BC-9E77-BB04358AE55E}"/>
              </a:ext>
            </a:extLst>
          </p:cNvPr>
          <p:cNvSpPr txBox="1"/>
          <p:nvPr/>
        </p:nvSpPr>
        <p:spPr>
          <a:xfrm>
            <a:off x="14159519" y="512013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1879F465-A5F8-4D48-8EE7-0569F911AE23}"/>
              </a:ext>
            </a:extLst>
          </p:cNvPr>
          <p:cNvCxnSpPr/>
          <p:nvPr/>
        </p:nvCxnSpPr>
        <p:spPr>
          <a:xfrm>
            <a:off x="12967474" y="4800906"/>
            <a:ext cx="118230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16533F21-0C67-4EA6-8D37-40547D9B3EAB}"/>
              </a:ext>
            </a:extLst>
          </p:cNvPr>
          <p:cNvCxnSpPr/>
          <p:nvPr/>
        </p:nvCxnSpPr>
        <p:spPr>
          <a:xfrm>
            <a:off x="13868697" y="5258636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57C2D2C-F080-4FF6-8D91-98847C61E315}"/>
              </a:ext>
            </a:extLst>
          </p:cNvPr>
          <p:cNvSpPr txBox="1"/>
          <p:nvPr/>
        </p:nvSpPr>
        <p:spPr>
          <a:xfrm>
            <a:off x="12965723" y="458262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E7923B1C-D2AF-4A08-818E-0C87FC35B88D}"/>
              </a:ext>
            </a:extLst>
          </p:cNvPr>
          <p:cNvCxnSpPr/>
          <p:nvPr/>
        </p:nvCxnSpPr>
        <p:spPr>
          <a:xfrm>
            <a:off x="13868697" y="5254646"/>
            <a:ext cx="0" cy="6463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2529FA91-ED5F-48C8-BDF6-A94301EF8995}"/>
              </a:ext>
            </a:extLst>
          </p:cNvPr>
          <p:cNvSpPr txBox="1"/>
          <p:nvPr/>
        </p:nvSpPr>
        <p:spPr>
          <a:xfrm rot="5400000">
            <a:off x="14193772" y="5355733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4F9CFB7C-A8B9-442F-A42F-9C0D6D446FDE}"/>
              </a:ext>
            </a:extLst>
          </p:cNvPr>
          <p:cNvCxnSpPr/>
          <p:nvPr/>
        </p:nvCxnSpPr>
        <p:spPr>
          <a:xfrm>
            <a:off x="14431867" y="5021205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620E8EC0-838E-4F81-A9BB-03B5251AB23B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+ lw</a:t>
            </a:r>
            <a:endParaRPr kumimoji="1" lang="ja-JP" altLang="en-US" sz="240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3CE4689D-D0C8-4409-8A65-7366CC65A352}"/>
              </a:ext>
            </a:extLst>
          </p:cNvPr>
          <p:cNvSpPr txBox="1"/>
          <p:nvPr/>
        </p:nvSpPr>
        <p:spPr>
          <a:xfrm>
            <a:off x="2600993" y="3388183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C994765A-1AFC-4634-AF4D-4FB105F8A706}"/>
              </a:ext>
            </a:extLst>
          </p:cNvPr>
          <p:cNvSpPr txBox="1"/>
          <p:nvPr/>
        </p:nvSpPr>
        <p:spPr>
          <a:xfrm>
            <a:off x="5323329" y="3694310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9F2A1F6-A125-4439-AB65-70B6A4CCC3E1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2A18078-CE81-4B6B-954C-0BB76A838343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A6DAC0F9-47A8-4BB6-A865-59B759D717FB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DD560E85-FFF0-494B-85F4-22C67AF6E555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083ECC2-E9C2-434B-97CC-A735CD5D3187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B9E95BF-8454-4C4B-8F0B-8A6148E4391C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E02C192-96EB-4F5E-9870-B933883AB4A0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E4086A-D517-4315-9940-7CE6213A859A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687A5090-F27B-4B2F-A937-3FE5E2972011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7DBC1841-DD1E-4C6E-904D-5E2B3A391829}"/>
              </a:ext>
            </a:extLst>
          </p:cNvPr>
          <p:cNvSpPr txBox="1"/>
          <p:nvPr/>
        </p:nvSpPr>
        <p:spPr>
          <a:xfrm>
            <a:off x="11934128" y="3411346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8435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4214802"/>
            <a:ext cx="0" cy="1974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5" name="正方形/長方形 684"/>
          <p:cNvSpPr/>
          <p:nvPr/>
        </p:nvSpPr>
        <p:spPr>
          <a:xfrm>
            <a:off x="1764656" y="39549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44946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42184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42184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40265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6552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41730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7804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9938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9150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42184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53570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52219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51411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51359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6786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9549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5389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8769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42148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テキスト ボックス 712"/>
          <p:cNvSpPr txBox="1"/>
          <p:nvPr/>
        </p:nvSpPr>
        <p:spPr>
          <a:xfrm>
            <a:off x="2861366" y="3655211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40884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40222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42184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9818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8289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43139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7455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51503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5552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44502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44578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8763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61917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52888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6937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52825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6913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44652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8966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52955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7037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7117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62041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60426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5915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8727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61917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44490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9056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42748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6842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60133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9056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52260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42148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9945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50489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42716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6022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8158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9930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63234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5839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8158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62018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8263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9022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7117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63295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12964745" y="60278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62018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62041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9022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9013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9905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5606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cxnSpLocks/>
          </p:cNvCxnSpPr>
          <p:nvPr/>
        </p:nvCxnSpPr>
        <p:spPr>
          <a:xfrm>
            <a:off x="6380889" y="6560627"/>
            <a:ext cx="578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380889" y="6391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直線コネクタ 126"/>
          <p:cNvCxnSpPr/>
          <p:nvPr/>
        </p:nvCxnSpPr>
        <p:spPr>
          <a:xfrm>
            <a:off x="7241889" y="6560627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63979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0" name="直線コネクタ 129"/>
          <p:cNvCxnSpPr>
            <a:cxnSpLocks/>
          </p:cNvCxnSpPr>
          <p:nvPr/>
        </p:nvCxnSpPr>
        <p:spPr>
          <a:xfrm>
            <a:off x="8067040" y="5457140"/>
            <a:ext cx="0" cy="1111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5457140"/>
            <a:ext cx="323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61985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4178536" y="6204182"/>
            <a:ext cx="0" cy="364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09129542-CACE-43C8-AAB1-103AA5D439D2}"/>
              </a:ext>
            </a:extLst>
          </p:cNvPr>
          <p:cNvSpPr txBox="1"/>
          <p:nvPr/>
        </p:nvSpPr>
        <p:spPr>
          <a:xfrm>
            <a:off x="6461366" y="3997671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391004-2812-412F-A6B1-78F9C440C057}"/>
              </a:ext>
            </a:extLst>
          </p:cNvPr>
          <p:cNvSpPr txBox="1"/>
          <p:nvPr/>
        </p:nvSpPr>
        <p:spPr>
          <a:xfrm>
            <a:off x="4341101" y="428729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0AC8456-3A98-4727-BF28-31165FE2CBF9}"/>
              </a:ext>
            </a:extLst>
          </p:cNvPr>
          <p:cNvSpPr txBox="1"/>
          <p:nvPr/>
        </p:nvSpPr>
        <p:spPr>
          <a:xfrm>
            <a:off x="4341101" y="4713375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0AFCBE7F-4F8C-4886-8836-967C0F0C4E1C}"/>
              </a:ext>
            </a:extLst>
          </p:cNvPr>
          <p:cNvSpPr txBox="1"/>
          <p:nvPr/>
        </p:nvSpPr>
        <p:spPr>
          <a:xfrm>
            <a:off x="4341101" y="6034763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4" name="フローチャート: 手操作入力 143">
            <a:extLst>
              <a:ext uri="{FF2B5EF4-FFF2-40B4-BE49-F238E27FC236}">
                <a16:creationId xmlns:a16="http://schemas.microsoft.com/office/drawing/2014/main" id="{B6C28FE8-7E31-4AC9-8467-1BD6F71FAC23}"/>
              </a:ext>
            </a:extLst>
          </p:cNvPr>
          <p:cNvSpPr/>
          <p:nvPr/>
        </p:nvSpPr>
        <p:spPr>
          <a:xfrm>
            <a:off x="5129537" y="6383334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accent2"/>
                </a:solidFill>
              </a:rPr>
              <a:t>ImmExtend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145" name="台形 144">
            <a:extLst>
              <a:ext uri="{FF2B5EF4-FFF2-40B4-BE49-F238E27FC236}">
                <a16:creationId xmlns:a16="http://schemas.microsoft.com/office/drawing/2014/main" id="{A9E2AE48-C6B1-4072-9F06-A2007238C2BA}"/>
              </a:ext>
            </a:extLst>
          </p:cNvPr>
          <p:cNvSpPr/>
          <p:nvPr/>
        </p:nvSpPr>
        <p:spPr>
          <a:xfrm rot="5400000">
            <a:off x="7973872" y="507193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54C84C9-42B9-4074-A65D-101B5EAC2C3E}"/>
              </a:ext>
            </a:extLst>
          </p:cNvPr>
          <p:cNvSpPr txBox="1"/>
          <p:nvPr/>
        </p:nvSpPr>
        <p:spPr>
          <a:xfrm>
            <a:off x="8397948" y="48480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CFB1F9E-4561-4C4D-9AB7-3ABF880CA7D0}"/>
              </a:ext>
            </a:extLst>
          </p:cNvPr>
          <p:cNvSpPr txBox="1"/>
          <p:nvPr/>
        </p:nvSpPr>
        <p:spPr>
          <a:xfrm>
            <a:off x="8397948" y="53133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4C1A550-BA22-407F-B372-250964F0B80E}"/>
              </a:ext>
            </a:extLst>
          </p:cNvPr>
          <p:cNvCxnSpPr/>
          <p:nvPr/>
        </p:nvCxnSpPr>
        <p:spPr>
          <a:xfrm>
            <a:off x="11913840" y="4814514"/>
            <a:ext cx="349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625E2A0-D01F-405E-88B2-49D45556046C}"/>
              </a:ext>
            </a:extLst>
          </p:cNvPr>
          <p:cNvSpPr txBox="1"/>
          <p:nvPr/>
        </p:nvSpPr>
        <p:spPr>
          <a:xfrm>
            <a:off x="12980963" y="570245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377089DF-92A1-47EB-9387-DB92C6F984AB}"/>
              </a:ext>
            </a:extLst>
          </p:cNvPr>
          <p:cNvCxnSpPr/>
          <p:nvPr/>
        </p:nvCxnSpPr>
        <p:spPr>
          <a:xfrm>
            <a:off x="12965723" y="5900976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6A2AD41-2ACE-4A4B-8053-B175EAB21866}"/>
              </a:ext>
            </a:extLst>
          </p:cNvPr>
          <p:cNvCxnSpPr>
            <a:cxnSpLocks/>
          </p:cNvCxnSpPr>
          <p:nvPr/>
        </p:nvCxnSpPr>
        <p:spPr>
          <a:xfrm>
            <a:off x="14712950" y="5021205"/>
            <a:ext cx="0" cy="992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2DDF639F-FDE8-4737-A055-57AA575A3784}"/>
              </a:ext>
            </a:extLst>
          </p:cNvPr>
          <p:cNvSpPr/>
          <p:nvPr/>
        </p:nvSpPr>
        <p:spPr>
          <a:xfrm>
            <a:off x="12263662" y="3971883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二等辺三角形 152">
            <a:extLst>
              <a:ext uri="{FF2B5EF4-FFF2-40B4-BE49-F238E27FC236}">
                <a16:creationId xmlns:a16="http://schemas.microsoft.com/office/drawing/2014/main" id="{0254E4A6-17E6-4877-82A6-EEFCB2D91234}"/>
              </a:ext>
            </a:extLst>
          </p:cNvPr>
          <p:cNvSpPr/>
          <p:nvPr/>
        </p:nvSpPr>
        <p:spPr>
          <a:xfrm>
            <a:off x="12701440" y="536169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2A68979-43F1-45E2-BB0D-4744F6E890E2}"/>
              </a:ext>
            </a:extLst>
          </p:cNvPr>
          <p:cNvSpPr txBox="1"/>
          <p:nvPr/>
        </p:nvSpPr>
        <p:spPr>
          <a:xfrm>
            <a:off x="11997330" y="3651671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DF2FEE8A-8F77-45F5-80B7-C041A035A33D}"/>
              </a:ext>
            </a:extLst>
          </p:cNvPr>
          <p:cNvSpPr txBox="1"/>
          <p:nvPr/>
        </p:nvSpPr>
        <p:spPr>
          <a:xfrm>
            <a:off x="12276136" y="46501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7080752-F928-434C-9CA1-E45B3B1DF49C}"/>
              </a:ext>
            </a:extLst>
          </p:cNvPr>
          <p:cNvSpPr txBox="1"/>
          <p:nvPr/>
        </p:nvSpPr>
        <p:spPr>
          <a:xfrm>
            <a:off x="12678075" y="46501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A166815A-A928-4CCA-8B99-153AD88DC8BC}"/>
              </a:ext>
            </a:extLst>
          </p:cNvPr>
          <p:cNvSpPr/>
          <p:nvPr/>
        </p:nvSpPr>
        <p:spPr>
          <a:xfrm>
            <a:off x="11866215" y="4761737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702CD74-8EA1-4C56-9911-9A40486D66B2}"/>
              </a:ext>
            </a:extLst>
          </p:cNvPr>
          <p:cNvSpPr txBox="1"/>
          <p:nvPr/>
        </p:nvSpPr>
        <p:spPr>
          <a:xfrm>
            <a:off x="12276136" y="510557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27E370A-492B-4D8D-B222-EEAB45CFD3DC}"/>
              </a:ext>
            </a:extLst>
          </p:cNvPr>
          <p:cNvSpPr txBox="1"/>
          <p:nvPr/>
        </p:nvSpPr>
        <p:spPr>
          <a:xfrm>
            <a:off x="12263156" y="3980582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sp>
        <p:nvSpPr>
          <p:cNvPr id="160" name="台形 159">
            <a:extLst>
              <a:ext uri="{FF2B5EF4-FFF2-40B4-BE49-F238E27FC236}">
                <a16:creationId xmlns:a16="http://schemas.microsoft.com/office/drawing/2014/main" id="{9EFEBBC9-A803-409C-8B1A-3D761E71298B}"/>
              </a:ext>
            </a:extLst>
          </p:cNvPr>
          <p:cNvSpPr/>
          <p:nvPr/>
        </p:nvSpPr>
        <p:spPr>
          <a:xfrm rot="5400000">
            <a:off x="13735443" y="487869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42B784E-C7F5-4522-9584-880E1217F2C5}"/>
              </a:ext>
            </a:extLst>
          </p:cNvPr>
          <p:cNvSpPr txBox="1"/>
          <p:nvPr/>
        </p:nvSpPr>
        <p:spPr>
          <a:xfrm>
            <a:off x="14159519" y="465485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424934E1-C5CD-41BC-9E77-BB04358AE55E}"/>
              </a:ext>
            </a:extLst>
          </p:cNvPr>
          <p:cNvSpPr txBox="1"/>
          <p:nvPr/>
        </p:nvSpPr>
        <p:spPr>
          <a:xfrm>
            <a:off x="14159519" y="512013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1879F465-A5F8-4D48-8EE7-0569F911AE23}"/>
              </a:ext>
            </a:extLst>
          </p:cNvPr>
          <p:cNvCxnSpPr/>
          <p:nvPr/>
        </p:nvCxnSpPr>
        <p:spPr>
          <a:xfrm>
            <a:off x="12967474" y="4800906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16533F21-0C67-4EA6-8D37-40547D9B3EAB}"/>
              </a:ext>
            </a:extLst>
          </p:cNvPr>
          <p:cNvCxnSpPr/>
          <p:nvPr/>
        </p:nvCxnSpPr>
        <p:spPr>
          <a:xfrm>
            <a:off x="13868697" y="5258636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57C2D2C-F080-4FF6-8D91-98847C61E315}"/>
              </a:ext>
            </a:extLst>
          </p:cNvPr>
          <p:cNvSpPr txBox="1"/>
          <p:nvPr/>
        </p:nvSpPr>
        <p:spPr>
          <a:xfrm>
            <a:off x="12965723" y="458262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E7923B1C-D2AF-4A08-818E-0C87FC35B88D}"/>
              </a:ext>
            </a:extLst>
          </p:cNvPr>
          <p:cNvCxnSpPr/>
          <p:nvPr/>
        </p:nvCxnSpPr>
        <p:spPr>
          <a:xfrm>
            <a:off x="13868697" y="5254646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2529FA91-ED5F-48C8-BDF6-A94301EF8995}"/>
              </a:ext>
            </a:extLst>
          </p:cNvPr>
          <p:cNvSpPr txBox="1"/>
          <p:nvPr/>
        </p:nvSpPr>
        <p:spPr>
          <a:xfrm rot="5400000">
            <a:off x="14193772" y="5355733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4F9CFB7C-A8B9-442F-A42F-9C0D6D446FDE}"/>
              </a:ext>
            </a:extLst>
          </p:cNvPr>
          <p:cNvCxnSpPr/>
          <p:nvPr/>
        </p:nvCxnSpPr>
        <p:spPr>
          <a:xfrm>
            <a:off x="14431867" y="5021205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092EDE26-BAA0-4BAD-9BA6-0AECCD6E945A}"/>
              </a:ext>
            </a:extLst>
          </p:cNvPr>
          <p:cNvCxnSpPr>
            <a:cxnSpLocks/>
          </p:cNvCxnSpPr>
          <p:nvPr/>
        </p:nvCxnSpPr>
        <p:spPr>
          <a:xfrm>
            <a:off x="7603508" y="5907264"/>
            <a:ext cx="291123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73C0BFD6-99CB-4FFD-9407-9B3C36BF4D0A}"/>
              </a:ext>
            </a:extLst>
          </p:cNvPr>
          <p:cNvCxnSpPr>
            <a:cxnSpLocks/>
          </p:cNvCxnSpPr>
          <p:nvPr/>
        </p:nvCxnSpPr>
        <p:spPr>
          <a:xfrm>
            <a:off x="10514738" y="5246784"/>
            <a:ext cx="0" cy="65419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06F38F7E-014E-4C18-8E65-4A4097C79F93}"/>
              </a:ext>
            </a:extLst>
          </p:cNvPr>
          <p:cNvCxnSpPr/>
          <p:nvPr/>
        </p:nvCxnSpPr>
        <p:spPr>
          <a:xfrm>
            <a:off x="10514738" y="5246784"/>
            <a:ext cx="37455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B6E07A9C-7C60-4BB4-BD47-307ECF2E8EC6}"/>
              </a:ext>
            </a:extLst>
          </p:cNvPr>
          <p:cNvSpPr txBox="1"/>
          <p:nvPr/>
        </p:nvSpPr>
        <p:spPr>
          <a:xfrm>
            <a:off x="11189636" y="507281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05B035C-ADBA-48ED-ABE9-76E653ECA4F6}"/>
              </a:ext>
            </a:extLst>
          </p:cNvPr>
          <p:cNvCxnSpPr/>
          <p:nvPr/>
        </p:nvCxnSpPr>
        <p:spPr>
          <a:xfrm>
            <a:off x="11177162" y="5246784"/>
            <a:ext cx="108599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F899FBDA-42E3-470E-891B-FCB54296FD5C}"/>
              </a:ext>
            </a:extLst>
          </p:cNvPr>
          <p:cNvCxnSpPr>
            <a:cxnSpLocks/>
          </p:cNvCxnSpPr>
          <p:nvPr/>
        </p:nvCxnSpPr>
        <p:spPr>
          <a:xfrm>
            <a:off x="7603508" y="4894362"/>
            <a:ext cx="0" cy="10066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>
            <a:extLst>
              <a:ext uri="{FF2B5EF4-FFF2-40B4-BE49-F238E27FC236}">
                <a16:creationId xmlns:a16="http://schemas.microsoft.com/office/drawing/2014/main" id="{DB44C038-7D48-4E2F-970F-F4BCB0364E21}"/>
              </a:ext>
            </a:extLst>
          </p:cNvPr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93741009-C358-40BB-ADC0-BBC917901DE5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</a:t>
            </a:r>
            <a:r>
              <a:rPr kumimoji="1" lang="en-US" altLang="ja-JP" sz="2400"/>
              <a:t>sw</a:t>
            </a:r>
            <a:endParaRPr kumimoji="1" lang="ja-JP" altLang="en-US" sz="240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14A5BA9B-97C3-478C-9538-DAF6BC49B90A}"/>
              </a:ext>
            </a:extLst>
          </p:cNvPr>
          <p:cNvSpPr txBox="1"/>
          <p:nvPr/>
        </p:nvSpPr>
        <p:spPr>
          <a:xfrm>
            <a:off x="2600993" y="3388664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DA96CDEC-89F3-41A4-AA30-EF3FDBA1B594}"/>
              </a:ext>
            </a:extLst>
          </p:cNvPr>
          <p:cNvSpPr txBox="1"/>
          <p:nvPr/>
        </p:nvSpPr>
        <p:spPr>
          <a:xfrm>
            <a:off x="5323329" y="3694791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10BFF7F-64FF-42A5-AE9C-24358D3C3B0D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7C3F6D0E-A452-44B9-A35F-3AAA9FD27A3B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7D5B0BA9-905D-4FF4-82DA-51F3E8C6D3D5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9F2EDE8B-BD1B-4EE8-B255-B855C2729476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83C9E7A7-6FCA-4718-A058-139139E72B32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888DBDA-7758-4A7D-B110-4410C1EB12F6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80F9AC0A-6F49-4135-941E-E932A7D13630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3658191A-272C-483C-85FF-898E36A3DDF6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A7010DA-CB7D-47C1-9D5C-2592B6ADF1DA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16938241-CD53-407A-899B-37F7CDA6AE9E}"/>
              </a:ext>
            </a:extLst>
          </p:cNvPr>
          <p:cNvSpPr txBox="1"/>
          <p:nvPr/>
        </p:nvSpPr>
        <p:spPr>
          <a:xfrm>
            <a:off x="11934128" y="3411827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09012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>
              <a:cxnSpLocks/>
            </p:cNvCxnSpPr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</a:t>
            </a:r>
            <a:r>
              <a:rPr lang="ja-JP" altLang="en-US" sz="2400"/>
              <a:t> </a:t>
            </a:r>
            <a:r>
              <a:rPr lang="en-US" altLang="ja-JP" sz="2400"/>
              <a:t>beq</a:t>
            </a:r>
            <a:endParaRPr kumimoji="1" lang="ja-JP" altLang="en-US" sz="24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8FCACD2C-B413-4DE1-8B50-14361DD1829A}"/>
              </a:ext>
            </a:extLst>
          </p:cNvPr>
          <p:cNvSpPr txBox="1"/>
          <p:nvPr/>
        </p:nvSpPr>
        <p:spPr>
          <a:xfrm>
            <a:off x="4341101" y="427627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E5F56A-D1E8-4D39-9432-C28ACC19CC4B}"/>
              </a:ext>
            </a:extLst>
          </p:cNvPr>
          <p:cNvSpPr txBox="1"/>
          <p:nvPr/>
        </p:nvSpPr>
        <p:spPr>
          <a:xfrm>
            <a:off x="4341101" y="469342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22EE5BB1-DE44-4C7D-9E0F-1BCF24DD3AF8}"/>
              </a:ext>
            </a:extLst>
          </p:cNvPr>
          <p:cNvSpPr txBox="1"/>
          <p:nvPr/>
        </p:nvSpPr>
        <p:spPr>
          <a:xfrm>
            <a:off x="4341101" y="51074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D4D71A4-7A19-4557-A4B3-235CE1A9E4C1}"/>
              </a:ext>
            </a:extLst>
          </p:cNvPr>
          <p:cNvSpPr txBox="1"/>
          <p:nvPr/>
        </p:nvSpPr>
        <p:spPr>
          <a:xfrm>
            <a:off x="4341101" y="54994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A81E04E4-D4F3-4E0D-B009-1C0815E40485}"/>
              </a:ext>
            </a:extLst>
          </p:cNvPr>
          <p:cNvSpPr txBox="1"/>
          <p:nvPr/>
        </p:nvSpPr>
        <p:spPr>
          <a:xfrm>
            <a:off x="4341101" y="415854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48124BC0-DA10-410F-B301-CBE72AA4A9CF}"/>
              </a:ext>
            </a:extLst>
          </p:cNvPr>
          <p:cNvSpPr txBox="1"/>
          <p:nvPr/>
        </p:nvSpPr>
        <p:spPr>
          <a:xfrm>
            <a:off x="4341101" y="45705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E86068E-C6F3-4BE9-AD42-3432E7E4F4BE}"/>
              </a:ext>
            </a:extLst>
          </p:cNvPr>
          <p:cNvCxnSpPr>
            <a:cxnSpLocks/>
          </p:cNvCxnSpPr>
          <p:nvPr/>
        </p:nvCxnSpPr>
        <p:spPr>
          <a:xfrm>
            <a:off x="7603508" y="4894362"/>
            <a:ext cx="0" cy="99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B247A9FC-86F9-4C67-B780-83DE492C80F2}"/>
              </a:ext>
            </a:extLst>
          </p:cNvPr>
          <p:cNvSpPr/>
          <p:nvPr/>
        </p:nvSpPr>
        <p:spPr>
          <a:xfrm>
            <a:off x="1764656" y="3942434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二等辺三角形 230">
            <a:extLst>
              <a:ext uri="{FF2B5EF4-FFF2-40B4-BE49-F238E27FC236}">
                <a16:creationId xmlns:a16="http://schemas.microsoft.com/office/drawing/2014/main" id="{007C2435-F8B1-4D9B-80BE-12718EB225DC}"/>
              </a:ext>
            </a:extLst>
          </p:cNvPr>
          <p:cNvSpPr/>
          <p:nvPr/>
        </p:nvSpPr>
        <p:spPr>
          <a:xfrm>
            <a:off x="1796405" y="448218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31B88553-60AA-49CB-8209-2DA76A0C4D5C}"/>
              </a:ext>
            </a:extLst>
          </p:cNvPr>
          <p:cNvCxnSpPr/>
          <p:nvPr/>
        </p:nvCxnSpPr>
        <p:spPr>
          <a:xfrm>
            <a:off x="2052523" y="4205958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A594E2E0-EE97-48FE-94FA-C1541E26C55B}"/>
              </a:ext>
            </a:extLst>
          </p:cNvPr>
          <p:cNvCxnSpPr/>
          <p:nvPr/>
        </p:nvCxnSpPr>
        <p:spPr>
          <a:xfrm>
            <a:off x="969022" y="4205959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台形 235">
            <a:extLst>
              <a:ext uri="{FF2B5EF4-FFF2-40B4-BE49-F238E27FC236}">
                <a16:creationId xmlns:a16="http://schemas.microsoft.com/office/drawing/2014/main" id="{FD7C1F5E-402D-4EAE-88C1-99977155F8C0}"/>
              </a:ext>
            </a:extLst>
          </p:cNvPr>
          <p:cNvSpPr/>
          <p:nvPr/>
        </p:nvSpPr>
        <p:spPr>
          <a:xfrm rot="5400000">
            <a:off x="260054" y="4058323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B5CC8275-460E-4F6F-972E-D00C328C1C6C}"/>
              </a:ext>
            </a:extLst>
          </p:cNvPr>
          <p:cNvSpPr txBox="1"/>
          <p:nvPr/>
        </p:nvSpPr>
        <p:spPr>
          <a:xfrm>
            <a:off x="684130" y="383448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2609FF21-0E18-46BD-8384-DB98AEE450BA}"/>
              </a:ext>
            </a:extLst>
          </p:cNvPr>
          <p:cNvSpPr txBox="1"/>
          <p:nvPr/>
        </p:nvSpPr>
        <p:spPr>
          <a:xfrm>
            <a:off x="684130" y="429976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32466C4B-5A7B-4D88-AE1D-3269F0EDE76A}"/>
              </a:ext>
            </a:extLst>
          </p:cNvPr>
          <p:cNvSpPr txBox="1"/>
          <p:nvPr/>
        </p:nvSpPr>
        <p:spPr>
          <a:xfrm>
            <a:off x="969022" y="3966096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88B40973-BC90-4089-8CE5-475DBD99802B}"/>
              </a:ext>
            </a:extLst>
          </p:cNvPr>
          <p:cNvSpPr txBox="1"/>
          <p:nvPr/>
        </p:nvSpPr>
        <p:spPr>
          <a:xfrm>
            <a:off x="1610296" y="3642720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512ACF21-1F7A-484D-8935-0268C1759353}"/>
              </a:ext>
            </a:extLst>
          </p:cNvPr>
          <p:cNvCxnSpPr/>
          <p:nvPr/>
        </p:nvCxnSpPr>
        <p:spPr>
          <a:xfrm>
            <a:off x="274025" y="398053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F96A0C59-CE7B-4A74-85CC-0CF504B188AE}"/>
              </a:ext>
            </a:extLst>
          </p:cNvPr>
          <p:cNvCxnSpPr/>
          <p:nvPr/>
        </p:nvCxnSpPr>
        <p:spPr>
          <a:xfrm>
            <a:off x="393308" y="4438263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楕円 427">
            <a:extLst>
              <a:ext uri="{FF2B5EF4-FFF2-40B4-BE49-F238E27FC236}">
                <a16:creationId xmlns:a16="http://schemas.microsoft.com/office/drawing/2014/main" id="{D44F6D1F-151F-4673-BA26-553B137465F1}"/>
              </a:ext>
            </a:extLst>
          </p:cNvPr>
          <p:cNvSpPr/>
          <p:nvPr/>
        </p:nvSpPr>
        <p:spPr>
          <a:xfrm>
            <a:off x="2286390" y="4160529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772B2D4D-0350-4348-8D95-FE554D5FCAB7}"/>
              </a:ext>
            </a:extLst>
          </p:cNvPr>
          <p:cNvGrpSpPr/>
          <p:nvPr/>
        </p:nvGrpSpPr>
        <p:grpSpPr>
          <a:xfrm>
            <a:off x="2540002" y="5285786"/>
            <a:ext cx="391335" cy="703818"/>
            <a:chOff x="4483177" y="2711053"/>
            <a:chExt cx="704376" cy="1266825"/>
          </a:xfrm>
        </p:grpSpPr>
        <p:sp>
          <p:nvSpPr>
            <p:cNvPr id="430" name="台形 429">
              <a:extLst>
                <a:ext uri="{FF2B5EF4-FFF2-40B4-BE49-F238E27FC236}">
                  <a16:creationId xmlns:a16="http://schemas.microsoft.com/office/drawing/2014/main" id="{E86554D1-F98D-4530-8166-673EBBB0776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二等辺三角形 430">
              <a:extLst>
                <a:ext uri="{FF2B5EF4-FFF2-40B4-BE49-F238E27FC236}">
                  <a16:creationId xmlns:a16="http://schemas.microsoft.com/office/drawing/2014/main" id="{B3626792-7B2E-4F1C-A1F1-616FCB558BE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二等辺三角形 431">
              <a:extLst>
                <a:ext uri="{FF2B5EF4-FFF2-40B4-BE49-F238E27FC236}">
                  <a16:creationId xmlns:a16="http://schemas.microsoft.com/office/drawing/2014/main" id="{268BCCA4-6C8E-4AB7-8C49-292C8A6FD15B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3" name="テキスト ボックス 432">
            <a:extLst>
              <a:ext uri="{FF2B5EF4-FFF2-40B4-BE49-F238E27FC236}">
                <a16:creationId xmlns:a16="http://schemas.microsoft.com/office/drawing/2014/main" id="{CCA988DE-F222-4200-879A-3DD610C08348}"/>
              </a:ext>
            </a:extLst>
          </p:cNvPr>
          <p:cNvSpPr txBox="1"/>
          <p:nvPr/>
        </p:nvSpPr>
        <p:spPr>
          <a:xfrm>
            <a:off x="2667183" y="549919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0A513E30-7CA2-42DB-9814-3E3BD24C35AE}"/>
              </a:ext>
            </a:extLst>
          </p:cNvPr>
          <p:cNvCxnSpPr/>
          <p:nvPr/>
        </p:nvCxnSpPr>
        <p:spPr>
          <a:xfrm>
            <a:off x="2335393" y="5420404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27277802-619F-4661-87DB-CA0B00CC8859}"/>
              </a:ext>
            </a:extLst>
          </p:cNvPr>
          <p:cNvCxnSpPr>
            <a:cxnSpLocks/>
          </p:cNvCxnSpPr>
          <p:nvPr/>
        </p:nvCxnSpPr>
        <p:spPr>
          <a:xfrm>
            <a:off x="2335393" y="5421772"/>
            <a:ext cx="0" cy="15981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80C278CB-531C-4883-91EE-BA05A0DED6D0}"/>
              </a:ext>
            </a:extLst>
          </p:cNvPr>
          <p:cNvCxnSpPr>
            <a:cxnSpLocks/>
          </p:cNvCxnSpPr>
          <p:nvPr/>
        </p:nvCxnSpPr>
        <p:spPr>
          <a:xfrm>
            <a:off x="2187867" y="5862364"/>
            <a:ext cx="367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3CC1170B-A4A4-43EB-8EF3-1ABD785ADDE8}"/>
              </a:ext>
            </a:extLst>
          </p:cNvPr>
          <p:cNvSpPr txBox="1"/>
          <p:nvPr/>
        </p:nvSpPr>
        <p:spPr>
          <a:xfrm>
            <a:off x="1902329" y="572735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52D0A0BD-05E3-48C7-985D-346A05F4EFBF}"/>
              </a:ext>
            </a:extLst>
          </p:cNvPr>
          <p:cNvSpPr/>
          <p:nvPr/>
        </p:nvSpPr>
        <p:spPr>
          <a:xfrm>
            <a:off x="3267395" y="6807773"/>
            <a:ext cx="287867" cy="6817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二等辺三角形 438">
            <a:extLst>
              <a:ext uri="{FF2B5EF4-FFF2-40B4-BE49-F238E27FC236}">
                <a16:creationId xmlns:a16="http://schemas.microsoft.com/office/drawing/2014/main" id="{19BCD3BC-0B5B-40B9-8853-F8E260613F0B}"/>
              </a:ext>
            </a:extLst>
          </p:cNvPr>
          <p:cNvSpPr/>
          <p:nvPr/>
        </p:nvSpPr>
        <p:spPr>
          <a:xfrm>
            <a:off x="3299144" y="72919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14BD315E-35F0-4E39-8E54-D584F06F9A2F}"/>
              </a:ext>
            </a:extLst>
          </p:cNvPr>
          <p:cNvSpPr/>
          <p:nvPr/>
        </p:nvSpPr>
        <p:spPr>
          <a:xfrm>
            <a:off x="2277496" y="53713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CCD7F320-04CC-495E-BF8F-7DE79506AC7D}"/>
              </a:ext>
            </a:extLst>
          </p:cNvPr>
          <p:cNvCxnSpPr>
            <a:cxnSpLocks/>
          </p:cNvCxnSpPr>
          <p:nvPr/>
        </p:nvCxnSpPr>
        <p:spPr>
          <a:xfrm>
            <a:off x="3097324" y="5613329"/>
            <a:ext cx="0" cy="775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A45CD5DA-2F20-484E-A3A4-E8562598136F}"/>
              </a:ext>
            </a:extLst>
          </p:cNvPr>
          <p:cNvSpPr txBox="1"/>
          <p:nvPr/>
        </p:nvSpPr>
        <p:spPr>
          <a:xfrm rot="5400000">
            <a:off x="2758677" y="5996354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1268C3ED-F5A9-4193-BD0B-A3160796EE5D}"/>
              </a:ext>
            </a:extLst>
          </p:cNvPr>
          <p:cNvSpPr/>
          <p:nvPr/>
        </p:nvSpPr>
        <p:spPr>
          <a:xfrm>
            <a:off x="2861366" y="3942433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二等辺三角形 443">
            <a:extLst>
              <a:ext uri="{FF2B5EF4-FFF2-40B4-BE49-F238E27FC236}">
                <a16:creationId xmlns:a16="http://schemas.microsoft.com/office/drawing/2014/main" id="{DDBD66EA-FE28-4C4F-9F4B-2B1A3C230888}"/>
              </a:ext>
            </a:extLst>
          </p:cNvPr>
          <p:cNvSpPr/>
          <p:nvPr/>
        </p:nvSpPr>
        <p:spPr>
          <a:xfrm>
            <a:off x="3299144" y="4526412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AA43199E-BE05-4917-8CA6-FB2FC62F818D}"/>
              </a:ext>
            </a:extLst>
          </p:cNvPr>
          <p:cNvCxnSpPr/>
          <p:nvPr/>
        </p:nvCxnSpPr>
        <p:spPr>
          <a:xfrm>
            <a:off x="274025" y="6389005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A2E8B023-0C01-494E-8067-4AD83928905D}"/>
              </a:ext>
            </a:extLst>
          </p:cNvPr>
          <p:cNvCxnSpPr>
            <a:cxnSpLocks/>
          </p:cNvCxnSpPr>
          <p:nvPr/>
        </p:nvCxnSpPr>
        <p:spPr>
          <a:xfrm>
            <a:off x="274025" y="3980534"/>
            <a:ext cx="0" cy="240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5F854A28-A03A-4FA5-BD67-A71205F3BDA9}"/>
              </a:ext>
            </a:extLst>
          </p:cNvPr>
          <p:cNvSpPr txBox="1"/>
          <p:nvPr/>
        </p:nvSpPr>
        <p:spPr>
          <a:xfrm>
            <a:off x="2861366" y="3642719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D12519F0-B0B6-45CF-832C-7C2BDCE9D117}"/>
              </a:ext>
            </a:extLst>
          </p:cNvPr>
          <p:cNvSpPr txBox="1"/>
          <p:nvPr/>
        </p:nvSpPr>
        <p:spPr>
          <a:xfrm>
            <a:off x="2873840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4A2A908E-9A03-4671-8554-7973630D2D14}"/>
              </a:ext>
            </a:extLst>
          </p:cNvPr>
          <p:cNvSpPr txBox="1"/>
          <p:nvPr/>
        </p:nvSpPr>
        <p:spPr>
          <a:xfrm>
            <a:off x="3275779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4E00871F-C445-4B04-BFCD-62EEF96D8B65}"/>
              </a:ext>
            </a:extLst>
          </p:cNvPr>
          <p:cNvSpPr txBox="1"/>
          <p:nvPr/>
        </p:nvSpPr>
        <p:spPr>
          <a:xfrm>
            <a:off x="4358705" y="6840981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テキスト ボックス 451">
            <a:extLst>
              <a:ext uri="{FF2B5EF4-FFF2-40B4-BE49-F238E27FC236}">
                <a16:creationId xmlns:a16="http://schemas.microsoft.com/office/drawing/2014/main" id="{5AB75D40-30B2-4B4A-B170-BF5F6E0C87BA}"/>
              </a:ext>
            </a:extLst>
          </p:cNvPr>
          <p:cNvSpPr txBox="1"/>
          <p:nvPr/>
        </p:nvSpPr>
        <p:spPr>
          <a:xfrm>
            <a:off x="3551874" y="40097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D1378513-8FEF-44FD-8689-4BE6347449B5}"/>
              </a:ext>
            </a:extLst>
          </p:cNvPr>
          <p:cNvCxnSpPr/>
          <p:nvPr/>
        </p:nvCxnSpPr>
        <p:spPr>
          <a:xfrm>
            <a:off x="3561317" y="4205958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C4E058C3-F25F-414B-B007-4D373C384AFB}"/>
              </a:ext>
            </a:extLst>
          </p:cNvPr>
          <p:cNvSpPr/>
          <p:nvPr/>
        </p:nvSpPr>
        <p:spPr>
          <a:xfrm>
            <a:off x="5129536" y="3969393"/>
            <a:ext cx="2134863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E7385449-2D21-4698-B9B1-6C1DC0DC0725}"/>
              </a:ext>
            </a:extLst>
          </p:cNvPr>
          <p:cNvSpPr txBox="1"/>
          <p:nvPr/>
        </p:nvSpPr>
        <p:spPr>
          <a:xfrm>
            <a:off x="5621933" y="4816051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F5919C7A-FBA3-44CC-8185-4B45CDA806F3}"/>
              </a:ext>
            </a:extLst>
          </p:cNvPr>
          <p:cNvSpPr txBox="1"/>
          <p:nvPr/>
        </p:nvSpPr>
        <p:spPr>
          <a:xfrm>
            <a:off x="5132222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568E4A35-74C5-410F-A98C-26550BD3DF7B}"/>
              </a:ext>
            </a:extLst>
          </p:cNvPr>
          <p:cNvSpPr txBox="1"/>
          <p:nvPr/>
        </p:nvSpPr>
        <p:spPr>
          <a:xfrm>
            <a:off x="6461366" y="3985375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038C11F-6377-498B-B0E3-38ED607698CA}"/>
              </a:ext>
            </a:extLst>
          </p:cNvPr>
          <p:cNvSpPr txBox="1"/>
          <p:nvPr/>
        </p:nvSpPr>
        <p:spPr>
          <a:xfrm>
            <a:off x="6834375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C61589BD-3704-453D-8C83-4FD104728B67}"/>
              </a:ext>
            </a:extLst>
          </p:cNvPr>
          <p:cNvSpPr txBox="1"/>
          <p:nvPr/>
        </p:nvSpPr>
        <p:spPr>
          <a:xfrm>
            <a:off x="5132222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C94B49E-6715-4570-AAC9-2C4AFAF61AAC}"/>
              </a:ext>
            </a:extLst>
          </p:cNvPr>
          <p:cNvSpPr txBox="1"/>
          <p:nvPr/>
        </p:nvSpPr>
        <p:spPr>
          <a:xfrm>
            <a:off x="6834375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463" name="テキスト ボックス 462">
            <a:extLst>
              <a:ext uri="{FF2B5EF4-FFF2-40B4-BE49-F238E27FC236}">
                <a16:creationId xmlns:a16="http://schemas.microsoft.com/office/drawing/2014/main" id="{E23F8C65-61A0-4617-930F-784BF270A07E}"/>
              </a:ext>
            </a:extLst>
          </p:cNvPr>
          <p:cNvSpPr txBox="1"/>
          <p:nvPr/>
        </p:nvSpPr>
        <p:spPr>
          <a:xfrm>
            <a:off x="5132222" y="513790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464" name="テキスト ボックス 463">
            <a:extLst>
              <a:ext uri="{FF2B5EF4-FFF2-40B4-BE49-F238E27FC236}">
                <a16:creationId xmlns:a16="http://schemas.microsoft.com/office/drawing/2014/main" id="{BF289948-A660-4449-81BC-3F545E3AB0DC}"/>
              </a:ext>
            </a:extLst>
          </p:cNvPr>
          <p:cNvSpPr txBox="1"/>
          <p:nvPr/>
        </p:nvSpPr>
        <p:spPr>
          <a:xfrm>
            <a:off x="5132222" y="554278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F1FA5AA4-D151-4E95-B09D-D62D706A2F46}"/>
              </a:ext>
            </a:extLst>
          </p:cNvPr>
          <p:cNvCxnSpPr>
            <a:cxnSpLocks/>
          </p:cNvCxnSpPr>
          <p:nvPr/>
        </p:nvCxnSpPr>
        <p:spPr>
          <a:xfrm>
            <a:off x="4168135" y="4437768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FFBE01C-50BC-4715-A9DF-12D5F284FAF0}"/>
              </a:ext>
            </a:extLst>
          </p:cNvPr>
          <p:cNvCxnSpPr/>
          <p:nvPr/>
        </p:nvCxnSpPr>
        <p:spPr>
          <a:xfrm flipV="1">
            <a:off x="4174190" y="4445388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A1D0A24E-9F0D-4C48-910A-58D66EC41D95}"/>
              </a:ext>
            </a:extLst>
          </p:cNvPr>
          <p:cNvCxnSpPr>
            <a:cxnSpLocks/>
          </p:cNvCxnSpPr>
          <p:nvPr/>
        </p:nvCxnSpPr>
        <p:spPr>
          <a:xfrm>
            <a:off x="4168135" y="4863853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C6D5B6B6-C8BE-44F4-B647-1DAF440AD865}"/>
              </a:ext>
            </a:extLst>
          </p:cNvPr>
          <p:cNvCxnSpPr/>
          <p:nvPr/>
        </p:nvCxnSpPr>
        <p:spPr>
          <a:xfrm>
            <a:off x="4168135" y="6169710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674372C2-5217-4D49-B874-A35CA383F2E8}"/>
              </a:ext>
            </a:extLst>
          </p:cNvPr>
          <p:cNvCxnSpPr>
            <a:cxnSpLocks/>
          </p:cNvCxnSpPr>
          <p:nvPr/>
        </p:nvCxnSpPr>
        <p:spPr>
          <a:xfrm>
            <a:off x="4168135" y="6595760"/>
            <a:ext cx="96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9A225481-F1B6-4FA3-B998-958B887EF245}"/>
              </a:ext>
            </a:extLst>
          </p:cNvPr>
          <p:cNvCxnSpPr>
            <a:cxnSpLocks/>
          </p:cNvCxnSpPr>
          <p:nvPr/>
        </p:nvCxnSpPr>
        <p:spPr>
          <a:xfrm>
            <a:off x="3551874" y="7021451"/>
            <a:ext cx="34077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フローチャート: 手操作入力 470">
            <a:extLst>
              <a:ext uri="{FF2B5EF4-FFF2-40B4-BE49-F238E27FC236}">
                <a16:creationId xmlns:a16="http://schemas.microsoft.com/office/drawing/2014/main" id="{C5C3A004-B31E-46E2-90E8-830BA1D879D5}"/>
              </a:ext>
            </a:extLst>
          </p:cNvPr>
          <p:cNvSpPr/>
          <p:nvPr/>
        </p:nvSpPr>
        <p:spPr>
          <a:xfrm>
            <a:off x="5129537" y="6398587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accent2"/>
                </a:solidFill>
              </a:rPr>
              <a:t>ImmExtend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C59A0823-56C8-417D-84CC-EB1191FBFC44}"/>
              </a:ext>
            </a:extLst>
          </p:cNvPr>
          <p:cNvCxnSpPr>
            <a:cxnSpLocks/>
          </p:cNvCxnSpPr>
          <p:nvPr/>
        </p:nvCxnSpPr>
        <p:spPr>
          <a:xfrm>
            <a:off x="6390620" y="6595760"/>
            <a:ext cx="56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D45A3388-3FA1-4074-974F-FEB0861A59B7}"/>
              </a:ext>
            </a:extLst>
          </p:cNvPr>
          <p:cNvCxnSpPr>
            <a:cxnSpLocks/>
          </p:cNvCxnSpPr>
          <p:nvPr/>
        </p:nvCxnSpPr>
        <p:spPr>
          <a:xfrm>
            <a:off x="3968750" y="5276401"/>
            <a:ext cx="1160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791A42DB-FE2D-4947-9E9E-503DE53DE54B}"/>
              </a:ext>
            </a:extLst>
          </p:cNvPr>
          <p:cNvCxnSpPr>
            <a:cxnSpLocks/>
          </p:cNvCxnSpPr>
          <p:nvPr/>
        </p:nvCxnSpPr>
        <p:spPr>
          <a:xfrm>
            <a:off x="4064154" y="5681286"/>
            <a:ext cx="1065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DC58380C-FE2D-4D86-B7E0-C4BD17FED4F5}"/>
              </a:ext>
            </a:extLst>
          </p:cNvPr>
          <p:cNvCxnSpPr>
            <a:cxnSpLocks/>
          </p:cNvCxnSpPr>
          <p:nvPr/>
        </p:nvCxnSpPr>
        <p:spPr>
          <a:xfrm>
            <a:off x="3966819" y="5276401"/>
            <a:ext cx="0" cy="2625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065963F7-1844-49FB-A23D-257BA9EEC2D0}"/>
              </a:ext>
            </a:extLst>
          </p:cNvPr>
          <p:cNvCxnSpPr>
            <a:cxnSpLocks/>
          </p:cNvCxnSpPr>
          <p:nvPr/>
        </p:nvCxnSpPr>
        <p:spPr>
          <a:xfrm>
            <a:off x="4071774" y="5681286"/>
            <a:ext cx="0" cy="213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二等辺三角形 476">
            <a:extLst>
              <a:ext uri="{FF2B5EF4-FFF2-40B4-BE49-F238E27FC236}">
                <a16:creationId xmlns:a16="http://schemas.microsoft.com/office/drawing/2014/main" id="{FEF3BE36-4568-4032-B1B5-E5E2F4AE73B8}"/>
              </a:ext>
            </a:extLst>
          </p:cNvPr>
          <p:cNvSpPr/>
          <p:nvPr/>
        </p:nvSpPr>
        <p:spPr>
          <a:xfrm>
            <a:off x="6990119" y="5699287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42D8895A-5DF9-4351-B7A8-ED1FA563BF08}"/>
              </a:ext>
            </a:extLst>
          </p:cNvPr>
          <p:cNvSpPr txBox="1"/>
          <p:nvPr/>
        </p:nvSpPr>
        <p:spPr>
          <a:xfrm>
            <a:off x="4341101" y="587216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CBB5E033-472E-430F-A596-AF18E59B902B}"/>
              </a:ext>
            </a:extLst>
          </p:cNvPr>
          <p:cNvSpPr txBox="1"/>
          <p:nvPr/>
        </p:nvSpPr>
        <p:spPr>
          <a:xfrm>
            <a:off x="4341101" y="599655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A3AEC4D9-E3E5-4ACE-909E-0BB16EDC93C9}"/>
              </a:ext>
            </a:extLst>
          </p:cNvPr>
          <p:cNvSpPr txBox="1"/>
          <p:nvPr/>
        </p:nvSpPr>
        <p:spPr>
          <a:xfrm>
            <a:off x="6390620" y="6418511"/>
            <a:ext cx="570179" cy="16158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5DE16D68-F8D6-4D3F-83BE-EB2B7875CB2C}"/>
              </a:ext>
            </a:extLst>
          </p:cNvPr>
          <p:cNvSpPr/>
          <p:nvPr/>
        </p:nvSpPr>
        <p:spPr>
          <a:xfrm>
            <a:off x="6954022" y="6022467"/>
            <a:ext cx="287867" cy="14625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二等辺三角形 481">
            <a:extLst>
              <a:ext uri="{FF2B5EF4-FFF2-40B4-BE49-F238E27FC236}">
                <a16:creationId xmlns:a16="http://schemas.microsoft.com/office/drawing/2014/main" id="{FED8F2BD-4DDE-4C34-88A8-7BDF5255BAEE}"/>
              </a:ext>
            </a:extLst>
          </p:cNvPr>
          <p:cNvSpPr/>
          <p:nvPr/>
        </p:nvSpPr>
        <p:spPr>
          <a:xfrm>
            <a:off x="6985771" y="729455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D0636E38-5660-40F6-96AC-DB092DBFCFF9}"/>
              </a:ext>
            </a:extLst>
          </p:cNvPr>
          <p:cNvCxnSpPr/>
          <p:nvPr/>
        </p:nvCxnSpPr>
        <p:spPr>
          <a:xfrm flipV="1">
            <a:off x="4174190" y="486027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D1E7D69C-0402-4A36-BD01-F59386EA62A2}"/>
              </a:ext>
            </a:extLst>
          </p:cNvPr>
          <p:cNvCxnSpPr/>
          <p:nvPr/>
        </p:nvCxnSpPr>
        <p:spPr>
          <a:xfrm flipV="1">
            <a:off x="4176571" y="61673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A5106D7E-06F6-4DF0-BFF3-20F80E4CFA86}"/>
              </a:ext>
            </a:extLst>
          </p:cNvPr>
          <p:cNvCxnSpPr/>
          <p:nvPr/>
        </p:nvCxnSpPr>
        <p:spPr>
          <a:xfrm>
            <a:off x="7241889" y="6169710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87CB92B8-0B2D-41DE-A71D-1688BEFF55F3}"/>
              </a:ext>
            </a:extLst>
          </p:cNvPr>
          <p:cNvCxnSpPr>
            <a:cxnSpLocks/>
          </p:cNvCxnSpPr>
          <p:nvPr/>
        </p:nvCxnSpPr>
        <p:spPr>
          <a:xfrm>
            <a:off x="7241889" y="6595760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03E02B1C-A7E2-4386-B3E9-9E6D8709860F}"/>
              </a:ext>
            </a:extLst>
          </p:cNvPr>
          <p:cNvCxnSpPr>
            <a:cxnSpLocks/>
          </p:cNvCxnSpPr>
          <p:nvPr/>
        </p:nvCxnSpPr>
        <p:spPr>
          <a:xfrm>
            <a:off x="7257129" y="4436578"/>
            <a:ext cx="227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0FCF16CD-B755-47EA-8196-7A3BBFD45D7C}"/>
              </a:ext>
            </a:extLst>
          </p:cNvPr>
          <p:cNvCxnSpPr>
            <a:cxnSpLocks/>
          </p:cNvCxnSpPr>
          <p:nvPr/>
        </p:nvCxnSpPr>
        <p:spPr>
          <a:xfrm>
            <a:off x="7257129" y="4893143"/>
            <a:ext cx="1257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853D93A5-0A8A-4116-BE79-110C09C57C02}"/>
              </a:ext>
            </a:extLst>
          </p:cNvPr>
          <p:cNvSpPr txBox="1"/>
          <p:nvPr/>
        </p:nvSpPr>
        <p:spPr>
          <a:xfrm>
            <a:off x="7269205" y="426237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テキスト ボックス 489">
            <a:extLst>
              <a:ext uri="{FF2B5EF4-FFF2-40B4-BE49-F238E27FC236}">
                <a16:creationId xmlns:a16="http://schemas.microsoft.com/office/drawing/2014/main" id="{8D350507-03FF-48A8-B6E9-C544C879AC97}"/>
              </a:ext>
            </a:extLst>
          </p:cNvPr>
          <p:cNvSpPr txBox="1"/>
          <p:nvPr/>
        </p:nvSpPr>
        <p:spPr>
          <a:xfrm>
            <a:off x="7269205" y="467666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テキスト ボックス 490">
            <a:extLst>
              <a:ext uri="{FF2B5EF4-FFF2-40B4-BE49-F238E27FC236}">
                <a16:creationId xmlns:a16="http://schemas.microsoft.com/office/drawing/2014/main" id="{9CF87C74-3FC3-4A71-B4F0-DD8C09395491}"/>
              </a:ext>
            </a:extLst>
          </p:cNvPr>
          <p:cNvSpPr txBox="1"/>
          <p:nvPr/>
        </p:nvSpPr>
        <p:spPr>
          <a:xfrm>
            <a:off x="7269205" y="6000893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92F051DA-E127-4536-B468-2A2A6295EA2C}"/>
              </a:ext>
            </a:extLst>
          </p:cNvPr>
          <p:cNvSpPr txBox="1"/>
          <p:nvPr/>
        </p:nvSpPr>
        <p:spPr>
          <a:xfrm>
            <a:off x="7269205" y="6431383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FC0A2B27-A237-4CA5-A065-C258E33C8FBB}"/>
              </a:ext>
            </a:extLst>
          </p:cNvPr>
          <p:cNvCxnSpPr>
            <a:cxnSpLocks/>
          </p:cNvCxnSpPr>
          <p:nvPr/>
        </p:nvCxnSpPr>
        <p:spPr>
          <a:xfrm>
            <a:off x="7241889" y="7021009"/>
            <a:ext cx="231158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テキスト ボックス 493">
            <a:extLst>
              <a:ext uri="{FF2B5EF4-FFF2-40B4-BE49-F238E27FC236}">
                <a16:creationId xmlns:a16="http://schemas.microsoft.com/office/drawing/2014/main" id="{A4DADC11-E4F2-45E0-A721-87406AB9B2D4}"/>
              </a:ext>
            </a:extLst>
          </p:cNvPr>
          <p:cNvSpPr txBox="1"/>
          <p:nvPr/>
        </p:nvSpPr>
        <p:spPr>
          <a:xfrm>
            <a:off x="7269205" y="685833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4E656FCF-1CCA-4536-A26F-DD5855D2B849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0" cy="1129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E9AC1D0-14F8-47EC-BF46-DB5F6D540D1B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276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ABD44B0E-2DAC-4D45-961A-004B8D4C6F62}"/>
              </a:ext>
            </a:extLst>
          </p:cNvPr>
          <p:cNvCxnSpPr/>
          <p:nvPr/>
        </p:nvCxnSpPr>
        <p:spPr>
          <a:xfrm>
            <a:off x="8797411" y="5213529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E8F00BF-5DF5-46BF-8E41-8ADF5796425E}"/>
              </a:ext>
            </a:extLst>
          </p:cNvPr>
          <p:cNvGrpSpPr/>
          <p:nvPr/>
        </p:nvGrpSpPr>
        <p:grpSpPr>
          <a:xfrm>
            <a:off x="9492270" y="4202310"/>
            <a:ext cx="678042" cy="1219462"/>
            <a:chOff x="4483177" y="2711053"/>
            <a:chExt cx="704376" cy="1266825"/>
          </a:xfrm>
        </p:grpSpPr>
        <p:sp>
          <p:nvSpPr>
            <p:cNvPr id="504" name="台形 503">
              <a:extLst>
                <a:ext uri="{FF2B5EF4-FFF2-40B4-BE49-F238E27FC236}">
                  <a16:creationId xmlns:a16="http://schemas.microsoft.com/office/drawing/2014/main" id="{AD978A64-2357-454F-8B08-CDF649CBC31C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二等辺三角形 504">
              <a:extLst>
                <a:ext uri="{FF2B5EF4-FFF2-40B4-BE49-F238E27FC236}">
                  <a16:creationId xmlns:a16="http://schemas.microsoft.com/office/drawing/2014/main" id="{DA6538D7-2361-4FAB-B15F-20D4432EF09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二等辺三角形 505">
              <a:extLst>
                <a:ext uri="{FF2B5EF4-FFF2-40B4-BE49-F238E27FC236}">
                  <a16:creationId xmlns:a16="http://schemas.microsoft.com/office/drawing/2014/main" id="{183A49C4-76A6-4BCF-BADC-5FB3E9FABA1D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80942827-9897-49E1-B23E-774A491CE49A}"/>
              </a:ext>
            </a:extLst>
          </p:cNvPr>
          <p:cNvSpPr txBox="1"/>
          <p:nvPr/>
        </p:nvSpPr>
        <p:spPr>
          <a:xfrm>
            <a:off x="9553469" y="4982084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9825D2AF-E8D2-4922-AEA8-4F40A8EC25C4}"/>
              </a:ext>
            </a:extLst>
          </p:cNvPr>
          <p:cNvSpPr txBox="1"/>
          <p:nvPr/>
        </p:nvSpPr>
        <p:spPr>
          <a:xfrm>
            <a:off x="8811151" y="503646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FCBE4885-E8E8-4ECB-9040-28CC9FC4A555}"/>
              </a:ext>
            </a:extLst>
          </p:cNvPr>
          <p:cNvSpPr txBox="1"/>
          <p:nvPr/>
        </p:nvSpPr>
        <p:spPr>
          <a:xfrm>
            <a:off x="8811151" y="425911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C079A808-00B0-45E5-BA71-09F3D09B7836}"/>
              </a:ext>
            </a:extLst>
          </p:cNvPr>
          <p:cNvSpPr txBox="1"/>
          <p:nvPr/>
        </p:nvSpPr>
        <p:spPr>
          <a:xfrm>
            <a:off x="10200242" y="4589775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B6412D0-B4E2-4C7B-9E56-C39477E3251E}"/>
              </a:ext>
            </a:extLst>
          </p:cNvPr>
          <p:cNvCxnSpPr/>
          <p:nvPr/>
        </p:nvCxnSpPr>
        <p:spPr>
          <a:xfrm>
            <a:off x="10170312" y="4803325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楕円 513">
            <a:extLst>
              <a:ext uri="{FF2B5EF4-FFF2-40B4-BE49-F238E27FC236}">
                <a16:creationId xmlns:a16="http://schemas.microsoft.com/office/drawing/2014/main" id="{02A80E1C-83E7-459A-92D0-A2793F3626DA}"/>
              </a:ext>
            </a:extLst>
          </p:cNvPr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3E522C07-C9EC-4B08-8719-256502F2D9B6}"/>
              </a:ext>
            </a:extLst>
          </p:cNvPr>
          <p:cNvCxnSpPr>
            <a:cxnSpLocks/>
          </p:cNvCxnSpPr>
          <p:nvPr/>
        </p:nvCxnSpPr>
        <p:spPr>
          <a:xfrm>
            <a:off x="7589126" y="5885021"/>
            <a:ext cx="292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6C7AE596-353F-4E7E-B3C5-E08895AB7E06}"/>
              </a:ext>
            </a:extLst>
          </p:cNvPr>
          <p:cNvCxnSpPr>
            <a:cxnSpLocks/>
          </p:cNvCxnSpPr>
          <p:nvPr/>
        </p:nvCxnSpPr>
        <p:spPr>
          <a:xfrm>
            <a:off x="10514738" y="5242558"/>
            <a:ext cx="0" cy="649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454987F1-5EB9-4605-A106-93D4E3B10845}"/>
              </a:ext>
            </a:extLst>
          </p:cNvPr>
          <p:cNvCxnSpPr/>
          <p:nvPr/>
        </p:nvCxnSpPr>
        <p:spPr>
          <a:xfrm>
            <a:off x="10514738" y="5242558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4D4F2333-F9DB-4D18-8C21-7BCCA5983BEA}"/>
              </a:ext>
            </a:extLst>
          </p:cNvPr>
          <p:cNvCxnSpPr>
            <a:cxnSpLocks/>
          </p:cNvCxnSpPr>
          <p:nvPr/>
        </p:nvCxnSpPr>
        <p:spPr>
          <a:xfrm>
            <a:off x="393308" y="4436578"/>
            <a:ext cx="0" cy="35595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正方形/長方形 520">
            <a:extLst>
              <a:ext uri="{FF2B5EF4-FFF2-40B4-BE49-F238E27FC236}">
                <a16:creationId xmlns:a16="http://schemas.microsoft.com/office/drawing/2014/main" id="{2B00407B-A3B6-425B-B464-18B8EB575A97}"/>
              </a:ext>
            </a:extLst>
          </p:cNvPr>
          <p:cNvSpPr/>
          <p:nvPr/>
        </p:nvSpPr>
        <p:spPr>
          <a:xfrm>
            <a:off x="12263662" y="3960694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二等辺三角形 521">
            <a:extLst>
              <a:ext uri="{FF2B5EF4-FFF2-40B4-BE49-F238E27FC236}">
                <a16:creationId xmlns:a16="http://schemas.microsoft.com/office/drawing/2014/main" id="{76F0BA50-8327-4E54-837E-6894738E562F}"/>
              </a:ext>
            </a:extLst>
          </p:cNvPr>
          <p:cNvSpPr/>
          <p:nvPr/>
        </p:nvSpPr>
        <p:spPr>
          <a:xfrm>
            <a:off x="12701440" y="5350509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14B587B-AAB5-435C-B132-2292DFD35C59}"/>
              </a:ext>
            </a:extLst>
          </p:cNvPr>
          <p:cNvSpPr txBox="1"/>
          <p:nvPr/>
        </p:nvSpPr>
        <p:spPr>
          <a:xfrm>
            <a:off x="12062091" y="3665882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525" name="テキスト ボックス 524">
            <a:extLst>
              <a:ext uri="{FF2B5EF4-FFF2-40B4-BE49-F238E27FC236}">
                <a16:creationId xmlns:a16="http://schemas.microsoft.com/office/drawing/2014/main" id="{A6DE34A2-DB72-4D72-A139-3759E14AF59E}"/>
              </a:ext>
            </a:extLst>
          </p:cNvPr>
          <p:cNvSpPr txBox="1"/>
          <p:nvPr/>
        </p:nvSpPr>
        <p:spPr>
          <a:xfrm>
            <a:off x="12276136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526" name="テキスト ボックス 525">
            <a:extLst>
              <a:ext uri="{FF2B5EF4-FFF2-40B4-BE49-F238E27FC236}">
                <a16:creationId xmlns:a16="http://schemas.microsoft.com/office/drawing/2014/main" id="{44205F64-1480-43B8-96C8-37A4A30CD568}"/>
              </a:ext>
            </a:extLst>
          </p:cNvPr>
          <p:cNvSpPr txBox="1"/>
          <p:nvPr/>
        </p:nvSpPr>
        <p:spPr>
          <a:xfrm>
            <a:off x="12678075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E70895F8-E48F-41E8-A673-EB50DC760426}"/>
              </a:ext>
            </a:extLst>
          </p:cNvPr>
          <p:cNvSpPr txBox="1"/>
          <p:nvPr/>
        </p:nvSpPr>
        <p:spPr>
          <a:xfrm>
            <a:off x="11189636" y="457143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E64410E-39FB-4A64-A70D-3D6BCF2BB823}"/>
              </a:ext>
            </a:extLst>
          </p:cNvPr>
          <p:cNvCxnSpPr/>
          <p:nvPr/>
        </p:nvCxnSpPr>
        <p:spPr>
          <a:xfrm>
            <a:off x="11177162" y="4803325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楕円 528">
            <a:extLst>
              <a:ext uri="{FF2B5EF4-FFF2-40B4-BE49-F238E27FC236}">
                <a16:creationId xmlns:a16="http://schemas.microsoft.com/office/drawing/2014/main" id="{7286A178-EFDF-4237-9647-93F00652FB11}"/>
              </a:ext>
            </a:extLst>
          </p:cNvPr>
          <p:cNvSpPr/>
          <p:nvPr/>
        </p:nvSpPr>
        <p:spPr>
          <a:xfrm>
            <a:off x="11866215" y="475054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7457C6B-0914-44B4-B889-EE6C75CE9726}"/>
              </a:ext>
            </a:extLst>
          </p:cNvPr>
          <p:cNvSpPr txBox="1"/>
          <p:nvPr/>
        </p:nvSpPr>
        <p:spPr>
          <a:xfrm>
            <a:off x="11189636" y="5068588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055C49F-3677-4AB6-A3C5-D71D8C150633}"/>
              </a:ext>
            </a:extLst>
          </p:cNvPr>
          <p:cNvCxnSpPr/>
          <p:nvPr/>
        </p:nvCxnSpPr>
        <p:spPr>
          <a:xfrm>
            <a:off x="11177162" y="5242558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36BE5655-843B-45E9-B79E-8330003EC9AB}"/>
              </a:ext>
            </a:extLst>
          </p:cNvPr>
          <p:cNvSpPr txBox="1"/>
          <p:nvPr/>
        </p:nvSpPr>
        <p:spPr>
          <a:xfrm>
            <a:off x="11189636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6696D38-19FD-4433-894A-7337C2EE57C4}"/>
              </a:ext>
            </a:extLst>
          </p:cNvPr>
          <p:cNvCxnSpPr/>
          <p:nvPr/>
        </p:nvCxnSpPr>
        <p:spPr>
          <a:xfrm>
            <a:off x="11177162" y="617032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4430570C-AB50-4F98-8CDD-A79D18E0F868}"/>
              </a:ext>
            </a:extLst>
          </p:cNvPr>
          <p:cNvSpPr txBox="1"/>
          <p:nvPr/>
        </p:nvSpPr>
        <p:spPr>
          <a:xfrm>
            <a:off x="12276136" y="509438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03C17D59-3939-4D20-84B2-0445FC43AFE3}"/>
              </a:ext>
            </a:extLst>
          </p:cNvPr>
          <p:cNvSpPr txBox="1"/>
          <p:nvPr/>
        </p:nvSpPr>
        <p:spPr>
          <a:xfrm>
            <a:off x="12263156" y="3969393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DED1E636-EA03-4549-A8A1-86E8567C29DF}"/>
              </a:ext>
            </a:extLst>
          </p:cNvPr>
          <p:cNvCxnSpPr/>
          <p:nvPr/>
        </p:nvCxnSpPr>
        <p:spPr>
          <a:xfrm>
            <a:off x="11913840" y="4813887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27D2739-E597-41DC-B66D-B03BC973A92B}"/>
              </a:ext>
            </a:extLst>
          </p:cNvPr>
          <p:cNvCxnSpPr/>
          <p:nvPr/>
        </p:nvCxnSpPr>
        <p:spPr>
          <a:xfrm>
            <a:off x="11913840" y="5889787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35E09C60-CA7C-4774-8853-D13440941BB0}"/>
              </a:ext>
            </a:extLst>
          </p:cNvPr>
          <p:cNvCxnSpPr>
            <a:cxnSpLocks/>
          </p:cNvCxnSpPr>
          <p:nvPr/>
        </p:nvCxnSpPr>
        <p:spPr>
          <a:xfrm>
            <a:off x="12967474" y="4789717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テキスト ボックス 546">
            <a:extLst>
              <a:ext uri="{FF2B5EF4-FFF2-40B4-BE49-F238E27FC236}">
                <a16:creationId xmlns:a16="http://schemas.microsoft.com/office/drawing/2014/main" id="{B083BC0E-FA67-405B-85E9-54FA16A18A20}"/>
              </a:ext>
            </a:extLst>
          </p:cNvPr>
          <p:cNvSpPr txBox="1"/>
          <p:nvPr/>
        </p:nvSpPr>
        <p:spPr>
          <a:xfrm>
            <a:off x="12965723" y="4609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48" name="テキスト ボックス 547">
            <a:extLst>
              <a:ext uri="{FF2B5EF4-FFF2-40B4-BE49-F238E27FC236}">
                <a16:creationId xmlns:a16="http://schemas.microsoft.com/office/drawing/2014/main" id="{3FC6229D-1689-48B6-A3B7-B962B2585F8B}"/>
              </a:ext>
            </a:extLst>
          </p:cNvPr>
          <p:cNvSpPr txBox="1"/>
          <p:nvPr/>
        </p:nvSpPr>
        <p:spPr>
          <a:xfrm>
            <a:off x="12961913" y="5691261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527A984F-5A00-4D0C-B6AA-9F4BC4EBCE0A}"/>
              </a:ext>
            </a:extLst>
          </p:cNvPr>
          <p:cNvCxnSpPr>
            <a:cxnSpLocks/>
          </p:cNvCxnSpPr>
          <p:nvPr/>
        </p:nvCxnSpPr>
        <p:spPr>
          <a:xfrm>
            <a:off x="12965723" y="5889787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189F4D0C-81B0-4D9D-B6BE-A5F016099A8B}"/>
              </a:ext>
            </a:extLst>
          </p:cNvPr>
          <p:cNvSpPr txBox="1"/>
          <p:nvPr/>
        </p:nvSpPr>
        <p:spPr>
          <a:xfrm>
            <a:off x="12964745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34C06C3E-670F-4437-B1DC-529B25B97267}"/>
              </a:ext>
            </a:extLst>
          </p:cNvPr>
          <p:cNvCxnSpPr>
            <a:cxnSpLocks/>
          </p:cNvCxnSpPr>
          <p:nvPr/>
        </p:nvCxnSpPr>
        <p:spPr>
          <a:xfrm>
            <a:off x="12952271" y="6170324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BED7E9EB-8DBE-41B1-8094-8A432224826D}"/>
              </a:ext>
            </a:extLst>
          </p:cNvPr>
          <p:cNvCxnSpPr>
            <a:cxnSpLocks/>
          </p:cNvCxnSpPr>
          <p:nvPr/>
        </p:nvCxnSpPr>
        <p:spPr>
          <a:xfrm>
            <a:off x="14712950" y="5010016"/>
            <a:ext cx="0" cy="2802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C7E02380-FF8B-4FA7-AC2F-F588EB750020}"/>
              </a:ext>
            </a:extLst>
          </p:cNvPr>
          <p:cNvCxnSpPr/>
          <p:nvPr/>
        </p:nvCxnSpPr>
        <p:spPr>
          <a:xfrm>
            <a:off x="4064154" y="781288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DB361C91-0F64-4295-AA92-2846F4042B74}"/>
              </a:ext>
            </a:extLst>
          </p:cNvPr>
          <p:cNvCxnSpPr>
            <a:cxnSpLocks/>
          </p:cNvCxnSpPr>
          <p:nvPr/>
        </p:nvCxnSpPr>
        <p:spPr>
          <a:xfrm>
            <a:off x="3954119" y="7902110"/>
            <a:ext cx="10166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C2D6C86F-19AF-4114-B558-A768F6927D9D}"/>
              </a:ext>
            </a:extLst>
          </p:cNvPr>
          <p:cNvCxnSpPr>
            <a:cxnSpLocks/>
          </p:cNvCxnSpPr>
          <p:nvPr/>
        </p:nvCxnSpPr>
        <p:spPr>
          <a:xfrm>
            <a:off x="393308" y="7996090"/>
            <a:ext cx="1357207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4E1A1552-F8EA-4221-8E5A-9515D5666CFE}"/>
              </a:ext>
            </a:extLst>
          </p:cNvPr>
          <p:cNvCxnSpPr>
            <a:cxnSpLocks/>
          </p:cNvCxnSpPr>
          <p:nvPr/>
        </p:nvCxnSpPr>
        <p:spPr>
          <a:xfrm>
            <a:off x="2939762" y="5619993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台形 564">
            <a:extLst>
              <a:ext uri="{FF2B5EF4-FFF2-40B4-BE49-F238E27FC236}">
                <a16:creationId xmlns:a16="http://schemas.microsoft.com/office/drawing/2014/main" id="{5EB905AB-B5B4-48E4-89BF-58063C561706}"/>
              </a:ext>
            </a:extLst>
          </p:cNvPr>
          <p:cNvSpPr/>
          <p:nvPr/>
        </p:nvSpPr>
        <p:spPr>
          <a:xfrm rot="5400000">
            <a:off x="8099800" y="5077860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6" name="テキスト ボックス 565">
            <a:extLst>
              <a:ext uri="{FF2B5EF4-FFF2-40B4-BE49-F238E27FC236}">
                <a16:creationId xmlns:a16="http://schemas.microsoft.com/office/drawing/2014/main" id="{72A41DB0-9412-4EBC-A8C4-AFAA88AAAAA7}"/>
              </a:ext>
            </a:extLst>
          </p:cNvPr>
          <p:cNvSpPr txBox="1"/>
          <p:nvPr/>
        </p:nvSpPr>
        <p:spPr>
          <a:xfrm>
            <a:off x="8523876" y="48540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567" name="テキスト ボックス 566">
            <a:extLst>
              <a:ext uri="{FF2B5EF4-FFF2-40B4-BE49-F238E27FC236}">
                <a16:creationId xmlns:a16="http://schemas.microsoft.com/office/drawing/2014/main" id="{82435BDA-B8D4-4049-AD1E-1127098767E4}"/>
              </a:ext>
            </a:extLst>
          </p:cNvPr>
          <p:cNvSpPr txBox="1"/>
          <p:nvPr/>
        </p:nvSpPr>
        <p:spPr>
          <a:xfrm>
            <a:off x="8523876" y="53193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BC6247B-7ADB-4610-A9B0-80B0BC51ACE1}"/>
              </a:ext>
            </a:extLst>
          </p:cNvPr>
          <p:cNvCxnSpPr>
            <a:cxnSpLocks/>
          </p:cNvCxnSpPr>
          <p:nvPr/>
        </p:nvCxnSpPr>
        <p:spPr>
          <a:xfrm>
            <a:off x="2335393" y="7019915"/>
            <a:ext cx="94038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テキスト ボックス 591">
            <a:extLst>
              <a:ext uri="{FF2B5EF4-FFF2-40B4-BE49-F238E27FC236}">
                <a16:creationId xmlns:a16="http://schemas.microsoft.com/office/drawing/2014/main" id="{9DDD2DF5-8C8B-45DF-850B-B34B86F8886B}"/>
              </a:ext>
            </a:extLst>
          </p:cNvPr>
          <p:cNvSpPr txBox="1"/>
          <p:nvPr/>
        </p:nvSpPr>
        <p:spPr>
          <a:xfrm>
            <a:off x="2055350" y="3965148"/>
            <a:ext cx="50467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46F255D6-9AAA-4B18-A8FC-623BEE8E2D10}"/>
              </a:ext>
            </a:extLst>
          </p:cNvPr>
          <p:cNvCxnSpPr>
            <a:cxnSpLocks/>
          </p:cNvCxnSpPr>
          <p:nvPr/>
        </p:nvCxnSpPr>
        <p:spPr>
          <a:xfrm>
            <a:off x="4168135" y="4205958"/>
            <a:ext cx="0" cy="2400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967E4DB3-8DA0-4895-8162-5AF90731DD99}"/>
              </a:ext>
            </a:extLst>
          </p:cNvPr>
          <p:cNvCxnSpPr>
            <a:cxnSpLocks/>
          </p:cNvCxnSpPr>
          <p:nvPr/>
        </p:nvCxnSpPr>
        <p:spPr>
          <a:xfrm>
            <a:off x="13965385" y="6796321"/>
            <a:ext cx="0" cy="11997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08A67CDC-56AD-4A81-BE71-A28D5F86DB86}"/>
              </a:ext>
            </a:extLst>
          </p:cNvPr>
          <p:cNvCxnSpPr>
            <a:cxnSpLocks/>
          </p:cNvCxnSpPr>
          <p:nvPr/>
        </p:nvCxnSpPr>
        <p:spPr>
          <a:xfrm>
            <a:off x="14120250" y="6167381"/>
            <a:ext cx="0" cy="1734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B805B9F4-7E7B-4FF2-A163-E433B4F79899}"/>
              </a:ext>
            </a:extLst>
          </p:cNvPr>
          <p:cNvCxnSpPr>
            <a:cxnSpLocks/>
          </p:cNvCxnSpPr>
          <p:nvPr/>
        </p:nvCxnSpPr>
        <p:spPr>
          <a:xfrm>
            <a:off x="2335393" y="4219138"/>
            <a:ext cx="0" cy="1202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4D407F61-2AC1-4051-9E4F-D4EFE4394C08}"/>
              </a:ext>
            </a:extLst>
          </p:cNvPr>
          <p:cNvCxnSpPr>
            <a:cxnSpLocks/>
          </p:cNvCxnSpPr>
          <p:nvPr/>
        </p:nvCxnSpPr>
        <p:spPr>
          <a:xfrm>
            <a:off x="14712950" y="5021205"/>
            <a:ext cx="0" cy="992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台形 196">
            <a:extLst>
              <a:ext uri="{FF2B5EF4-FFF2-40B4-BE49-F238E27FC236}">
                <a16:creationId xmlns:a16="http://schemas.microsoft.com/office/drawing/2014/main" id="{6330D79A-A83B-48FA-A302-CE6961675C8F}"/>
              </a:ext>
            </a:extLst>
          </p:cNvPr>
          <p:cNvSpPr/>
          <p:nvPr/>
        </p:nvSpPr>
        <p:spPr>
          <a:xfrm rot="5400000">
            <a:off x="13735443" y="4878696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CF081593-9F13-425A-8A4E-521C07EA5B8E}"/>
              </a:ext>
            </a:extLst>
          </p:cNvPr>
          <p:cNvSpPr txBox="1"/>
          <p:nvPr/>
        </p:nvSpPr>
        <p:spPr>
          <a:xfrm>
            <a:off x="14159519" y="465485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7EF9B25B-E4C6-4AE2-8810-72C77DBD0B1A}"/>
              </a:ext>
            </a:extLst>
          </p:cNvPr>
          <p:cNvSpPr txBox="1"/>
          <p:nvPr/>
        </p:nvSpPr>
        <p:spPr>
          <a:xfrm>
            <a:off x="14159519" y="512013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FB3E693F-EFDF-4009-8932-840A89D2CB20}"/>
              </a:ext>
            </a:extLst>
          </p:cNvPr>
          <p:cNvCxnSpPr/>
          <p:nvPr/>
        </p:nvCxnSpPr>
        <p:spPr>
          <a:xfrm>
            <a:off x="13868697" y="5258636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E74D0B12-5778-4717-B621-6B3A136C9686}"/>
              </a:ext>
            </a:extLst>
          </p:cNvPr>
          <p:cNvCxnSpPr/>
          <p:nvPr/>
        </p:nvCxnSpPr>
        <p:spPr>
          <a:xfrm>
            <a:off x="13868697" y="5254646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E5283F63-4775-4209-9F3C-32669C3F9650}"/>
              </a:ext>
            </a:extLst>
          </p:cNvPr>
          <p:cNvSpPr txBox="1"/>
          <p:nvPr/>
        </p:nvSpPr>
        <p:spPr>
          <a:xfrm rot="5400000">
            <a:off x="14193772" y="5355733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1F0B2409-019A-42A6-857F-255EA000C0C3}"/>
              </a:ext>
            </a:extLst>
          </p:cNvPr>
          <p:cNvCxnSpPr/>
          <p:nvPr/>
        </p:nvCxnSpPr>
        <p:spPr>
          <a:xfrm>
            <a:off x="14431867" y="5021205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692AA1B-577B-43E2-A928-D39163249B64}"/>
              </a:ext>
            </a:extLst>
          </p:cNvPr>
          <p:cNvSpPr/>
          <p:nvPr/>
        </p:nvSpPr>
        <p:spPr>
          <a:xfrm>
            <a:off x="10889295" y="3993026"/>
            <a:ext cx="287867" cy="348595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二等辺三角形 206">
            <a:extLst>
              <a:ext uri="{FF2B5EF4-FFF2-40B4-BE49-F238E27FC236}">
                <a16:creationId xmlns:a16="http://schemas.microsoft.com/office/drawing/2014/main" id="{57CAF75A-F9EA-4673-96F5-636BB38D19D7}"/>
              </a:ext>
            </a:extLst>
          </p:cNvPr>
          <p:cNvSpPr/>
          <p:nvPr/>
        </p:nvSpPr>
        <p:spPr>
          <a:xfrm>
            <a:off x="10921044" y="7288485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387F827C-F01C-48C8-A3EA-C6D413C887C6}"/>
              </a:ext>
            </a:extLst>
          </p:cNvPr>
          <p:cNvSpPr/>
          <p:nvPr/>
        </p:nvSpPr>
        <p:spPr>
          <a:xfrm>
            <a:off x="12672718" y="5711778"/>
            <a:ext cx="287867" cy="17842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二等辺三角形 208">
            <a:extLst>
              <a:ext uri="{FF2B5EF4-FFF2-40B4-BE49-F238E27FC236}">
                <a16:creationId xmlns:a16="http://schemas.microsoft.com/office/drawing/2014/main" id="{FFA06FB0-97A1-4332-B6E4-61135E78561E}"/>
              </a:ext>
            </a:extLst>
          </p:cNvPr>
          <p:cNvSpPr/>
          <p:nvPr/>
        </p:nvSpPr>
        <p:spPr>
          <a:xfrm>
            <a:off x="12704467" y="729455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25F21207-57B9-4A78-80EF-F36E6EEA36DB}"/>
              </a:ext>
            </a:extLst>
          </p:cNvPr>
          <p:cNvGrpSpPr/>
          <p:nvPr/>
        </p:nvGrpSpPr>
        <p:grpSpPr>
          <a:xfrm>
            <a:off x="9519319" y="6439049"/>
            <a:ext cx="391335" cy="703818"/>
            <a:chOff x="4483177" y="2711053"/>
            <a:chExt cx="704376" cy="1266825"/>
          </a:xfrm>
        </p:grpSpPr>
        <p:sp>
          <p:nvSpPr>
            <p:cNvPr id="183" name="台形 182">
              <a:extLst>
                <a:ext uri="{FF2B5EF4-FFF2-40B4-BE49-F238E27FC236}">
                  <a16:creationId xmlns:a16="http://schemas.microsoft.com/office/drawing/2014/main" id="{06D6F746-3571-4999-82B5-82EF5C6B8B32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二等辺三角形 183">
              <a:extLst>
                <a:ext uri="{FF2B5EF4-FFF2-40B4-BE49-F238E27FC236}">
                  <a16:creationId xmlns:a16="http://schemas.microsoft.com/office/drawing/2014/main" id="{5DBDF092-E2D8-497B-9398-2F7A2576D3BD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二等辺三角形 184">
              <a:extLst>
                <a:ext uri="{FF2B5EF4-FFF2-40B4-BE49-F238E27FC236}">
                  <a16:creationId xmlns:a16="http://schemas.microsoft.com/office/drawing/2014/main" id="{2A9073C0-D871-4B04-B2C4-37A2062F656A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89A262A9-2C73-466C-8D0D-F9E1BEE103C9}"/>
              </a:ext>
            </a:extLst>
          </p:cNvPr>
          <p:cNvSpPr txBox="1"/>
          <p:nvPr/>
        </p:nvSpPr>
        <p:spPr>
          <a:xfrm>
            <a:off x="9646500" y="665245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>
                <a:solidFill>
                  <a:schemeClr val="accent2"/>
                </a:solidFill>
              </a:rPr>
              <a:t>+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FF769FC0-C156-4F19-B8A9-5487A67D38F4}"/>
              </a:ext>
            </a:extLst>
          </p:cNvPr>
          <p:cNvCxnSpPr/>
          <p:nvPr/>
        </p:nvCxnSpPr>
        <p:spPr>
          <a:xfrm>
            <a:off x="9910655" y="6796634"/>
            <a:ext cx="9784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DCB8F1F4-C0E5-4F61-86A6-3EE1E9DC26FD}"/>
              </a:ext>
            </a:extLst>
          </p:cNvPr>
          <p:cNvSpPr txBox="1"/>
          <p:nvPr/>
        </p:nvSpPr>
        <p:spPr>
          <a:xfrm>
            <a:off x="9925700" y="6615962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B20BB5F-1F1A-484D-8185-3EF24F0CE3D2}"/>
              </a:ext>
            </a:extLst>
          </p:cNvPr>
          <p:cNvSpPr txBox="1"/>
          <p:nvPr/>
        </p:nvSpPr>
        <p:spPr>
          <a:xfrm>
            <a:off x="11189407" y="6609651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C69E1932-2D53-459F-AA84-257D97B338FE}"/>
              </a:ext>
            </a:extLst>
          </p:cNvPr>
          <p:cNvCxnSpPr/>
          <p:nvPr/>
        </p:nvCxnSpPr>
        <p:spPr>
          <a:xfrm>
            <a:off x="11176933" y="6796321"/>
            <a:ext cx="14955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3A39ACB-0DD5-4A5F-B126-DFAEFDA091D0}"/>
              </a:ext>
            </a:extLst>
          </p:cNvPr>
          <p:cNvSpPr txBox="1"/>
          <p:nvPr/>
        </p:nvSpPr>
        <p:spPr>
          <a:xfrm>
            <a:off x="12972830" y="6457198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B82A5493-31E6-44E2-B751-982AC64F439B}"/>
              </a:ext>
            </a:extLst>
          </p:cNvPr>
          <p:cNvCxnSpPr>
            <a:cxnSpLocks/>
          </p:cNvCxnSpPr>
          <p:nvPr/>
        </p:nvCxnSpPr>
        <p:spPr>
          <a:xfrm>
            <a:off x="12960356" y="6796321"/>
            <a:ext cx="100502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楕円 194">
            <a:extLst>
              <a:ext uri="{FF2B5EF4-FFF2-40B4-BE49-F238E27FC236}">
                <a16:creationId xmlns:a16="http://schemas.microsoft.com/office/drawing/2014/main" id="{43687344-2988-45B6-AAAE-9D15CBD0E0EE}"/>
              </a:ext>
            </a:extLst>
          </p:cNvPr>
          <p:cNvSpPr/>
          <p:nvPr/>
        </p:nvSpPr>
        <p:spPr>
          <a:xfrm>
            <a:off x="8171496" y="652393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9B0EC537-8249-4B0B-B19B-BC9BEBB40EDD}"/>
              </a:ext>
            </a:extLst>
          </p:cNvPr>
          <p:cNvSpPr txBox="1"/>
          <p:nvPr/>
        </p:nvSpPr>
        <p:spPr>
          <a:xfrm>
            <a:off x="2600993" y="3388054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143CE05A-DD4A-489C-A652-01CAA683B629}"/>
              </a:ext>
            </a:extLst>
          </p:cNvPr>
          <p:cNvSpPr txBox="1"/>
          <p:nvPr/>
        </p:nvSpPr>
        <p:spPr>
          <a:xfrm>
            <a:off x="5323329" y="3694181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6CBB4BA1-5AC0-4744-A5F3-C5BCAED05D03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65ED5DE2-2992-4F63-806E-3E264516AD33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57B68107-D2D7-4252-A6EC-54127A411520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28752881-A86B-44F8-81DD-30B855720F69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90F0D93F-1E32-42C5-BD42-0227D9F21F71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06678F50-670B-4D81-9F68-F130F4D254CE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C1E2B8FB-83C0-4764-B6FC-58B026BE2FDB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689388AC-5FC5-4ED5-9620-152779CAB0A8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78606877-22AB-4DFF-87DB-D8B1A4E4A345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81E72B53-6B7D-434A-B1DF-B571FEFFB2B5}"/>
              </a:ext>
            </a:extLst>
          </p:cNvPr>
          <p:cNvSpPr txBox="1"/>
          <p:nvPr/>
        </p:nvSpPr>
        <p:spPr>
          <a:xfrm>
            <a:off x="11934128" y="3411217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72310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>
              <a:cxnSpLocks/>
            </p:cNvCxnSpPr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+ jal, jalr</a:t>
            </a:r>
            <a:endParaRPr kumimoji="1" lang="ja-JP" altLang="en-US" sz="24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8FCACD2C-B413-4DE1-8B50-14361DD1829A}"/>
              </a:ext>
            </a:extLst>
          </p:cNvPr>
          <p:cNvSpPr txBox="1"/>
          <p:nvPr/>
        </p:nvSpPr>
        <p:spPr>
          <a:xfrm>
            <a:off x="4341101" y="427627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E5F56A-D1E8-4D39-9432-C28ACC19CC4B}"/>
              </a:ext>
            </a:extLst>
          </p:cNvPr>
          <p:cNvSpPr txBox="1"/>
          <p:nvPr/>
        </p:nvSpPr>
        <p:spPr>
          <a:xfrm>
            <a:off x="4341101" y="469342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22EE5BB1-DE44-4C7D-9E0F-1BCF24DD3AF8}"/>
              </a:ext>
            </a:extLst>
          </p:cNvPr>
          <p:cNvSpPr txBox="1"/>
          <p:nvPr/>
        </p:nvSpPr>
        <p:spPr>
          <a:xfrm>
            <a:off x="4341101" y="51074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D4D71A4-7A19-4557-A4B3-235CE1A9E4C1}"/>
              </a:ext>
            </a:extLst>
          </p:cNvPr>
          <p:cNvSpPr txBox="1"/>
          <p:nvPr/>
        </p:nvSpPr>
        <p:spPr>
          <a:xfrm>
            <a:off x="4341101" y="54994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A81E04E4-D4F3-4E0D-B009-1C0815E40485}"/>
              </a:ext>
            </a:extLst>
          </p:cNvPr>
          <p:cNvSpPr txBox="1"/>
          <p:nvPr/>
        </p:nvSpPr>
        <p:spPr>
          <a:xfrm>
            <a:off x="4341101" y="4158541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19:15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48124BC0-DA10-410F-B301-CBE72AA4A9CF}"/>
              </a:ext>
            </a:extLst>
          </p:cNvPr>
          <p:cNvSpPr txBox="1"/>
          <p:nvPr/>
        </p:nvSpPr>
        <p:spPr>
          <a:xfrm>
            <a:off x="4341101" y="4570592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00">
                <a:solidFill>
                  <a:schemeClr val="accent2"/>
                </a:solidFill>
                <a:latin typeface="+mn-ea"/>
              </a:rPr>
              <a:t>24:20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E86068E-C6F3-4BE9-AD42-3432E7E4F4BE}"/>
              </a:ext>
            </a:extLst>
          </p:cNvPr>
          <p:cNvCxnSpPr>
            <a:cxnSpLocks/>
          </p:cNvCxnSpPr>
          <p:nvPr/>
        </p:nvCxnSpPr>
        <p:spPr>
          <a:xfrm>
            <a:off x="7603508" y="4894362"/>
            <a:ext cx="0" cy="99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B247A9FC-86F9-4C67-B780-83DE492C80F2}"/>
              </a:ext>
            </a:extLst>
          </p:cNvPr>
          <p:cNvSpPr/>
          <p:nvPr/>
        </p:nvSpPr>
        <p:spPr>
          <a:xfrm>
            <a:off x="1764656" y="3942434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二等辺三角形 230">
            <a:extLst>
              <a:ext uri="{FF2B5EF4-FFF2-40B4-BE49-F238E27FC236}">
                <a16:creationId xmlns:a16="http://schemas.microsoft.com/office/drawing/2014/main" id="{007C2435-F8B1-4D9B-80BE-12718EB225DC}"/>
              </a:ext>
            </a:extLst>
          </p:cNvPr>
          <p:cNvSpPr/>
          <p:nvPr/>
        </p:nvSpPr>
        <p:spPr>
          <a:xfrm>
            <a:off x="1796405" y="4482184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31B88553-60AA-49CB-8209-2DA76A0C4D5C}"/>
              </a:ext>
            </a:extLst>
          </p:cNvPr>
          <p:cNvCxnSpPr/>
          <p:nvPr/>
        </p:nvCxnSpPr>
        <p:spPr>
          <a:xfrm>
            <a:off x="2052523" y="4205958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A594E2E0-EE97-48FE-94FA-C1541E26C55B}"/>
              </a:ext>
            </a:extLst>
          </p:cNvPr>
          <p:cNvCxnSpPr/>
          <p:nvPr/>
        </p:nvCxnSpPr>
        <p:spPr>
          <a:xfrm>
            <a:off x="969022" y="4205959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32466C4B-5A7B-4D88-AE1D-3269F0EDE76A}"/>
              </a:ext>
            </a:extLst>
          </p:cNvPr>
          <p:cNvSpPr txBox="1"/>
          <p:nvPr/>
        </p:nvSpPr>
        <p:spPr>
          <a:xfrm>
            <a:off x="969022" y="3966096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88B40973-BC90-4089-8CE5-475DBD99802B}"/>
              </a:ext>
            </a:extLst>
          </p:cNvPr>
          <p:cNvSpPr txBox="1"/>
          <p:nvPr/>
        </p:nvSpPr>
        <p:spPr>
          <a:xfrm>
            <a:off x="1610296" y="3642720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428" name="楕円 427">
            <a:extLst>
              <a:ext uri="{FF2B5EF4-FFF2-40B4-BE49-F238E27FC236}">
                <a16:creationId xmlns:a16="http://schemas.microsoft.com/office/drawing/2014/main" id="{D44F6D1F-151F-4673-BA26-553B137465F1}"/>
              </a:ext>
            </a:extLst>
          </p:cNvPr>
          <p:cNvSpPr/>
          <p:nvPr/>
        </p:nvSpPr>
        <p:spPr>
          <a:xfrm>
            <a:off x="2286390" y="4160529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772B2D4D-0350-4348-8D95-FE554D5FCAB7}"/>
              </a:ext>
            </a:extLst>
          </p:cNvPr>
          <p:cNvGrpSpPr/>
          <p:nvPr/>
        </p:nvGrpSpPr>
        <p:grpSpPr>
          <a:xfrm>
            <a:off x="2540002" y="5285786"/>
            <a:ext cx="391335" cy="703818"/>
            <a:chOff x="4483177" y="2711053"/>
            <a:chExt cx="704376" cy="1266825"/>
          </a:xfrm>
        </p:grpSpPr>
        <p:sp>
          <p:nvSpPr>
            <p:cNvPr id="430" name="台形 429">
              <a:extLst>
                <a:ext uri="{FF2B5EF4-FFF2-40B4-BE49-F238E27FC236}">
                  <a16:creationId xmlns:a16="http://schemas.microsoft.com/office/drawing/2014/main" id="{E86554D1-F98D-4530-8166-673EBBB0776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二等辺三角形 430">
              <a:extLst>
                <a:ext uri="{FF2B5EF4-FFF2-40B4-BE49-F238E27FC236}">
                  <a16:creationId xmlns:a16="http://schemas.microsoft.com/office/drawing/2014/main" id="{B3626792-7B2E-4F1C-A1F1-616FCB558BE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二等辺三角形 431">
              <a:extLst>
                <a:ext uri="{FF2B5EF4-FFF2-40B4-BE49-F238E27FC236}">
                  <a16:creationId xmlns:a16="http://schemas.microsoft.com/office/drawing/2014/main" id="{268BCCA4-6C8E-4AB7-8C49-292C8A6FD15B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3" name="テキスト ボックス 432">
            <a:extLst>
              <a:ext uri="{FF2B5EF4-FFF2-40B4-BE49-F238E27FC236}">
                <a16:creationId xmlns:a16="http://schemas.microsoft.com/office/drawing/2014/main" id="{CCA988DE-F222-4200-879A-3DD610C08348}"/>
              </a:ext>
            </a:extLst>
          </p:cNvPr>
          <p:cNvSpPr txBox="1"/>
          <p:nvPr/>
        </p:nvSpPr>
        <p:spPr>
          <a:xfrm>
            <a:off x="2667183" y="549919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0A513E30-7CA2-42DB-9814-3E3BD24C35AE}"/>
              </a:ext>
            </a:extLst>
          </p:cNvPr>
          <p:cNvCxnSpPr/>
          <p:nvPr/>
        </p:nvCxnSpPr>
        <p:spPr>
          <a:xfrm>
            <a:off x="2335393" y="5420404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27277802-619F-4661-87DB-CA0B00CC8859}"/>
              </a:ext>
            </a:extLst>
          </p:cNvPr>
          <p:cNvCxnSpPr>
            <a:cxnSpLocks/>
          </p:cNvCxnSpPr>
          <p:nvPr/>
        </p:nvCxnSpPr>
        <p:spPr>
          <a:xfrm>
            <a:off x="2335393" y="4205959"/>
            <a:ext cx="0" cy="2813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80C278CB-531C-4883-91EE-BA05A0DED6D0}"/>
              </a:ext>
            </a:extLst>
          </p:cNvPr>
          <p:cNvCxnSpPr>
            <a:cxnSpLocks/>
          </p:cNvCxnSpPr>
          <p:nvPr/>
        </p:nvCxnSpPr>
        <p:spPr>
          <a:xfrm>
            <a:off x="2187867" y="5862364"/>
            <a:ext cx="367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3CC1170B-A4A4-43EB-8EF3-1ABD785ADDE8}"/>
              </a:ext>
            </a:extLst>
          </p:cNvPr>
          <p:cNvSpPr txBox="1"/>
          <p:nvPr/>
        </p:nvSpPr>
        <p:spPr>
          <a:xfrm>
            <a:off x="1902329" y="572735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52D0A0BD-05E3-48C7-985D-346A05F4EFBF}"/>
              </a:ext>
            </a:extLst>
          </p:cNvPr>
          <p:cNvSpPr/>
          <p:nvPr/>
        </p:nvSpPr>
        <p:spPr>
          <a:xfrm>
            <a:off x="3267395" y="6807773"/>
            <a:ext cx="287867" cy="6817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二等辺三角形 438">
            <a:extLst>
              <a:ext uri="{FF2B5EF4-FFF2-40B4-BE49-F238E27FC236}">
                <a16:creationId xmlns:a16="http://schemas.microsoft.com/office/drawing/2014/main" id="{19BCD3BC-0B5B-40B9-8853-F8E260613F0B}"/>
              </a:ext>
            </a:extLst>
          </p:cNvPr>
          <p:cNvSpPr/>
          <p:nvPr/>
        </p:nvSpPr>
        <p:spPr>
          <a:xfrm>
            <a:off x="3299144" y="7291977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14BD315E-35F0-4E39-8E54-D584F06F9A2F}"/>
              </a:ext>
            </a:extLst>
          </p:cNvPr>
          <p:cNvSpPr/>
          <p:nvPr/>
        </p:nvSpPr>
        <p:spPr>
          <a:xfrm>
            <a:off x="2277496" y="53713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CCD7F320-04CC-495E-BF8F-7DE79506AC7D}"/>
              </a:ext>
            </a:extLst>
          </p:cNvPr>
          <p:cNvCxnSpPr>
            <a:cxnSpLocks/>
          </p:cNvCxnSpPr>
          <p:nvPr/>
        </p:nvCxnSpPr>
        <p:spPr>
          <a:xfrm>
            <a:off x="3097324" y="6389005"/>
            <a:ext cx="0" cy="86725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A45CD5DA-2F20-484E-A3A4-E8562598136F}"/>
              </a:ext>
            </a:extLst>
          </p:cNvPr>
          <p:cNvSpPr txBox="1"/>
          <p:nvPr/>
        </p:nvSpPr>
        <p:spPr>
          <a:xfrm rot="5400000">
            <a:off x="2758677" y="5996354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1268C3ED-F5A9-4193-BD0B-A3160796EE5D}"/>
              </a:ext>
            </a:extLst>
          </p:cNvPr>
          <p:cNvSpPr/>
          <p:nvPr/>
        </p:nvSpPr>
        <p:spPr>
          <a:xfrm>
            <a:off x="2861366" y="3942433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二等辺三角形 443">
            <a:extLst>
              <a:ext uri="{FF2B5EF4-FFF2-40B4-BE49-F238E27FC236}">
                <a16:creationId xmlns:a16="http://schemas.microsoft.com/office/drawing/2014/main" id="{DDBD66EA-FE28-4C4F-9F4B-2B1A3C230888}"/>
              </a:ext>
            </a:extLst>
          </p:cNvPr>
          <p:cNvSpPr/>
          <p:nvPr/>
        </p:nvSpPr>
        <p:spPr>
          <a:xfrm>
            <a:off x="3299144" y="4526412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AA43199E-BE05-4917-8CA6-FB2FC62F818D}"/>
              </a:ext>
            </a:extLst>
          </p:cNvPr>
          <p:cNvCxnSpPr/>
          <p:nvPr/>
        </p:nvCxnSpPr>
        <p:spPr>
          <a:xfrm>
            <a:off x="274025" y="6389005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5F854A28-A03A-4FA5-BD67-A71205F3BDA9}"/>
              </a:ext>
            </a:extLst>
          </p:cNvPr>
          <p:cNvSpPr txBox="1"/>
          <p:nvPr/>
        </p:nvSpPr>
        <p:spPr>
          <a:xfrm>
            <a:off x="2861366" y="3642719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D12519F0-B0B6-45CF-832C-7C2BDCE9D117}"/>
              </a:ext>
            </a:extLst>
          </p:cNvPr>
          <p:cNvSpPr txBox="1"/>
          <p:nvPr/>
        </p:nvSpPr>
        <p:spPr>
          <a:xfrm>
            <a:off x="2873840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4A2A908E-9A03-4671-8554-7973630D2D14}"/>
              </a:ext>
            </a:extLst>
          </p:cNvPr>
          <p:cNvSpPr txBox="1"/>
          <p:nvPr/>
        </p:nvSpPr>
        <p:spPr>
          <a:xfrm>
            <a:off x="3275779" y="40759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4E00871F-C445-4B04-BFCD-62EEF96D8B65}"/>
              </a:ext>
            </a:extLst>
          </p:cNvPr>
          <p:cNvSpPr txBox="1"/>
          <p:nvPr/>
        </p:nvSpPr>
        <p:spPr>
          <a:xfrm>
            <a:off x="4358705" y="6840981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テキスト ボックス 451">
            <a:extLst>
              <a:ext uri="{FF2B5EF4-FFF2-40B4-BE49-F238E27FC236}">
                <a16:creationId xmlns:a16="http://schemas.microsoft.com/office/drawing/2014/main" id="{5AB75D40-30B2-4B4A-B170-BF5F6E0C87BA}"/>
              </a:ext>
            </a:extLst>
          </p:cNvPr>
          <p:cNvSpPr txBox="1"/>
          <p:nvPr/>
        </p:nvSpPr>
        <p:spPr>
          <a:xfrm>
            <a:off x="3551874" y="400979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D1378513-8FEF-44FD-8689-4BE6347449B5}"/>
              </a:ext>
            </a:extLst>
          </p:cNvPr>
          <p:cNvCxnSpPr/>
          <p:nvPr/>
        </p:nvCxnSpPr>
        <p:spPr>
          <a:xfrm>
            <a:off x="3561317" y="4205958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C4E058C3-F25F-414B-B007-4D373C384AFB}"/>
              </a:ext>
            </a:extLst>
          </p:cNvPr>
          <p:cNvSpPr/>
          <p:nvPr/>
        </p:nvSpPr>
        <p:spPr>
          <a:xfrm>
            <a:off x="5129536" y="3969393"/>
            <a:ext cx="2134863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E7385449-2D21-4698-B9B1-6C1DC0DC0725}"/>
              </a:ext>
            </a:extLst>
          </p:cNvPr>
          <p:cNvSpPr txBox="1"/>
          <p:nvPr/>
        </p:nvSpPr>
        <p:spPr>
          <a:xfrm>
            <a:off x="5621933" y="4816051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F5919C7A-FBA3-44CC-8185-4B45CDA806F3}"/>
              </a:ext>
            </a:extLst>
          </p:cNvPr>
          <p:cNvSpPr txBox="1"/>
          <p:nvPr/>
        </p:nvSpPr>
        <p:spPr>
          <a:xfrm>
            <a:off x="5132222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568E4A35-74C5-410F-A98C-26550BD3DF7B}"/>
              </a:ext>
            </a:extLst>
          </p:cNvPr>
          <p:cNvSpPr txBox="1"/>
          <p:nvPr/>
        </p:nvSpPr>
        <p:spPr>
          <a:xfrm>
            <a:off x="6461366" y="3985375"/>
            <a:ext cx="6480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038C11F-6377-498B-B0E3-38ED607698CA}"/>
              </a:ext>
            </a:extLst>
          </p:cNvPr>
          <p:cNvSpPr txBox="1"/>
          <p:nvPr/>
        </p:nvSpPr>
        <p:spPr>
          <a:xfrm>
            <a:off x="6834375" y="430143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C61589BD-3704-453D-8C83-4FD104728B67}"/>
              </a:ext>
            </a:extLst>
          </p:cNvPr>
          <p:cNvSpPr txBox="1"/>
          <p:nvPr/>
        </p:nvSpPr>
        <p:spPr>
          <a:xfrm>
            <a:off x="5132222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C94B49E-6715-4570-AAC9-2C4AFAF61AAC}"/>
              </a:ext>
            </a:extLst>
          </p:cNvPr>
          <p:cNvSpPr txBox="1"/>
          <p:nvPr/>
        </p:nvSpPr>
        <p:spPr>
          <a:xfrm>
            <a:off x="6834375" y="473301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463" name="テキスト ボックス 462">
            <a:extLst>
              <a:ext uri="{FF2B5EF4-FFF2-40B4-BE49-F238E27FC236}">
                <a16:creationId xmlns:a16="http://schemas.microsoft.com/office/drawing/2014/main" id="{E23F8C65-61A0-4617-930F-784BF270A07E}"/>
              </a:ext>
            </a:extLst>
          </p:cNvPr>
          <p:cNvSpPr txBox="1"/>
          <p:nvPr/>
        </p:nvSpPr>
        <p:spPr>
          <a:xfrm>
            <a:off x="5132222" y="5137902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464" name="テキスト ボックス 463">
            <a:extLst>
              <a:ext uri="{FF2B5EF4-FFF2-40B4-BE49-F238E27FC236}">
                <a16:creationId xmlns:a16="http://schemas.microsoft.com/office/drawing/2014/main" id="{BF289948-A660-4449-81BC-3F545E3AB0DC}"/>
              </a:ext>
            </a:extLst>
          </p:cNvPr>
          <p:cNvSpPr txBox="1"/>
          <p:nvPr/>
        </p:nvSpPr>
        <p:spPr>
          <a:xfrm>
            <a:off x="5132222" y="554278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F1FA5AA4-D151-4E95-B09D-D62D706A2F46}"/>
              </a:ext>
            </a:extLst>
          </p:cNvPr>
          <p:cNvCxnSpPr>
            <a:cxnSpLocks/>
          </p:cNvCxnSpPr>
          <p:nvPr/>
        </p:nvCxnSpPr>
        <p:spPr>
          <a:xfrm>
            <a:off x="4168135" y="4437768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FFBE01C-50BC-4715-A9DF-12D5F284FAF0}"/>
              </a:ext>
            </a:extLst>
          </p:cNvPr>
          <p:cNvCxnSpPr/>
          <p:nvPr/>
        </p:nvCxnSpPr>
        <p:spPr>
          <a:xfrm flipV="1">
            <a:off x="4174190" y="4445388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A1D0A24E-9F0D-4C48-910A-58D66EC41D95}"/>
              </a:ext>
            </a:extLst>
          </p:cNvPr>
          <p:cNvCxnSpPr>
            <a:cxnSpLocks/>
          </p:cNvCxnSpPr>
          <p:nvPr/>
        </p:nvCxnSpPr>
        <p:spPr>
          <a:xfrm>
            <a:off x="4168135" y="4863853"/>
            <a:ext cx="961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C6D5B6B6-C8BE-44F4-B647-1DAF440AD865}"/>
              </a:ext>
            </a:extLst>
          </p:cNvPr>
          <p:cNvCxnSpPr/>
          <p:nvPr/>
        </p:nvCxnSpPr>
        <p:spPr>
          <a:xfrm>
            <a:off x="4168135" y="6169710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674372C2-5217-4D49-B874-A35CA383F2E8}"/>
              </a:ext>
            </a:extLst>
          </p:cNvPr>
          <p:cNvCxnSpPr>
            <a:cxnSpLocks/>
          </p:cNvCxnSpPr>
          <p:nvPr/>
        </p:nvCxnSpPr>
        <p:spPr>
          <a:xfrm>
            <a:off x="4168135" y="6595760"/>
            <a:ext cx="96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9A225481-F1B6-4FA3-B998-958B887EF245}"/>
              </a:ext>
            </a:extLst>
          </p:cNvPr>
          <p:cNvCxnSpPr>
            <a:cxnSpLocks/>
          </p:cNvCxnSpPr>
          <p:nvPr/>
        </p:nvCxnSpPr>
        <p:spPr>
          <a:xfrm>
            <a:off x="3551874" y="7021451"/>
            <a:ext cx="3407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フローチャート: 手操作入力 470">
            <a:extLst>
              <a:ext uri="{FF2B5EF4-FFF2-40B4-BE49-F238E27FC236}">
                <a16:creationId xmlns:a16="http://schemas.microsoft.com/office/drawing/2014/main" id="{C5C3A004-B31E-46E2-90E8-830BA1D879D5}"/>
              </a:ext>
            </a:extLst>
          </p:cNvPr>
          <p:cNvSpPr/>
          <p:nvPr/>
        </p:nvSpPr>
        <p:spPr>
          <a:xfrm>
            <a:off x="5129537" y="6398587"/>
            <a:ext cx="1256283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600">
                <a:solidFill>
                  <a:schemeClr val="accent2"/>
                </a:solidFill>
              </a:rPr>
              <a:t>ImmExtend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C59A0823-56C8-417D-84CC-EB1191FBFC44}"/>
              </a:ext>
            </a:extLst>
          </p:cNvPr>
          <p:cNvCxnSpPr>
            <a:cxnSpLocks/>
          </p:cNvCxnSpPr>
          <p:nvPr/>
        </p:nvCxnSpPr>
        <p:spPr>
          <a:xfrm>
            <a:off x="6390620" y="6595760"/>
            <a:ext cx="568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D45A3388-3FA1-4074-974F-FEB0861A59B7}"/>
              </a:ext>
            </a:extLst>
          </p:cNvPr>
          <p:cNvCxnSpPr>
            <a:cxnSpLocks/>
          </p:cNvCxnSpPr>
          <p:nvPr/>
        </p:nvCxnSpPr>
        <p:spPr>
          <a:xfrm>
            <a:off x="3968750" y="5276401"/>
            <a:ext cx="1160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791A42DB-FE2D-4947-9E9E-503DE53DE54B}"/>
              </a:ext>
            </a:extLst>
          </p:cNvPr>
          <p:cNvCxnSpPr>
            <a:cxnSpLocks/>
          </p:cNvCxnSpPr>
          <p:nvPr/>
        </p:nvCxnSpPr>
        <p:spPr>
          <a:xfrm>
            <a:off x="4064154" y="5681286"/>
            <a:ext cx="1065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DC58380C-FE2D-4D86-B7E0-C4BD17FED4F5}"/>
              </a:ext>
            </a:extLst>
          </p:cNvPr>
          <p:cNvCxnSpPr>
            <a:cxnSpLocks/>
          </p:cNvCxnSpPr>
          <p:nvPr/>
        </p:nvCxnSpPr>
        <p:spPr>
          <a:xfrm>
            <a:off x="3966819" y="5276401"/>
            <a:ext cx="0" cy="2625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065963F7-1844-49FB-A23D-257BA9EEC2D0}"/>
              </a:ext>
            </a:extLst>
          </p:cNvPr>
          <p:cNvCxnSpPr>
            <a:cxnSpLocks/>
          </p:cNvCxnSpPr>
          <p:nvPr/>
        </p:nvCxnSpPr>
        <p:spPr>
          <a:xfrm>
            <a:off x="4071774" y="5681286"/>
            <a:ext cx="0" cy="213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二等辺三角形 476">
            <a:extLst>
              <a:ext uri="{FF2B5EF4-FFF2-40B4-BE49-F238E27FC236}">
                <a16:creationId xmlns:a16="http://schemas.microsoft.com/office/drawing/2014/main" id="{FEF3BE36-4568-4032-B1B5-E5E2F4AE73B8}"/>
              </a:ext>
            </a:extLst>
          </p:cNvPr>
          <p:cNvSpPr/>
          <p:nvPr/>
        </p:nvSpPr>
        <p:spPr>
          <a:xfrm>
            <a:off x="6990119" y="5699287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42D8895A-5DF9-4351-B7A8-ED1FA563BF08}"/>
              </a:ext>
            </a:extLst>
          </p:cNvPr>
          <p:cNvSpPr txBox="1"/>
          <p:nvPr/>
        </p:nvSpPr>
        <p:spPr>
          <a:xfrm>
            <a:off x="4341101" y="5872166"/>
            <a:ext cx="689926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00">
                <a:solidFill>
                  <a:schemeClr val="accent2"/>
                </a:solidFill>
                <a:latin typeface="+mn-ea"/>
              </a:rPr>
              <a:t>11:7</a:t>
            </a:r>
            <a:endParaRPr kumimoji="1" lang="ja-JP" altLang="en-US" sz="100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CBB5E033-472E-430F-A596-AF18E59B902B}"/>
              </a:ext>
            </a:extLst>
          </p:cNvPr>
          <p:cNvSpPr txBox="1"/>
          <p:nvPr/>
        </p:nvSpPr>
        <p:spPr>
          <a:xfrm>
            <a:off x="4341101" y="599655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A3AEC4D9-E3E5-4ACE-909E-0BB16EDC93C9}"/>
              </a:ext>
            </a:extLst>
          </p:cNvPr>
          <p:cNvSpPr txBox="1"/>
          <p:nvPr/>
        </p:nvSpPr>
        <p:spPr>
          <a:xfrm>
            <a:off x="6390620" y="6418511"/>
            <a:ext cx="570179" cy="16158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5DE16D68-F8D6-4D3F-83BE-EB2B7875CB2C}"/>
              </a:ext>
            </a:extLst>
          </p:cNvPr>
          <p:cNvSpPr/>
          <p:nvPr/>
        </p:nvSpPr>
        <p:spPr>
          <a:xfrm>
            <a:off x="6954022" y="6022467"/>
            <a:ext cx="287867" cy="14625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二等辺三角形 481">
            <a:extLst>
              <a:ext uri="{FF2B5EF4-FFF2-40B4-BE49-F238E27FC236}">
                <a16:creationId xmlns:a16="http://schemas.microsoft.com/office/drawing/2014/main" id="{FED8F2BD-4DDE-4C34-88A8-7BDF5255BAEE}"/>
              </a:ext>
            </a:extLst>
          </p:cNvPr>
          <p:cNvSpPr/>
          <p:nvPr/>
        </p:nvSpPr>
        <p:spPr>
          <a:xfrm>
            <a:off x="6985771" y="729455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D0636E38-5660-40F6-96AC-DB092DBFCFF9}"/>
              </a:ext>
            </a:extLst>
          </p:cNvPr>
          <p:cNvCxnSpPr/>
          <p:nvPr/>
        </p:nvCxnSpPr>
        <p:spPr>
          <a:xfrm flipV="1">
            <a:off x="4174190" y="486027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D1E7D69C-0402-4A36-BD01-F59386EA62A2}"/>
              </a:ext>
            </a:extLst>
          </p:cNvPr>
          <p:cNvCxnSpPr/>
          <p:nvPr/>
        </p:nvCxnSpPr>
        <p:spPr>
          <a:xfrm flipV="1">
            <a:off x="4176571" y="61673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A5106D7E-06F6-4DF0-BFF3-20F80E4CFA86}"/>
              </a:ext>
            </a:extLst>
          </p:cNvPr>
          <p:cNvCxnSpPr/>
          <p:nvPr/>
        </p:nvCxnSpPr>
        <p:spPr>
          <a:xfrm>
            <a:off x="7241889" y="6169710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87CB92B8-0B2D-41DE-A71D-1688BEFF55F3}"/>
              </a:ext>
            </a:extLst>
          </p:cNvPr>
          <p:cNvCxnSpPr>
            <a:cxnSpLocks/>
          </p:cNvCxnSpPr>
          <p:nvPr/>
        </p:nvCxnSpPr>
        <p:spPr>
          <a:xfrm>
            <a:off x="7241889" y="6595760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03E02B1C-A7E2-4386-B3E9-9E6D8709860F}"/>
              </a:ext>
            </a:extLst>
          </p:cNvPr>
          <p:cNvCxnSpPr>
            <a:cxnSpLocks/>
          </p:cNvCxnSpPr>
          <p:nvPr/>
        </p:nvCxnSpPr>
        <p:spPr>
          <a:xfrm>
            <a:off x="7257129" y="4436578"/>
            <a:ext cx="8747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0FCF16CD-B755-47EA-8196-7A3BBFD45D7C}"/>
              </a:ext>
            </a:extLst>
          </p:cNvPr>
          <p:cNvCxnSpPr>
            <a:cxnSpLocks/>
          </p:cNvCxnSpPr>
          <p:nvPr/>
        </p:nvCxnSpPr>
        <p:spPr>
          <a:xfrm>
            <a:off x="7257129" y="4893143"/>
            <a:ext cx="1257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853D93A5-0A8A-4116-BE79-110C09C57C02}"/>
              </a:ext>
            </a:extLst>
          </p:cNvPr>
          <p:cNvSpPr txBox="1"/>
          <p:nvPr/>
        </p:nvSpPr>
        <p:spPr>
          <a:xfrm>
            <a:off x="7269205" y="426237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テキスト ボックス 489">
            <a:extLst>
              <a:ext uri="{FF2B5EF4-FFF2-40B4-BE49-F238E27FC236}">
                <a16:creationId xmlns:a16="http://schemas.microsoft.com/office/drawing/2014/main" id="{8D350507-03FF-48A8-B6E9-C544C879AC97}"/>
              </a:ext>
            </a:extLst>
          </p:cNvPr>
          <p:cNvSpPr txBox="1"/>
          <p:nvPr/>
        </p:nvSpPr>
        <p:spPr>
          <a:xfrm>
            <a:off x="7269205" y="467666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テキスト ボックス 490">
            <a:extLst>
              <a:ext uri="{FF2B5EF4-FFF2-40B4-BE49-F238E27FC236}">
                <a16:creationId xmlns:a16="http://schemas.microsoft.com/office/drawing/2014/main" id="{9CF87C74-3FC3-4A71-B4F0-DD8C09395491}"/>
              </a:ext>
            </a:extLst>
          </p:cNvPr>
          <p:cNvSpPr txBox="1"/>
          <p:nvPr/>
        </p:nvSpPr>
        <p:spPr>
          <a:xfrm>
            <a:off x="7269205" y="6000893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テキスト ボックス 491">
            <a:extLst>
              <a:ext uri="{FF2B5EF4-FFF2-40B4-BE49-F238E27FC236}">
                <a16:creationId xmlns:a16="http://schemas.microsoft.com/office/drawing/2014/main" id="{92F051DA-E127-4536-B468-2A2A6295EA2C}"/>
              </a:ext>
            </a:extLst>
          </p:cNvPr>
          <p:cNvSpPr txBox="1"/>
          <p:nvPr/>
        </p:nvSpPr>
        <p:spPr>
          <a:xfrm>
            <a:off x="7269205" y="6431383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FC0A2B27-A237-4CA5-A065-C258E33C8FBB}"/>
              </a:ext>
            </a:extLst>
          </p:cNvPr>
          <p:cNvCxnSpPr>
            <a:cxnSpLocks/>
          </p:cNvCxnSpPr>
          <p:nvPr/>
        </p:nvCxnSpPr>
        <p:spPr>
          <a:xfrm>
            <a:off x="7241889" y="7021009"/>
            <a:ext cx="2311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テキスト ボックス 493">
            <a:extLst>
              <a:ext uri="{FF2B5EF4-FFF2-40B4-BE49-F238E27FC236}">
                <a16:creationId xmlns:a16="http://schemas.microsoft.com/office/drawing/2014/main" id="{A4DADC11-E4F2-45E0-A721-87406AB9B2D4}"/>
              </a:ext>
            </a:extLst>
          </p:cNvPr>
          <p:cNvSpPr txBox="1"/>
          <p:nvPr/>
        </p:nvSpPr>
        <p:spPr>
          <a:xfrm>
            <a:off x="7269205" y="685833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4E656FCF-1CCA-4536-A26F-DD5855D2B849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0" cy="1129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E9AC1D0-14F8-47EC-BF46-DB5F6D540D1B}"/>
              </a:ext>
            </a:extLst>
          </p:cNvPr>
          <p:cNvCxnSpPr>
            <a:cxnSpLocks/>
          </p:cNvCxnSpPr>
          <p:nvPr/>
        </p:nvCxnSpPr>
        <p:spPr>
          <a:xfrm>
            <a:off x="8223328" y="5477694"/>
            <a:ext cx="276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ABD44B0E-2DAC-4D45-961A-004B8D4C6F62}"/>
              </a:ext>
            </a:extLst>
          </p:cNvPr>
          <p:cNvCxnSpPr/>
          <p:nvPr/>
        </p:nvCxnSpPr>
        <p:spPr>
          <a:xfrm>
            <a:off x="8797411" y="5213529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E8F00BF-5DF5-46BF-8E41-8ADF5796425E}"/>
              </a:ext>
            </a:extLst>
          </p:cNvPr>
          <p:cNvGrpSpPr/>
          <p:nvPr/>
        </p:nvGrpSpPr>
        <p:grpSpPr>
          <a:xfrm>
            <a:off x="9492270" y="4202310"/>
            <a:ext cx="678042" cy="1219462"/>
            <a:chOff x="4483177" y="2711053"/>
            <a:chExt cx="704376" cy="1266825"/>
          </a:xfrm>
        </p:grpSpPr>
        <p:sp>
          <p:nvSpPr>
            <p:cNvPr id="504" name="台形 503">
              <a:extLst>
                <a:ext uri="{FF2B5EF4-FFF2-40B4-BE49-F238E27FC236}">
                  <a16:creationId xmlns:a16="http://schemas.microsoft.com/office/drawing/2014/main" id="{AD978A64-2357-454F-8B08-CDF649CBC31C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二等辺三角形 504">
              <a:extLst>
                <a:ext uri="{FF2B5EF4-FFF2-40B4-BE49-F238E27FC236}">
                  <a16:creationId xmlns:a16="http://schemas.microsoft.com/office/drawing/2014/main" id="{DA6538D7-2361-4FAB-B15F-20D4432EF09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二等辺三角形 505">
              <a:extLst>
                <a:ext uri="{FF2B5EF4-FFF2-40B4-BE49-F238E27FC236}">
                  <a16:creationId xmlns:a16="http://schemas.microsoft.com/office/drawing/2014/main" id="{183A49C4-76A6-4BCF-BADC-5FB3E9FABA1D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80942827-9897-49E1-B23E-774A491CE49A}"/>
              </a:ext>
            </a:extLst>
          </p:cNvPr>
          <p:cNvSpPr txBox="1"/>
          <p:nvPr/>
        </p:nvSpPr>
        <p:spPr>
          <a:xfrm>
            <a:off x="9553469" y="4982084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9825D2AF-E8D2-4922-AEA8-4F40A8EC25C4}"/>
              </a:ext>
            </a:extLst>
          </p:cNvPr>
          <p:cNvSpPr txBox="1"/>
          <p:nvPr/>
        </p:nvSpPr>
        <p:spPr>
          <a:xfrm>
            <a:off x="8811151" y="503646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FCBE4885-E8E8-4ECB-9040-28CC9FC4A555}"/>
              </a:ext>
            </a:extLst>
          </p:cNvPr>
          <p:cNvSpPr txBox="1"/>
          <p:nvPr/>
        </p:nvSpPr>
        <p:spPr>
          <a:xfrm>
            <a:off x="8811151" y="425911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C079A808-00B0-45E5-BA71-09F3D09B7836}"/>
              </a:ext>
            </a:extLst>
          </p:cNvPr>
          <p:cNvSpPr txBox="1"/>
          <p:nvPr/>
        </p:nvSpPr>
        <p:spPr>
          <a:xfrm>
            <a:off x="10200242" y="4589775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B6412D0-B4E2-4C7B-9E56-C39477E3251E}"/>
              </a:ext>
            </a:extLst>
          </p:cNvPr>
          <p:cNvCxnSpPr/>
          <p:nvPr/>
        </p:nvCxnSpPr>
        <p:spPr>
          <a:xfrm>
            <a:off x="10170312" y="4803325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正方形/長方形 511">
            <a:extLst>
              <a:ext uri="{FF2B5EF4-FFF2-40B4-BE49-F238E27FC236}">
                <a16:creationId xmlns:a16="http://schemas.microsoft.com/office/drawing/2014/main" id="{7FEE3F1B-9CBB-45A6-8E95-ACD89FDA439E}"/>
              </a:ext>
            </a:extLst>
          </p:cNvPr>
          <p:cNvSpPr/>
          <p:nvPr/>
        </p:nvSpPr>
        <p:spPr>
          <a:xfrm>
            <a:off x="10889295" y="3980534"/>
            <a:ext cx="287867" cy="3519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3" name="二等辺三角形 512">
            <a:extLst>
              <a:ext uri="{FF2B5EF4-FFF2-40B4-BE49-F238E27FC236}">
                <a16:creationId xmlns:a16="http://schemas.microsoft.com/office/drawing/2014/main" id="{295903A0-186D-431A-8B1D-8D56E1A2D764}"/>
              </a:ext>
            </a:extLst>
          </p:cNvPr>
          <p:cNvSpPr/>
          <p:nvPr/>
        </p:nvSpPr>
        <p:spPr>
          <a:xfrm>
            <a:off x="10921044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4" name="楕円 513">
            <a:extLst>
              <a:ext uri="{FF2B5EF4-FFF2-40B4-BE49-F238E27FC236}">
                <a16:creationId xmlns:a16="http://schemas.microsoft.com/office/drawing/2014/main" id="{02A80E1C-83E7-459A-92D0-A2793F3626DA}"/>
              </a:ext>
            </a:extLst>
          </p:cNvPr>
          <p:cNvSpPr/>
          <p:nvPr/>
        </p:nvSpPr>
        <p:spPr>
          <a:xfrm>
            <a:off x="7549508" y="484598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3E522C07-C9EC-4B08-8719-256502F2D9B6}"/>
              </a:ext>
            </a:extLst>
          </p:cNvPr>
          <p:cNvCxnSpPr>
            <a:cxnSpLocks/>
          </p:cNvCxnSpPr>
          <p:nvPr/>
        </p:nvCxnSpPr>
        <p:spPr>
          <a:xfrm>
            <a:off x="7589126" y="5885021"/>
            <a:ext cx="292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6C7AE596-353F-4E7E-B3C5-E08895AB7E06}"/>
              </a:ext>
            </a:extLst>
          </p:cNvPr>
          <p:cNvCxnSpPr>
            <a:cxnSpLocks/>
          </p:cNvCxnSpPr>
          <p:nvPr/>
        </p:nvCxnSpPr>
        <p:spPr>
          <a:xfrm>
            <a:off x="10514738" y="5242558"/>
            <a:ext cx="0" cy="649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454987F1-5EB9-4605-A106-93D4E3B10845}"/>
              </a:ext>
            </a:extLst>
          </p:cNvPr>
          <p:cNvCxnSpPr/>
          <p:nvPr/>
        </p:nvCxnSpPr>
        <p:spPr>
          <a:xfrm>
            <a:off x="10514738" y="5242558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正方形/長方形 520">
            <a:extLst>
              <a:ext uri="{FF2B5EF4-FFF2-40B4-BE49-F238E27FC236}">
                <a16:creationId xmlns:a16="http://schemas.microsoft.com/office/drawing/2014/main" id="{2B00407B-A3B6-425B-B464-18B8EB575A97}"/>
              </a:ext>
            </a:extLst>
          </p:cNvPr>
          <p:cNvSpPr/>
          <p:nvPr/>
        </p:nvSpPr>
        <p:spPr>
          <a:xfrm>
            <a:off x="12263662" y="3960694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二等辺三角形 521">
            <a:extLst>
              <a:ext uri="{FF2B5EF4-FFF2-40B4-BE49-F238E27FC236}">
                <a16:creationId xmlns:a16="http://schemas.microsoft.com/office/drawing/2014/main" id="{76F0BA50-8327-4E54-837E-6894738E562F}"/>
              </a:ext>
            </a:extLst>
          </p:cNvPr>
          <p:cNvSpPr/>
          <p:nvPr/>
        </p:nvSpPr>
        <p:spPr>
          <a:xfrm>
            <a:off x="12701440" y="5350509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14B587B-AAB5-435C-B132-2292DFD35C59}"/>
              </a:ext>
            </a:extLst>
          </p:cNvPr>
          <p:cNvSpPr txBox="1"/>
          <p:nvPr/>
        </p:nvSpPr>
        <p:spPr>
          <a:xfrm>
            <a:off x="12062091" y="3665882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525" name="テキスト ボックス 524">
            <a:extLst>
              <a:ext uri="{FF2B5EF4-FFF2-40B4-BE49-F238E27FC236}">
                <a16:creationId xmlns:a16="http://schemas.microsoft.com/office/drawing/2014/main" id="{A6DE34A2-DB72-4D72-A139-3759E14AF59E}"/>
              </a:ext>
            </a:extLst>
          </p:cNvPr>
          <p:cNvSpPr txBox="1"/>
          <p:nvPr/>
        </p:nvSpPr>
        <p:spPr>
          <a:xfrm>
            <a:off x="12276136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526" name="テキスト ボックス 525">
            <a:extLst>
              <a:ext uri="{FF2B5EF4-FFF2-40B4-BE49-F238E27FC236}">
                <a16:creationId xmlns:a16="http://schemas.microsoft.com/office/drawing/2014/main" id="{44205F64-1480-43B8-96C8-37A4A30CD568}"/>
              </a:ext>
            </a:extLst>
          </p:cNvPr>
          <p:cNvSpPr txBox="1"/>
          <p:nvPr/>
        </p:nvSpPr>
        <p:spPr>
          <a:xfrm>
            <a:off x="12678075" y="463893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E70895F8-E48F-41E8-A673-EB50DC760426}"/>
              </a:ext>
            </a:extLst>
          </p:cNvPr>
          <p:cNvSpPr txBox="1"/>
          <p:nvPr/>
        </p:nvSpPr>
        <p:spPr>
          <a:xfrm>
            <a:off x="11189636" y="457143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E64410E-39FB-4A64-A70D-3D6BCF2BB823}"/>
              </a:ext>
            </a:extLst>
          </p:cNvPr>
          <p:cNvCxnSpPr/>
          <p:nvPr/>
        </p:nvCxnSpPr>
        <p:spPr>
          <a:xfrm>
            <a:off x="11177162" y="4803325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楕円 528">
            <a:extLst>
              <a:ext uri="{FF2B5EF4-FFF2-40B4-BE49-F238E27FC236}">
                <a16:creationId xmlns:a16="http://schemas.microsoft.com/office/drawing/2014/main" id="{7286A178-EFDF-4237-9647-93F00652FB11}"/>
              </a:ext>
            </a:extLst>
          </p:cNvPr>
          <p:cNvSpPr/>
          <p:nvPr/>
        </p:nvSpPr>
        <p:spPr>
          <a:xfrm>
            <a:off x="11866215" y="475054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7457C6B-0914-44B4-B889-EE6C75CE9726}"/>
              </a:ext>
            </a:extLst>
          </p:cNvPr>
          <p:cNvSpPr txBox="1"/>
          <p:nvPr/>
        </p:nvSpPr>
        <p:spPr>
          <a:xfrm>
            <a:off x="11189636" y="5068588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055C49F-3677-4AB6-A3C5-D71D8C150633}"/>
              </a:ext>
            </a:extLst>
          </p:cNvPr>
          <p:cNvCxnSpPr/>
          <p:nvPr/>
        </p:nvCxnSpPr>
        <p:spPr>
          <a:xfrm>
            <a:off x="11177162" y="5242558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36BE5655-843B-45E9-B79E-8330003EC9AB}"/>
              </a:ext>
            </a:extLst>
          </p:cNvPr>
          <p:cNvSpPr txBox="1"/>
          <p:nvPr/>
        </p:nvSpPr>
        <p:spPr>
          <a:xfrm>
            <a:off x="11189636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06696D38-19FD-4433-894A-7337C2EE57C4}"/>
              </a:ext>
            </a:extLst>
          </p:cNvPr>
          <p:cNvCxnSpPr/>
          <p:nvPr/>
        </p:nvCxnSpPr>
        <p:spPr>
          <a:xfrm>
            <a:off x="11177162" y="617032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4430570C-AB50-4F98-8CDD-A79D18E0F868}"/>
              </a:ext>
            </a:extLst>
          </p:cNvPr>
          <p:cNvSpPr txBox="1"/>
          <p:nvPr/>
        </p:nvSpPr>
        <p:spPr>
          <a:xfrm>
            <a:off x="12276136" y="509438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03C17D59-3939-4D20-84B2-0445FC43AFE3}"/>
              </a:ext>
            </a:extLst>
          </p:cNvPr>
          <p:cNvSpPr txBox="1"/>
          <p:nvPr/>
        </p:nvSpPr>
        <p:spPr>
          <a:xfrm>
            <a:off x="12263156" y="3969393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DED1E636-EA03-4549-A8A1-86E8567C29DF}"/>
              </a:ext>
            </a:extLst>
          </p:cNvPr>
          <p:cNvCxnSpPr/>
          <p:nvPr/>
        </p:nvCxnSpPr>
        <p:spPr>
          <a:xfrm>
            <a:off x="11913840" y="4813887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27D2739-E597-41DC-B66D-B03BC973A92B}"/>
              </a:ext>
            </a:extLst>
          </p:cNvPr>
          <p:cNvCxnSpPr/>
          <p:nvPr/>
        </p:nvCxnSpPr>
        <p:spPr>
          <a:xfrm>
            <a:off x="11913840" y="5889787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正方形/長方形 539">
            <a:extLst>
              <a:ext uri="{FF2B5EF4-FFF2-40B4-BE49-F238E27FC236}">
                <a16:creationId xmlns:a16="http://schemas.microsoft.com/office/drawing/2014/main" id="{34AEF0D1-0F80-4292-BAC3-CB70E25A8EEB}"/>
              </a:ext>
            </a:extLst>
          </p:cNvPr>
          <p:cNvSpPr/>
          <p:nvPr/>
        </p:nvSpPr>
        <p:spPr>
          <a:xfrm>
            <a:off x="12672718" y="5681286"/>
            <a:ext cx="287867" cy="18189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1" name="二等辺三角形 540">
            <a:extLst>
              <a:ext uri="{FF2B5EF4-FFF2-40B4-BE49-F238E27FC236}">
                <a16:creationId xmlns:a16="http://schemas.microsoft.com/office/drawing/2014/main" id="{7C90F6F9-B61B-4A56-B330-BAD50994C8F2}"/>
              </a:ext>
            </a:extLst>
          </p:cNvPr>
          <p:cNvSpPr/>
          <p:nvPr/>
        </p:nvSpPr>
        <p:spPr>
          <a:xfrm>
            <a:off x="12704467" y="730099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C7E02380-FF8B-4FA7-AC2F-F588EB750020}"/>
              </a:ext>
            </a:extLst>
          </p:cNvPr>
          <p:cNvCxnSpPr/>
          <p:nvPr/>
        </p:nvCxnSpPr>
        <p:spPr>
          <a:xfrm>
            <a:off x="4064154" y="781288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DB361C91-0F64-4295-AA92-2846F4042B74}"/>
              </a:ext>
            </a:extLst>
          </p:cNvPr>
          <p:cNvCxnSpPr>
            <a:cxnSpLocks/>
          </p:cNvCxnSpPr>
          <p:nvPr/>
        </p:nvCxnSpPr>
        <p:spPr>
          <a:xfrm>
            <a:off x="3954119" y="7902110"/>
            <a:ext cx="101661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4E1A1552-F8EA-4221-8E5A-9515D5666CFE}"/>
              </a:ext>
            </a:extLst>
          </p:cNvPr>
          <p:cNvCxnSpPr>
            <a:cxnSpLocks/>
          </p:cNvCxnSpPr>
          <p:nvPr/>
        </p:nvCxnSpPr>
        <p:spPr>
          <a:xfrm>
            <a:off x="2939762" y="5619993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台形 564">
            <a:extLst>
              <a:ext uri="{FF2B5EF4-FFF2-40B4-BE49-F238E27FC236}">
                <a16:creationId xmlns:a16="http://schemas.microsoft.com/office/drawing/2014/main" id="{5EB905AB-B5B4-48E4-89BF-58063C561706}"/>
              </a:ext>
            </a:extLst>
          </p:cNvPr>
          <p:cNvSpPr/>
          <p:nvPr/>
        </p:nvSpPr>
        <p:spPr>
          <a:xfrm rot="5400000">
            <a:off x="8099800" y="5077860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6" name="テキスト ボックス 565">
            <a:extLst>
              <a:ext uri="{FF2B5EF4-FFF2-40B4-BE49-F238E27FC236}">
                <a16:creationId xmlns:a16="http://schemas.microsoft.com/office/drawing/2014/main" id="{72A41DB0-9412-4EBC-A8C4-AFAA88AAAAA7}"/>
              </a:ext>
            </a:extLst>
          </p:cNvPr>
          <p:cNvSpPr txBox="1"/>
          <p:nvPr/>
        </p:nvSpPr>
        <p:spPr>
          <a:xfrm>
            <a:off x="8523876" y="485402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567" name="テキスト ボックス 566">
            <a:extLst>
              <a:ext uri="{FF2B5EF4-FFF2-40B4-BE49-F238E27FC236}">
                <a16:creationId xmlns:a16="http://schemas.microsoft.com/office/drawing/2014/main" id="{82435BDA-B8D4-4049-AD1E-1127098767E4}"/>
              </a:ext>
            </a:extLst>
          </p:cNvPr>
          <p:cNvSpPr txBox="1"/>
          <p:nvPr/>
        </p:nvSpPr>
        <p:spPr>
          <a:xfrm>
            <a:off x="8523876" y="531930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569" name="台形 568">
            <a:extLst>
              <a:ext uri="{FF2B5EF4-FFF2-40B4-BE49-F238E27FC236}">
                <a16:creationId xmlns:a16="http://schemas.microsoft.com/office/drawing/2014/main" id="{58EEE802-861F-40A6-A3F2-0D9C57FFD80B}"/>
              </a:ext>
            </a:extLst>
          </p:cNvPr>
          <p:cNvSpPr/>
          <p:nvPr/>
        </p:nvSpPr>
        <p:spPr>
          <a:xfrm rot="5400000">
            <a:off x="7717521" y="4067152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6784C2C0-B016-470A-9338-197A4616A8A6}"/>
              </a:ext>
            </a:extLst>
          </p:cNvPr>
          <p:cNvSpPr txBox="1"/>
          <p:nvPr/>
        </p:nvSpPr>
        <p:spPr>
          <a:xfrm>
            <a:off x="8141597" y="384331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571" name="テキスト ボックス 570">
            <a:extLst>
              <a:ext uri="{FF2B5EF4-FFF2-40B4-BE49-F238E27FC236}">
                <a16:creationId xmlns:a16="http://schemas.microsoft.com/office/drawing/2014/main" id="{58072598-059E-471E-97EB-D6111E08D30F}"/>
              </a:ext>
            </a:extLst>
          </p:cNvPr>
          <p:cNvSpPr txBox="1"/>
          <p:nvPr/>
        </p:nvSpPr>
        <p:spPr>
          <a:xfrm>
            <a:off x="8141597" y="430859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FB139AA-098D-4959-AAB1-199CC0B4B262}"/>
              </a:ext>
            </a:extLst>
          </p:cNvPr>
          <p:cNvCxnSpPr>
            <a:cxnSpLocks/>
          </p:cNvCxnSpPr>
          <p:nvPr/>
        </p:nvCxnSpPr>
        <p:spPr>
          <a:xfrm>
            <a:off x="7954598" y="3969393"/>
            <a:ext cx="0" cy="30505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3AE5E2B-B318-4F03-A5EB-3575D48A45CF}"/>
              </a:ext>
            </a:extLst>
          </p:cNvPr>
          <p:cNvCxnSpPr>
            <a:cxnSpLocks/>
          </p:cNvCxnSpPr>
          <p:nvPr/>
        </p:nvCxnSpPr>
        <p:spPr>
          <a:xfrm>
            <a:off x="7960870" y="3980534"/>
            <a:ext cx="1709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6D5154E6-9DF0-49E7-858D-18635B1D3F9E}"/>
              </a:ext>
            </a:extLst>
          </p:cNvPr>
          <p:cNvCxnSpPr>
            <a:cxnSpLocks/>
          </p:cNvCxnSpPr>
          <p:nvPr/>
        </p:nvCxnSpPr>
        <p:spPr>
          <a:xfrm>
            <a:off x="8797411" y="4436578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DE35BDB6-D039-4EF6-A141-31D54FB89D5F}"/>
              </a:ext>
            </a:extLst>
          </p:cNvPr>
          <p:cNvCxnSpPr>
            <a:cxnSpLocks/>
          </p:cNvCxnSpPr>
          <p:nvPr/>
        </p:nvCxnSpPr>
        <p:spPr>
          <a:xfrm>
            <a:off x="8435907" y="4202310"/>
            <a:ext cx="3735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21557A5E-A812-42CE-A327-1AC3A98FDAC7}"/>
              </a:ext>
            </a:extLst>
          </p:cNvPr>
          <p:cNvCxnSpPr>
            <a:cxnSpLocks/>
          </p:cNvCxnSpPr>
          <p:nvPr/>
        </p:nvCxnSpPr>
        <p:spPr>
          <a:xfrm>
            <a:off x="8809413" y="4197912"/>
            <a:ext cx="0" cy="230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72EF715A-97F7-4DB8-8C3B-E8753E5D2996}"/>
              </a:ext>
            </a:extLst>
          </p:cNvPr>
          <p:cNvSpPr txBox="1"/>
          <p:nvPr/>
        </p:nvSpPr>
        <p:spPr>
          <a:xfrm>
            <a:off x="11189636" y="7082424"/>
            <a:ext cx="108290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4132D525-A82A-438E-A36C-324AAC596D17}"/>
              </a:ext>
            </a:extLst>
          </p:cNvPr>
          <p:cNvCxnSpPr/>
          <p:nvPr/>
        </p:nvCxnSpPr>
        <p:spPr>
          <a:xfrm>
            <a:off x="11177162" y="7256394"/>
            <a:ext cx="14955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楕円 587">
            <a:extLst>
              <a:ext uri="{FF2B5EF4-FFF2-40B4-BE49-F238E27FC236}">
                <a16:creationId xmlns:a16="http://schemas.microsoft.com/office/drawing/2014/main" id="{2397F6B3-C89D-4C69-A34D-D016332428CC}"/>
              </a:ext>
            </a:extLst>
          </p:cNvPr>
          <p:cNvSpPr/>
          <p:nvPr/>
        </p:nvSpPr>
        <p:spPr>
          <a:xfrm>
            <a:off x="3031812" y="6344923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6868B2B2-A14B-41D5-A993-A7E0453025A6}"/>
              </a:ext>
            </a:extLst>
          </p:cNvPr>
          <p:cNvSpPr txBox="1"/>
          <p:nvPr/>
        </p:nvSpPr>
        <p:spPr>
          <a:xfrm>
            <a:off x="4358704" y="7077518"/>
            <a:ext cx="104716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2E6DF08F-A833-445E-B23E-BEA365FA3B31}"/>
              </a:ext>
            </a:extLst>
          </p:cNvPr>
          <p:cNvCxnSpPr>
            <a:cxnSpLocks/>
          </p:cNvCxnSpPr>
          <p:nvPr/>
        </p:nvCxnSpPr>
        <p:spPr>
          <a:xfrm>
            <a:off x="3561317" y="7257988"/>
            <a:ext cx="33982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BC6247B-7ADB-4610-A9B0-80B0BC51ACE1}"/>
              </a:ext>
            </a:extLst>
          </p:cNvPr>
          <p:cNvCxnSpPr>
            <a:cxnSpLocks/>
          </p:cNvCxnSpPr>
          <p:nvPr/>
        </p:nvCxnSpPr>
        <p:spPr>
          <a:xfrm>
            <a:off x="2335393" y="7019915"/>
            <a:ext cx="940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テキスト ボックス 591">
            <a:extLst>
              <a:ext uri="{FF2B5EF4-FFF2-40B4-BE49-F238E27FC236}">
                <a16:creationId xmlns:a16="http://schemas.microsoft.com/office/drawing/2014/main" id="{9DDD2DF5-8C8B-45DF-850B-B34B86F8886B}"/>
              </a:ext>
            </a:extLst>
          </p:cNvPr>
          <p:cNvSpPr txBox="1"/>
          <p:nvPr/>
        </p:nvSpPr>
        <p:spPr>
          <a:xfrm>
            <a:off x="2055350" y="3965148"/>
            <a:ext cx="50467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08FE6430-0CB0-4C01-AD3E-2F091854AA93}"/>
              </a:ext>
            </a:extLst>
          </p:cNvPr>
          <p:cNvCxnSpPr>
            <a:cxnSpLocks/>
          </p:cNvCxnSpPr>
          <p:nvPr/>
        </p:nvCxnSpPr>
        <p:spPr>
          <a:xfrm>
            <a:off x="3085812" y="7257988"/>
            <a:ext cx="1899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0DA5D109-FB48-45C5-9958-25D7851D4147}"/>
              </a:ext>
            </a:extLst>
          </p:cNvPr>
          <p:cNvCxnSpPr>
            <a:cxnSpLocks/>
          </p:cNvCxnSpPr>
          <p:nvPr/>
        </p:nvCxnSpPr>
        <p:spPr>
          <a:xfrm>
            <a:off x="7241889" y="7257355"/>
            <a:ext cx="364740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A112E82E-F011-4295-B431-F617F1BD14E5}"/>
              </a:ext>
            </a:extLst>
          </p:cNvPr>
          <p:cNvSpPr txBox="1"/>
          <p:nvPr/>
        </p:nvSpPr>
        <p:spPr>
          <a:xfrm>
            <a:off x="7269204" y="7094678"/>
            <a:ext cx="111202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46F255D6-9AAA-4B18-A8FC-623BEE8E2D10}"/>
              </a:ext>
            </a:extLst>
          </p:cNvPr>
          <p:cNvCxnSpPr>
            <a:cxnSpLocks/>
          </p:cNvCxnSpPr>
          <p:nvPr/>
        </p:nvCxnSpPr>
        <p:spPr>
          <a:xfrm>
            <a:off x="4168135" y="4205958"/>
            <a:ext cx="0" cy="2400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C617F2B6-18D4-41AC-8334-F64A4CE5E6F6}"/>
              </a:ext>
            </a:extLst>
          </p:cNvPr>
          <p:cNvCxnSpPr/>
          <p:nvPr/>
        </p:nvCxnSpPr>
        <p:spPr>
          <a:xfrm>
            <a:off x="14444411" y="4810272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台形 192">
            <a:extLst>
              <a:ext uri="{FF2B5EF4-FFF2-40B4-BE49-F238E27FC236}">
                <a16:creationId xmlns:a16="http://schemas.microsoft.com/office/drawing/2014/main" id="{ABA6EEF5-3CA3-4B2E-A35A-983CCF0B48D5}"/>
              </a:ext>
            </a:extLst>
          </p:cNvPr>
          <p:cNvSpPr/>
          <p:nvPr/>
        </p:nvSpPr>
        <p:spPr>
          <a:xfrm rot="5400000">
            <a:off x="13658436" y="4637709"/>
            <a:ext cx="1228114" cy="345126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CCA9E1AF-F7BD-4B99-A54F-3DB1331BF510}"/>
              </a:ext>
            </a:extLst>
          </p:cNvPr>
          <p:cNvSpPr txBox="1"/>
          <p:nvPr/>
        </p:nvSpPr>
        <p:spPr>
          <a:xfrm>
            <a:off x="14083251" y="4682572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141C662-39B2-4309-9A72-09E9BA2C0200}"/>
              </a:ext>
            </a:extLst>
          </p:cNvPr>
          <p:cNvCxnSpPr>
            <a:cxnSpLocks/>
          </p:cNvCxnSpPr>
          <p:nvPr/>
        </p:nvCxnSpPr>
        <p:spPr>
          <a:xfrm>
            <a:off x="12967474" y="4789717"/>
            <a:ext cx="1132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4AC4D8D6-02B7-4A40-9F14-A8822DB43B0D}"/>
              </a:ext>
            </a:extLst>
          </p:cNvPr>
          <p:cNvCxnSpPr>
            <a:cxnSpLocks/>
          </p:cNvCxnSpPr>
          <p:nvPr/>
        </p:nvCxnSpPr>
        <p:spPr>
          <a:xfrm>
            <a:off x="13574075" y="4536665"/>
            <a:ext cx="52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0299EEE7-3DD5-481C-983D-90638D3F9053}"/>
              </a:ext>
            </a:extLst>
          </p:cNvPr>
          <p:cNvSpPr txBox="1"/>
          <p:nvPr/>
        </p:nvSpPr>
        <p:spPr>
          <a:xfrm>
            <a:off x="12965723" y="460952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0C93F0C9-5C40-4343-92E1-A129C84A0F19}"/>
              </a:ext>
            </a:extLst>
          </p:cNvPr>
          <p:cNvSpPr txBox="1"/>
          <p:nvPr/>
        </p:nvSpPr>
        <p:spPr>
          <a:xfrm>
            <a:off x="12961914" y="5550173"/>
            <a:ext cx="593210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A92B6DC2-A155-420A-B0FD-F26ED096706A}"/>
              </a:ext>
            </a:extLst>
          </p:cNvPr>
          <p:cNvCxnSpPr>
            <a:cxnSpLocks/>
          </p:cNvCxnSpPr>
          <p:nvPr/>
        </p:nvCxnSpPr>
        <p:spPr>
          <a:xfrm>
            <a:off x="13555124" y="5889787"/>
            <a:ext cx="71204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869527F1-025A-4A25-8350-0AF9DF13B211}"/>
              </a:ext>
            </a:extLst>
          </p:cNvPr>
          <p:cNvCxnSpPr>
            <a:cxnSpLocks/>
          </p:cNvCxnSpPr>
          <p:nvPr/>
        </p:nvCxnSpPr>
        <p:spPr>
          <a:xfrm>
            <a:off x="13574075" y="4533597"/>
            <a:ext cx="0" cy="1356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4672AA5F-73A5-4779-91D6-C97E14FC7010}"/>
              </a:ext>
            </a:extLst>
          </p:cNvPr>
          <p:cNvSpPr txBox="1"/>
          <p:nvPr/>
        </p:nvSpPr>
        <p:spPr>
          <a:xfrm rot="5400000">
            <a:off x="14193772" y="5161767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184D4E8-FFF8-4051-846A-4425C121E344}"/>
              </a:ext>
            </a:extLst>
          </p:cNvPr>
          <p:cNvSpPr txBox="1"/>
          <p:nvPr/>
        </p:nvSpPr>
        <p:spPr>
          <a:xfrm>
            <a:off x="12964745" y="599635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A001DF10-75B0-409C-AC74-48045C677F57}"/>
              </a:ext>
            </a:extLst>
          </p:cNvPr>
          <p:cNvCxnSpPr>
            <a:cxnSpLocks/>
          </p:cNvCxnSpPr>
          <p:nvPr/>
        </p:nvCxnSpPr>
        <p:spPr>
          <a:xfrm>
            <a:off x="12952271" y="6170324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FFCFAC3-2F06-4478-B3CA-15BC037FDE7D}"/>
              </a:ext>
            </a:extLst>
          </p:cNvPr>
          <p:cNvCxnSpPr>
            <a:cxnSpLocks/>
          </p:cNvCxnSpPr>
          <p:nvPr/>
        </p:nvCxnSpPr>
        <p:spPr>
          <a:xfrm>
            <a:off x="13967850" y="6780363"/>
            <a:ext cx="0" cy="121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1AF79F5-D899-4A47-9C84-63B5253A8C35}"/>
              </a:ext>
            </a:extLst>
          </p:cNvPr>
          <p:cNvCxnSpPr>
            <a:cxnSpLocks/>
          </p:cNvCxnSpPr>
          <p:nvPr/>
        </p:nvCxnSpPr>
        <p:spPr>
          <a:xfrm>
            <a:off x="14120250" y="6167381"/>
            <a:ext cx="0" cy="1734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FAF51CA-FBB7-4517-884B-BE85141D9EA9}"/>
              </a:ext>
            </a:extLst>
          </p:cNvPr>
          <p:cNvCxnSpPr>
            <a:cxnSpLocks/>
          </p:cNvCxnSpPr>
          <p:nvPr/>
        </p:nvCxnSpPr>
        <p:spPr>
          <a:xfrm>
            <a:off x="14712950" y="4810272"/>
            <a:ext cx="0" cy="3002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925F5B12-FC77-4FD9-AA3F-DC91DC29CD46}"/>
              </a:ext>
            </a:extLst>
          </p:cNvPr>
          <p:cNvSpPr txBox="1"/>
          <p:nvPr/>
        </p:nvSpPr>
        <p:spPr>
          <a:xfrm>
            <a:off x="12964745" y="6915936"/>
            <a:ext cx="74330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36D639E2-7BCD-4CCF-8946-785152EECCE6}"/>
              </a:ext>
            </a:extLst>
          </p:cNvPr>
          <p:cNvCxnSpPr>
            <a:cxnSpLocks/>
          </p:cNvCxnSpPr>
          <p:nvPr/>
        </p:nvCxnSpPr>
        <p:spPr>
          <a:xfrm>
            <a:off x="12952271" y="7256394"/>
            <a:ext cx="88059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F980F4B2-142F-4E7E-A9C8-06A8158B24E5}"/>
              </a:ext>
            </a:extLst>
          </p:cNvPr>
          <p:cNvSpPr txBox="1"/>
          <p:nvPr/>
        </p:nvSpPr>
        <p:spPr>
          <a:xfrm>
            <a:off x="14083251" y="4415847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117CE5D7-3F6B-458F-BE81-319A159DD574}"/>
              </a:ext>
            </a:extLst>
          </p:cNvPr>
          <p:cNvSpPr txBox="1"/>
          <p:nvPr/>
        </p:nvSpPr>
        <p:spPr>
          <a:xfrm>
            <a:off x="14083251" y="4959571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</a:t>
            </a:r>
            <a:r>
              <a:rPr kumimoji="1" lang="en-US" altLang="ja-JP" sz="1600"/>
              <a:t>0</a:t>
            </a:r>
            <a:endParaRPr kumimoji="1" lang="ja-JP" altLang="en-US" sz="1600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97D746AA-FE0B-4A29-A3FB-245FF9A7C460}"/>
              </a:ext>
            </a:extLst>
          </p:cNvPr>
          <p:cNvCxnSpPr>
            <a:cxnSpLocks/>
          </p:cNvCxnSpPr>
          <p:nvPr/>
        </p:nvCxnSpPr>
        <p:spPr>
          <a:xfrm>
            <a:off x="13846122" y="5070292"/>
            <a:ext cx="25380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E1B548D4-ADA9-4402-8D62-99404782F196}"/>
              </a:ext>
            </a:extLst>
          </p:cNvPr>
          <p:cNvCxnSpPr>
            <a:cxnSpLocks/>
          </p:cNvCxnSpPr>
          <p:nvPr/>
        </p:nvCxnSpPr>
        <p:spPr>
          <a:xfrm>
            <a:off x="13832870" y="5068588"/>
            <a:ext cx="0" cy="218767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264AEF49-DD21-4241-9D72-A38964ABAD59}"/>
              </a:ext>
            </a:extLst>
          </p:cNvPr>
          <p:cNvGrpSpPr/>
          <p:nvPr/>
        </p:nvGrpSpPr>
        <p:grpSpPr>
          <a:xfrm>
            <a:off x="9519319" y="6439049"/>
            <a:ext cx="391335" cy="703818"/>
            <a:chOff x="4483177" y="2711053"/>
            <a:chExt cx="704376" cy="1266825"/>
          </a:xfrm>
        </p:grpSpPr>
        <p:sp>
          <p:nvSpPr>
            <p:cNvPr id="214" name="台形 213">
              <a:extLst>
                <a:ext uri="{FF2B5EF4-FFF2-40B4-BE49-F238E27FC236}">
                  <a16:creationId xmlns:a16="http://schemas.microsoft.com/office/drawing/2014/main" id="{6890A2F1-C417-4E5C-8A5C-9F09B0357177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二等辺三角形 214">
              <a:extLst>
                <a:ext uri="{FF2B5EF4-FFF2-40B4-BE49-F238E27FC236}">
                  <a16:creationId xmlns:a16="http://schemas.microsoft.com/office/drawing/2014/main" id="{7C1D149C-FDBC-4B0D-90EE-20DBC0427584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二等辺三角形 215">
              <a:extLst>
                <a:ext uri="{FF2B5EF4-FFF2-40B4-BE49-F238E27FC236}">
                  <a16:creationId xmlns:a16="http://schemas.microsoft.com/office/drawing/2014/main" id="{EC752F98-E451-49CF-9199-7EA81F70051C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C5FAD3-8C14-4E97-9EF7-BB97A87C3B84}"/>
              </a:ext>
            </a:extLst>
          </p:cNvPr>
          <p:cNvSpPr txBox="1"/>
          <p:nvPr/>
        </p:nvSpPr>
        <p:spPr>
          <a:xfrm>
            <a:off x="9646500" y="665245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8951C9A-2B2A-428D-981D-30F128277E59}"/>
              </a:ext>
            </a:extLst>
          </p:cNvPr>
          <p:cNvCxnSpPr/>
          <p:nvPr/>
        </p:nvCxnSpPr>
        <p:spPr>
          <a:xfrm>
            <a:off x="9910655" y="6796634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C06C1F86-6FAC-4AE8-9FFD-58E573C9C56D}"/>
              </a:ext>
            </a:extLst>
          </p:cNvPr>
          <p:cNvSpPr txBox="1"/>
          <p:nvPr/>
        </p:nvSpPr>
        <p:spPr>
          <a:xfrm>
            <a:off x="9925700" y="6615962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3ABDC6AC-0BA5-447B-A301-C348687EDD0D}"/>
              </a:ext>
            </a:extLst>
          </p:cNvPr>
          <p:cNvSpPr txBox="1"/>
          <p:nvPr/>
        </p:nvSpPr>
        <p:spPr>
          <a:xfrm>
            <a:off x="11189407" y="6609651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EFC14457-0344-40D9-94F5-14201FA604BF}"/>
              </a:ext>
            </a:extLst>
          </p:cNvPr>
          <p:cNvCxnSpPr/>
          <p:nvPr/>
        </p:nvCxnSpPr>
        <p:spPr>
          <a:xfrm>
            <a:off x="11176933" y="6796321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楕円 228">
            <a:extLst>
              <a:ext uri="{FF2B5EF4-FFF2-40B4-BE49-F238E27FC236}">
                <a16:creationId xmlns:a16="http://schemas.microsoft.com/office/drawing/2014/main" id="{A5AD1896-B13B-49E3-A1A3-C5DC362FAA77}"/>
              </a:ext>
            </a:extLst>
          </p:cNvPr>
          <p:cNvSpPr/>
          <p:nvPr/>
        </p:nvSpPr>
        <p:spPr>
          <a:xfrm>
            <a:off x="8171496" y="652393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A2FF113A-4819-4859-8F54-3C5FB7448721}"/>
              </a:ext>
            </a:extLst>
          </p:cNvPr>
          <p:cNvSpPr/>
          <p:nvPr/>
        </p:nvSpPr>
        <p:spPr>
          <a:xfrm>
            <a:off x="7892100" y="6968232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4F681AE5-9B9C-4D60-8D43-6AC378A3D4A3}"/>
              </a:ext>
            </a:extLst>
          </p:cNvPr>
          <p:cNvSpPr txBox="1"/>
          <p:nvPr/>
        </p:nvSpPr>
        <p:spPr>
          <a:xfrm>
            <a:off x="12972830" y="6457198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77BE18C-53EF-495B-9611-0F570EC27EB1}"/>
              </a:ext>
            </a:extLst>
          </p:cNvPr>
          <p:cNvCxnSpPr>
            <a:cxnSpLocks/>
          </p:cNvCxnSpPr>
          <p:nvPr/>
        </p:nvCxnSpPr>
        <p:spPr>
          <a:xfrm>
            <a:off x="12960356" y="6796321"/>
            <a:ext cx="1007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FCB16B21-5181-464C-818A-D15DEF6C868D}"/>
              </a:ext>
            </a:extLst>
          </p:cNvPr>
          <p:cNvCxnSpPr/>
          <p:nvPr/>
        </p:nvCxnSpPr>
        <p:spPr>
          <a:xfrm>
            <a:off x="274025" y="3909072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1C8DB28E-FEF4-4CE3-93F9-6026FAA4A594}"/>
              </a:ext>
            </a:extLst>
          </p:cNvPr>
          <p:cNvCxnSpPr>
            <a:cxnSpLocks/>
          </p:cNvCxnSpPr>
          <p:nvPr/>
        </p:nvCxnSpPr>
        <p:spPr>
          <a:xfrm>
            <a:off x="383783" y="4190045"/>
            <a:ext cx="2026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97DEF9F1-707A-4183-B0E3-A498E7718501}"/>
              </a:ext>
            </a:extLst>
          </p:cNvPr>
          <p:cNvCxnSpPr>
            <a:cxnSpLocks/>
          </p:cNvCxnSpPr>
          <p:nvPr/>
        </p:nvCxnSpPr>
        <p:spPr>
          <a:xfrm>
            <a:off x="274025" y="3909072"/>
            <a:ext cx="0" cy="247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A7EBEAC0-710B-490A-A1D0-5E6A2425C32B}"/>
              </a:ext>
            </a:extLst>
          </p:cNvPr>
          <p:cNvCxnSpPr>
            <a:cxnSpLocks/>
          </p:cNvCxnSpPr>
          <p:nvPr/>
        </p:nvCxnSpPr>
        <p:spPr>
          <a:xfrm>
            <a:off x="383783" y="4190045"/>
            <a:ext cx="0" cy="3806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C8CA0BC3-FCFE-4B7E-B87E-B58470B0FB8E}"/>
              </a:ext>
            </a:extLst>
          </p:cNvPr>
          <p:cNvCxnSpPr>
            <a:cxnSpLocks/>
          </p:cNvCxnSpPr>
          <p:nvPr/>
        </p:nvCxnSpPr>
        <p:spPr>
          <a:xfrm>
            <a:off x="393308" y="7996090"/>
            <a:ext cx="135720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楕円 243">
            <a:extLst>
              <a:ext uri="{FF2B5EF4-FFF2-40B4-BE49-F238E27FC236}">
                <a16:creationId xmlns:a16="http://schemas.microsoft.com/office/drawing/2014/main" id="{FC6C4AF8-08F1-479B-8201-B9381C43B267}"/>
              </a:ext>
            </a:extLst>
          </p:cNvPr>
          <p:cNvSpPr/>
          <p:nvPr/>
        </p:nvSpPr>
        <p:spPr>
          <a:xfrm>
            <a:off x="13503192" y="5826728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204C52E2-FECB-4DC8-8D81-49783B4D1B5D}"/>
              </a:ext>
            </a:extLst>
          </p:cNvPr>
          <p:cNvCxnSpPr>
            <a:cxnSpLocks/>
          </p:cNvCxnSpPr>
          <p:nvPr/>
        </p:nvCxnSpPr>
        <p:spPr>
          <a:xfrm>
            <a:off x="14267168" y="5889787"/>
            <a:ext cx="0" cy="21874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CDC01396-75BB-460E-93A7-BA47F9CAC954}"/>
              </a:ext>
            </a:extLst>
          </p:cNvPr>
          <p:cNvCxnSpPr>
            <a:cxnSpLocks/>
          </p:cNvCxnSpPr>
          <p:nvPr/>
        </p:nvCxnSpPr>
        <p:spPr>
          <a:xfrm>
            <a:off x="474208" y="8077200"/>
            <a:ext cx="13792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D20E4329-D1BD-4D1C-8A09-AFE964802968}"/>
              </a:ext>
            </a:extLst>
          </p:cNvPr>
          <p:cNvGrpSpPr/>
          <p:nvPr/>
        </p:nvGrpSpPr>
        <p:grpSpPr>
          <a:xfrm>
            <a:off x="586398" y="3594420"/>
            <a:ext cx="390888" cy="1228114"/>
            <a:chOff x="14235651" y="4348615"/>
            <a:chExt cx="390888" cy="1228114"/>
          </a:xfrm>
        </p:grpSpPr>
        <p:sp>
          <p:nvSpPr>
            <p:cNvPr id="249" name="台形 248">
              <a:extLst>
                <a:ext uri="{FF2B5EF4-FFF2-40B4-BE49-F238E27FC236}">
                  <a16:creationId xmlns:a16="http://schemas.microsoft.com/office/drawing/2014/main" id="{BDFE346E-B7B1-40F3-8A7D-FCFB251A8854}"/>
                </a:ext>
              </a:extLst>
            </p:cNvPr>
            <p:cNvSpPr/>
            <p:nvPr/>
          </p:nvSpPr>
          <p:spPr>
            <a:xfrm rot="5400000">
              <a:off x="13810836" y="4790109"/>
              <a:ext cx="1228114" cy="345126"/>
            </a:xfrm>
            <a:prstGeom prst="trapezoid">
              <a:avLst>
                <a:gd name="adj" fmla="val 7250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テキスト ボックス 249">
              <a:extLst>
                <a:ext uri="{FF2B5EF4-FFF2-40B4-BE49-F238E27FC236}">
                  <a16:creationId xmlns:a16="http://schemas.microsoft.com/office/drawing/2014/main" id="{39D0011A-1630-4ACC-93BB-775D52489A68}"/>
                </a:ext>
              </a:extLst>
            </p:cNvPr>
            <p:cNvSpPr txBox="1"/>
            <p:nvPr/>
          </p:nvSpPr>
          <p:spPr>
            <a:xfrm>
              <a:off x="14235651" y="4834972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01</a:t>
              </a:r>
              <a:endParaRPr kumimoji="1" lang="ja-JP" altLang="en-US" sz="1600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DB96FAF9-B7E7-4D56-B6BB-E3B3B0FAD602}"/>
                </a:ext>
              </a:extLst>
            </p:cNvPr>
            <p:cNvSpPr txBox="1"/>
            <p:nvPr/>
          </p:nvSpPr>
          <p:spPr>
            <a:xfrm>
              <a:off x="14235651" y="4568247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600"/>
                <a:t>00</a:t>
              </a:r>
              <a:endParaRPr kumimoji="1" lang="ja-JP" altLang="en-US" sz="1600"/>
            </a:p>
          </p:txBody>
        </p: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4131E908-77A7-4D56-9B83-673DB7B09F7D}"/>
                </a:ext>
              </a:extLst>
            </p:cNvPr>
            <p:cNvSpPr txBox="1"/>
            <p:nvPr/>
          </p:nvSpPr>
          <p:spPr>
            <a:xfrm>
              <a:off x="14235651" y="5111971"/>
              <a:ext cx="390888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ja-JP" sz="1600"/>
                <a:t>1</a:t>
              </a:r>
              <a:r>
                <a:rPr kumimoji="1" lang="en-US" altLang="ja-JP" sz="1600"/>
                <a:t>0</a:t>
              </a:r>
              <a:endParaRPr kumimoji="1" lang="ja-JP" altLang="en-US" sz="1600"/>
            </a:p>
          </p:txBody>
        </p:sp>
      </p:grp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D83ED838-4143-44BF-A25C-469B00E6692E}"/>
              </a:ext>
            </a:extLst>
          </p:cNvPr>
          <p:cNvCxnSpPr>
            <a:cxnSpLocks/>
          </p:cNvCxnSpPr>
          <p:nvPr/>
        </p:nvCxnSpPr>
        <p:spPr>
          <a:xfrm>
            <a:off x="474208" y="4480886"/>
            <a:ext cx="0" cy="35963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EFBA51F0-68F3-45BB-B48B-4B11F04989D0}"/>
              </a:ext>
            </a:extLst>
          </p:cNvPr>
          <p:cNvCxnSpPr>
            <a:cxnSpLocks/>
          </p:cNvCxnSpPr>
          <p:nvPr/>
        </p:nvCxnSpPr>
        <p:spPr>
          <a:xfrm>
            <a:off x="474208" y="4473008"/>
            <a:ext cx="1121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ABCF491-BA96-4FC3-82D7-BDD9C26D5B39}"/>
              </a:ext>
            </a:extLst>
          </p:cNvPr>
          <p:cNvCxnSpPr>
            <a:cxnSpLocks/>
          </p:cNvCxnSpPr>
          <p:nvPr/>
        </p:nvCxnSpPr>
        <p:spPr>
          <a:xfrm>
            <a:off x="3097324" y="5611560"/>
            <a:ext cx="0" cy="777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3C3099E5-395B-4A51-BABE-2FCAE39FCD7D}"/>
              </a:ext>
            </a:extLst>
          </p:cNvPr>
          <p:cNvCxnSpPr>
            <a:cxnSpLocks/>
          </p:cNvCxnSpPr>
          <p:nvPr/>
        </p:nvCxnSpPr>
        <p:spPr>
          <a:xfrm>
            <a:off x="12967474" y="5889787"/>
            <a:ext cx="587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40F439DF-6287-4EDB-8CA0-225B74D53FBA}"/>
              </a:ext>
            </a:extLst>
          </p:cNvPr>
          <p:cNvSpPr txBox="1"/>
          <p:nvPr/>
        </p:nvSpPr>
        <p:spPr>
          <a:xfrm>
            <a:off x="2600993" y="3388054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6F6B3CED-E05C-41E6-A41A-E4D0C1A5AA6D}"/>
              </a:ext>
            </a:extLst>
          </p:cNvPr>
          <p:cNvSpPr txBox="1"/>
          <p:nvPr/>
        </p:nvSpPr>
        <p:spPr>
          <a:xfrm>
            <a:off x="5323329" y="3694181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18D5EA7C-1780-4FFA-A74B-370134E903FE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1C325470-D581-4268-8932-E8D1CD730DE8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5A079515-68AB-47DD-AD7D-CEFAFCD6A25F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EE78D915-1A13-468F-A01A-6292AF240C47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C383A5F8-130E-4D9D-82E1-B1628CCE3065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DEC544CB-5762-4E89-A7A0-56FAC5A410E6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08E289C6-BC0F-4391-8FFE-F00CFA4E1C58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4EBE7EB0-EAC3-4BCC-A715-56BE431F80D2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C6071025-E9EE-48F3-890A-328064733E5C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9914BFC8-56C6-4A57-8A65-718E8FC898FE}"/>
              </a:ext>
            </a:extLst>
          </p:cNvPr>
          <p:cNvSpPr txBox="1"/>
          <p:nvPr/>
        </p:nvSpPr>
        <p:spPr>
          <a:xfrm>
            <a:off x="11934128" y="3411217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6638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直線コネクタ 210"/>
          <p:cNvCxnSpPr>
            <a:cxnSpLocks/>
          </p:cNvCxnSpPr>
          <p:nvPr/>
        </p:nvCxnSpPr>
        <p:spPr>
          <a:xfrm>
            <a:off x="9842293" y="1944513"/>
            <a:ext cx="0" cy="52440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/>
          </p:cNvCxnSpPr>
          <p:nvPr/>
        </p:nvCxnSpPr>
        <p:spPr>
          <a:xfrm>
            <a:off x="8061118" y="1944513"/>
            <a:ext cx="0" cy="52440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cxnSpLocks/>
          </p:cNvCxnSpPr>
          <p:nvPr/>
        </p:nvCxnSpPr>
        <p:spPr>
          <a:xfrm>
            <a:off x="3074561" y="1944513"/>
            <a:ext cx="0" cy="52153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2818867" y="2309461"/>
            <a:ext cx="430024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2818866" y="264150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2818866" y="307308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57" name="二等辺三角形 756"/>
          <p:cNvSpPr/>
          <p:nvPr/>
        </p:nvSpPr>
        <p:spPr>
          <a:xfrm>
            <a:off x="2974610" y="4039355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2" name="正方形/長方形 771"/>
          <p:cNvSpPr/>
          <p:nvPr/>
        </p:nvSpPr>
        <p:spPr>
          <a:xfrm>
            <a:off x="2938513" y="4370256"/>
            <a:ext cx="287867" cy="14107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2970262" y="559046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9" name="直線コネクタ 798"/>
          <p:cNvCxnSpPr/>
          <p:nvPr/>
        </p:nvCxnSpPr>
        <p:spPr>
          <a:xfrm>
            <a:off x="3226380" y="4519303"/>
            <a:ext cx="46883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>
            <a:cxnSpLocks/>
          </p:cNvCxnSpPr>
          <p:nvPr/>
        </p:nvCxnSpPr>
        <p:spPr>
          <a:xfrm>
            <a:off x="4686655" y="2776646"/>
            <a:ext cx="518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3266241" y="3233211"/>
            <a:ext cx="7251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3253696" y="260244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3253696" y="306260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3266241" y="43409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4" name="直線コネクタ 833"/>
          <p:cNvCxnSpPr/>
          <p:nvPr/>
        </p:nvCxnSpPr>
        <p:spPr>
          <a:xfrm>
            <a:off x="5822863" y="3553597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6517722" y="2542378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6578921" y="3322152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5836603" y="337652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5836603" y="259918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7225694" y="2929843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7195764" y="3143393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7914747" y="2320602"/>
            <a:ext cx="287867" cy="34603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7946496" y="55954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0" name="直線コネクタ 849"/>
          <p:cNvCxnSpPr/>
          <p:nvPr/>
        </p:nvCxnSpPr>
        <p:spPr>
          <a:xfrm>
            <a:off x="4819938" y="4370256"/>
            <a:ext cx="2720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/>
          <p:cNvCxnSpPr/>
          <p:nvPr/>
        </p:nvCxnSpPr>
        <p:spPr>
          <a:xfrm>
            <a:off x="7540190" y="3582626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/>
          <p:cNvCxnSpPr/>
          <p:nvPr/>
        </p:nvCxnSpPr>
        <p:spPr>
          <a:xfrm>
            <a:off x="7540190" y="3582626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正方形/長方形 857"/>
          <p:cNvSpPr/>
          <p:nvPr/>
        </p:nvSpPr>
        <p:spPr>
          <a:xfrm>
            <a:off x="9289114" y="2300762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9" name="二等辺三角形 858"/>
          <p:cNvSpPr/>
          <p:nvPr/>
        </p:nvSpPr>
        <p:spPr>
          <a:xfrm>
            <a:off x="9726892" y="3690577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0" name="テキスト ボックス 859"/>
          <p:cNvSpPr txBox="1"/>
          <p:nvPr/>
        </p:nvSpPr>
        <p:spPr>
          <a:xfrm>
            <a:off x="9022782" y="1980550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862" name="テキスト ボックス 861"/>
          <p:cNvSpPr txBox="1"/>
          <p:nvPr/>
        </p:nvSpPr>
        <p:spPr>
          <a:xfrm>
            <a:off x="9301588" y="297900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863" name="テキスト ボックス 862"/>
          <p:cNvSpPr txBox="1"/>
          <p:nvPr/>
        </p:nvSpPr>
        <p:spPr>
          <a:xfrm>
            <a:off x="9703527" y="297900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8215088" y="291150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8202614" y="3143393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楕円 865"/>
          <p:cNvSpPr/>
          <p:nvPr/>
        </p:nvSpPr>
        <p:spPr>
          <a:xfrm>
            <a:off x="8891667" y="3090616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7" name="テキスト ボックス 866"/>
          <p:cNvSpPr txBox="1"/>
          <p:nvPr/>
        </p:nvSpPr>
        <p:spPr>
          <a:xfrm>
            <a:off x="8215088" y="340865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8" name="直線コネクタ 867"/>
          <p:cNvCxnSpPr/>
          <p:nvPr/>
        </p:nvCxnSpPr>
        <p:spPr>
          <a:xfrm>
            <a:off x="8202614" y="3582626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8215088" y="435547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8202614" y="4529442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テキスト ボックス 872"/>
          <p:cNvSpPr txBox="1"/>
          <p:nvPr/>
        </p:nvSpPr>
        <p:spPr>
          <a:xfrm>
            <a:off x="9301588" y="34344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874" name="テキスト ボックス 873"/>
          <p:cNvSpPr txBox="1"/>
          <p:nvPr/>
        </p:nvSpPr>
        <p:spPr>
          <a:xfrm>
            <a:off x="9288608" y="2309461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875" name="直線コネクタ 874"/>
          <p:cNvCxnSpPr/>
          <p:nvPr/>
        </p:nvCxnSpPr>
        <p:spPr>
          <a:xfrm>
            <a:off x="8939292" y="3153955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8939292" y="4229855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9698170" y="4039354"/>
            <a:ext cx="287867" cy="17416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9729919" y="55954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910" name="直線コネクタ 909"/>
          <p:cNvCxnSpPr>
            <a:cxnSpLocks/>
          </p:cNvCxnSpPr>
          <p:nvPr/>
        </p:nvCxnSpPr>
        <p:spPr>
          <a:xfrm>
            <a:off x="2818866" y="6273768"/>
            <a:ext cx="8922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>
            <a:cxnSpLocks/>
          </p:cNvCxnSpPr>
          <p:nvPr/>
        </p:nvCxnSpPr>
        <p:spPr>
          <a:xfrm>
            <a:off x="2818866" y="6362992"/>
            <a:ext cx="83298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/>
          <p:cNvCxnSpPr>
            <a:cxnSpLocks/>
          </p:cNvCxnSpPr>
          <p:nvPr/>
        </p:nvCxnSpPr>
        <p:spPr>
          <a:xfrm>
            <a:off x="2818866" y="6456972"/>
            <a:ext cx="8177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台形 222"/>
          <p:cNvSpPr/>
          <p:nvPr/>
        </p:nvSpPr>
        <p:spPr>
          <a:xfrm rot="5400000">
            <a:off x="4048677" y="3600346"/>
            <a:ext cx="946322" cy="329633"/>
          </a:xfrm>
          <a:prstGeom prst="trapezoid">
            <a:avLst>
              <a:gd name="adj" fmla="val 4264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>
              <a:solidFill>
                <a:schemeClr val="accent2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4349833" y="3428171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400"/>
              <a:t>00</a:t>
            </a:r>
            <a:endParaRPr kumimoji="1" lang="ja-JP" altLang="en-US" sz="140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349833" y="3671537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01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4349833" y="3906253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10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7" name="台形 226"/>
          <p:cNvSpPr/>
          <p:nvPr/>
        </p:nvSpPr>
        <p:spPr>
          <a:xfrm rot="5400000">
            <a:off x="4049152" y="2577798"/>
            <a:ext cx="946322" cy="329633"/>
          </a:xfrm>
          <a:prstGeom prst="trapezoid">
            <a:avLst>
              <a:gd name="adj" fmla="val 4264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>
              <a:solidFill>
                <a:schemeClr val="accent2"/>
              </a:solidFill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4350308" y="2405623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400"/>
              <a:t>00</a:t>
            </a:r>
            <a:endParaRPr kumimoji="1" lang="ja-JP" altLang="en-US" sz="1400"/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4350308" y="2648989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01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4350308" y="2883705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10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cxnSp>
        <p:nvCxnSpPr>
          <p:cNvPr id="234" name="直線コネクタ 233"/>
          <p:cNvCxnSpPr/>
          <p:nvPr/>
        </p:nvCxnSpPr>
        <p:spPr>
          <a:xfrm>
            <a:off x="3255440" y="2776646"/>
            <a:ext cx="735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4686655" y="3787212"/>
            <a:ext cx="1378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3991402" y="3535893"/>
            <a:ext cx="358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3990739" y="3229023"/>
            <a:ext cx="663" cy="30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3989022" y="2513345"/>
            <a:ext cx="0" cy="269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3991402" y="2513345"/>
            <a:ext cx="358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楕円 249"/>
          <p:cNvSpPr/>
          <p:nvPr/>
        </p:nvSpPr>
        <p:spPr>
          <a:xfrm>
            <a:off x="9309592" y="415684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59" name="直線コネクタ 258"/>
          <p:cNvCxnSpPr>
            <a:cxnSpLocks/>
          </p:cNvCxnSpPr>
          <p:nvPr/>
        </p:nvCxnSpPr>
        <p:spPr>
          <a:xfrm>
            <a:off x="9363521" y="4264845"/>
            <a:ext cx="0" cy="192767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楕円 264"/>
          <p:cNvSpPr/>
          <p:nvPr/>
        </p:nvSpPr>
        <p:spPr>
          <a:xfrm>
            <a:off x="4048325" y="373224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6" name="楕円 265"/>
          <p:cNvSpPr/>
          <p:nvPr/>
        </p:nvSpPr>
        <p:spPr>
          <a:xfrm>
            <a:off x="4175024" y="3957816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67" name="直線コネクタ 266"/>
          <p:cNvCxnSpPr>
            <a:cxnSpLocks/>
          </p:cNvCxnSpPr>
          <p:nvPr/>
        </p:nvCxnSpPr>
        <p:spPr>
          <a:xfrm>
            <a:off x="4104906" y="2776449"/>
            <a:ext cx="0" cy="34973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cxnSpLocks/>
          </p:cNvCxnSpPr>
          <p:nvPr/>
        </p:nvCxnSpPr>
        <p:spPr>
          <a:xfrm>
            <a:off x="4230505" y="3010634"/>
            <a:ext cx="0" cy="32013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4096888" y="2776449"/>
            <a:ext cx="260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4226954" y="3010634"/>
            <a:ext cx="1300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4096888" y="3785827"/>
            <a:ext cx="260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>
            <a:off x="4226954" y="4020012"/>
            <a:ext cx="1300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>
            <a:cxnSpLocks/>
          </p:cNvCxnSpPr>
          <p:nvPr/>
        </p:nvCxnSpPr>
        <p:spPr>
          <a:xfrm>
            <a:off x="4226954" y="6192519"/>
            <a:ext cx="51365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楕円 295"/>
          <p:cNvSpPr/>
          <p:nvPr/>
        </p:nvSpPr>
        <p:spPr>
          <a:xfrm>
            <a:off x="4047164" y="6211979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4" name="直線コネクタ 143"/>
          <p:cNvCxnSpPr/>
          <p:nvPr/>
        </p:nvCxnSpPr>
        <p:spPr>
          <a:xfrm>
            <a:off x="4824490" y="3224185"/>
            <a:ext cx="0" cy="1146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cxnSpLocks/>
          </p:cNvCxnSpPr>
          <p:nvPr/>
        </p:nvCxnSpPr>
        <p:spPr>
          <a:xfrm>
            <a:off x="4824490" y="3224185"/>
            <a:ext cx="673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cxnSpLocks/>
          </p:cNvCxnSpPr>
          <p:nvPr/>
        </p:nvCxnSpPr>
        <p:spPr>
          <a:xfrm>
            <a:off x="5221324" y="3847507"/>
            <a:ext cx="307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cxnSpLocks/>
          </p:cNvCxnSpPr>
          <p:nvPr/>
        </p:nvCxnSpPr>
        <p:spPr>
          <a:xfrm>
            <a:off x="5214313" y="3847507"/>
            <a:ext cx="0" cy="1070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楕円 162"/>
          <p:cNvSpPr/>
          <p:nvPr/>
        </p:nvSpPr>
        <p:spPr>
          <a:xfrm>
            <a:off x="4765938" y="3732245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5" name="台形 154">
            <a:extLst>
              <a:ext uri="{FF2B5EF4-FFF2-40B4-BE49-F238E27FC236}">
                <a16:creationId xmlns:a16="http://schemas.microsoft.com/office/drawing/2014/main" id="{6E5FB6AE-9EF9-425C-B092-198C2244EFDD}"/>
              </a:ext>
            </a:extLst>
          </p:cNvPr>
          <p:cNvSpPr/>
          <p:nvPr/>
        </p:nvSpPr>
        <p:spPr>
          <a:xfrm rot="5400000">
            <a:off x="5102990" y="3412084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03F12D5B-4FD8-484F-A8BA-DEB70D65BD5A}"/>
              </a:ext>
            </a:extLst>
          </p:cNvPr>
          <p:cNvSpPr txBox="1"/>
          <p:nvPr/>
        </p:nvSpPr>
        <p:spPr>
          <a:xfrm>
            <a:off x="5527066" y="31882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F5664E97-9530-462E-83ED-2530BB1E2E04}"/>
              </a:ext>
            </a:extLst>
          </p:cNvPr>
          <p:cNvSpPr txBox="1"/>
          <p:nvPr/>
        </p:nvSpPr>
        <p:spPr>
          <a:xfrm>
            <a:off x="5527066" y="365352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3F4536D9-72E6-4FF8-B4B6-36B34BFCCBCE}"/>
              </a:ext>
            </a:extLst>
          </p:cNvPr>
          <p:cNvSpPr txBox="1"/>
          <p:nvPr/>
        </p:nvSpPr>
        <p:spPr>
          <a:xfrm>
            <a:off x="8282127" y="5406857"/>
            <a:ext cx="108290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ECF5DFB-975E-49A2-A66A-5E98FF3F3AC6}"/>
              </a:ext>
            </a:extLst>
          </p:cNvPr>
          <p:cNvCxnSpPr>
            <a:cxnSpLocks/>
          </p:cNvCxnSpPr>
          <p:nvPr/>
        </p:nvCxnSpPr>
        <p:spPr>
          <a:xfrm>
            <a:off x="8215088" y="5580827"/>
            <a:ext cx="14830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168DED6A-100E-4923-86FB-66DE79C6B137}"/>
              </a:ext>
            </a:extLst>
          </p:cNvPr>
          <p:cNvCxnSpPr>
            <a:cxnSpLocks/>
          </p:cNvCxnSpPr>
          <p:nvPr/>
        </p:nvCxnSpPr>
        <p:spPr>
          <a:xfrm>
            <a:off x="3226038" y="4917668"/>
            <a:ext cx="3318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C74EE381-C004-47B4-9589-6AA334BD2233}"/>
              </a:ext>
            </a:extLst>
          </p:cNvPr>
          <p:cNvSpPr txBox="1"/>
          <p:nvPr/>
        </p:nvSpPr>
        <p:spPr>
          <a:xfrm>
            <a:off x="3253354" y="4753291"/>
            <a:ext cx="691665" cy="16595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7ACCF3FA-D465-4E86-B235-5E68851847A1}"/>
              </a:ext>
            </a:extLst>
          </p:cNvPr>
          <p:cNvCxnSpPr>
            <a:cxnSpLocks/>
          </p:cNvCxnSpPr>
          <p:nvPr/>
        </p:nvCxnSpPr>
        <p:spPr>
          <a:xfrm>
            <a:off x="3226038" y="5342917"/>
            <a:ext cx="33295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601B330F-0B06-4393-BCFB-375DB456873D}"/>
              </a:ext>
            </a:extLst>
          </p:cNvPr>
          <p:cNvSpPr txBox="1"/>
          <p:nvPr/>
        </p:nvSpPr>
        <p:spPr>
          <a:xfrm>
            <a:off x="3253354" y="518024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512A19E5-D42D-43C4-9EDB-75FBB9A70086}"/>
              </a:ext>
            </a:extLst>
          </p:cNvPr>
          <p:cNvSpPr txBox="1"/>
          <p:nvPr/>
        </p:nvSpPr>
        <p:spPr>
          <a:xfrm>
            <a:off x="3253353" y="5416586"/>
            <a:ext cx="111202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19BD3B7A-64A1-4BEF-AAB5-59D77FD0AD8E}"/>
              </a:ext>
            </a:extLst>
          </p:cNvPr>
          <p:cNvCxnSpPr>
            <a:cxnSpLocks/>
          </p:cNvCxnSpPr>
          <p:nvPr/>
        </p:nvCxnSpPr>
        <p:spPr>
          <a:xfrm>
            <a:off x="3237179" y="5580827"/>
            <a:ext cx="46775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C3D21F6F-FE2A-4722-9607-4BF80DBA9E5B}"/>
              </a:ext>
            </a:extLst>
          </p:cNvPr>
          <p:cNvCxnSpPr>
            <a:cxnSpLocks/>
          </p:cNvCxnSpPr>
          <p:nvPr/>
        </p:nvCxnSpPr>
        <p:spPr>
          <a:xfrm>
            <a:off x="5052060" y="2269453"/>
            <a:ext cx="0" cy="3072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台形 198">
            <a:extLst>
              <a:ext uri="{FF2B5EF4-FFF2-40B4-BE49-F238E27FC236}">
                <a16:creationId xmlns:a16="http://schemas.microsoft.com/office/drawing/2014/main" id="{DD54A5D1-E4DD-4F31-9315-D29091F68131}"/>
              </a:ext>
            </a:extLst>
          </p:cNvPr>
          <p:cNvSpPr/>
          <p:nvPr/>
        </p:nvSpPr>
        <p:spPr>
          <a:xfrm rot="5400000">
            <a:off x="4791155" y="2399511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534EC79C-0E55-4A4D-A4B7-9A8CD9244565}"/>
              </a:ext>
            </a:extLst>
          </p:cNvPr>
          <p:cNvSpPr txBox="1"/>
          <p:nvPr/>
        </p:nvSpPr>
        <p:spPr>
          <a:xfrm>
            <a:off x="5215231" y="217567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A3401DB-9F2E-4C60-90DE-46F1F43BBB10}"/>
              </a:ext>
            </a:extLst>
          </p:cNvPr>
          <p:cNvSpPr txBox="1"/>
          <p:nvPr/>
        </p:nvSpPr>
        <p:spPr>
          <a:xfrm>
            <a:off x="5215231" y="264095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707BDAD3-2FDB-48CA-9739-4B430596BA76}"/>
              </a:ext>
            </a:extLst>
          </p:cNvPr>
          <p:cNvCxnSpPr>
            <a:cxnSpLocks/>
          </p:cNvCxnSpPr>
          <p:nvPr/>
        </p:nvCxnSpPr>
        <p:spPr>
          <a:xfrm>
            <a:off x="5052060" y="2270378"/>
            <a:ext cx="169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E8A13BE1-F66F-4F7B-BB27-B5302776DA0D}"/>
              </a:ext>
            </a:extLst>
          </p:cNvPr>
          <p:cNvCxnSpPr/>
          <p:nvPr/>
        </p:nvCxnSpPr>
        <p:spPr>
          <a:xfrm>
            <a:off x="5836603" y="2776449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3B92A7D-1D85-422C-950B-CF1DF4492D96}"/>
              </a:ext>
            </a:extLst>
          </p:cNvPr>
          <p:cNvCxnSpPr>
            <a:cxnSpLocks/>
          </p:cNvCxnSpPr>
          <p:nvPr/>
        </p:nvCxnSpPr>
        <p:spPr>
          <a:xfrm>
            <a:off x="5498148" y="2519892"/>
            <a:ext cx="338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9B2C49FC-507B-4223-9FE0-BE6E049B83ED}"/>
              </a:ext>
            </a:extLst>
          </p:cNvPr>
          <p:cNvCxnSpPr>
            <a:cxnSpLocks/>
          </p:cNvCxnSpPr>
          <p:nvPr/>
        </p:nvCxnSpPr>
        <p:spPr>
          <a:xfrm>
            <a:off x="5836603" y="2513345"/>
            <a:ext cx="0" cy="263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530CCB41-027F-4208-8423-B2F7FCA80C98}"/>
              </a:ext>
            </a:extLst>
          </p:cNvPr>
          <p:cNvGrpSpPr/>
          <p:nvPr/>
        </p:nvGrpSpPr>
        <p:grpSpPr>
          <a:xfrm>
            <a:off x="6528964" y="4776214"/>
            <a:ext cx="391335" cy="703818"/>
            <a:chOff x="4483177" y="2711053"/>
            <a:chExt cx="704376" cy="1266825"/>
          </a:xfrm>
        </p:grpSpPr>
        <p:sp>
          <p:nvSpPr>
            <p:cNvPr id="139" name="台形 138">
              <a:extLst>
                <a:ext uri="{FF2B5EF4-FFF2-40B4-BE49-F238E27FC236}">
                  <a16:creationId xmlns:a16="http://schemas.microsoft.com/office/drawing/2014/main" id="{EA0B865B-8240-4942-9232-7739185E2D7B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二等辺三角形 139">
              <a:extLst>
                <a:ext uri="{FF2B5EF4-FFF2-40B4-BE49-F238E27FC236}">
                  <a16:creationId xmlns:a16="http://schemas.microsoft.com/office/drawing/2014/main" id="{2AF1E14C-C9D0-4189-8CEA-1F4F454D0812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二等辺三角形 140">
              <a:extLst>
                <a:ext uri="{FF2B5EF4-FFF2-40B4-BE49-F238E27FC236}">
                  <a16:creationId xmlns:a16="http://schemas.microsoft.com/office/drawing/2014/main" id="{CCE638DA-6384-4973-90E5-87C232CCD94B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4CC89FE-7D6B-4A93-99E8-9DDBF7ECB929}"/>
              </a:ext>
            </a:extLst>
          </p:cNvPr>
          <p:cNvSpPr txBox="1"/>
          <p:nvPr/>
        </p:nvSpPr>
        <p:spPr>
          <a:xfrm>
            <a:off x="6656145" y="498962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5EA3C205-141E-47C0-B72A-1B8C50929F6E}"/>
              </a:ext>
            </a:extLst>
          </p:cNvPr>
          <p:cNvCxnSpPr/>
          <p:nvPr/>
        </p:nvCxnSpPr>
        <p:spPr>
          <a:xfrm>
            <a:off x="6920300" y="5133799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AEB3ED2-54BF-46E3-862F-950B4DE10A76}"/>
              </a:ext>
            </a:extLst>
          </p:cNvPr>
          <p:cNvSpPr txBox="1"/>
          <p:nvPr/>
        </p:nvSpPr>
        <p:spPr>
          <a:xfrm>
            <a:off x="6935345" y="4953127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EAB00320-E8D9-4014-90B1-8FA1AFB5DDF6}"/>
              </a:ext>
            </a:extLst>
          </p:cNvPr>
          <p:cNvSpPr txBox="1"/>
          <p:nvPr/>
        </p:nvSpPr>
        <p:spPr>
          <a:xfrm>
            <a:off x="8199052" y="494681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65425AF-C5EE-4D65-A128-0251D293FDF3}"/>
              </a:ext>
            </a:extLst>
          </p:cNvPr>
          <p:cNvCxnSpPr/>
          <p:nvPr/>
        </p:nvCxnSpPr>
        <p:spPr>
          <a:xfrm>
            <a:off x="8186578" y="513348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12746797-199C-4F01-9DAC-CD19AA391C76}"/>
              </a:ext>
            </a:extLst>
          </p:cNvPr>
          <p:cNvSpPr/>
          <p:nvPr/>
        </p:nvSpPr>
        <p:spPr>
          <a:xfrm>
            <a:off x="5159370" y="4862910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7341532B-D450-4049-9B7B-8032FB4380FA}"/>
              </a:ext>
            </a:extLst>
          </p:cNvPr>
          <p:cNvSpPr/>
          <p:nvPr/>
        </p:nvSpPr>
        <p:spPr>
          <a:xfrm>
            <a:off x="4981454" y="5295121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B8E90798-FB47-4272-A45E-4AD4BC38F51E}"/>
              </a:ext>
            </a:extLst>
          </p:cNvPr>
          <p:cNvCxnSpPr/>
          <p:nvPr/>
        </p:nvCxnSpPr>
        <p:spPr>
          <a:xfrm>
            <a:off x="11472847" y="3163330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台形 182">
            <a:extLst>
              <a:ext uri="{FF2B5EF4-FFF2-40B4-BE49-F238E27FC236}">
                <a16:creationId xmlns:a16="http://schemas.microsoft.com/office/drawing/2014/main" id="{7DD0747A-1101-4FFA-BD16-517C2ACCFA28}"/>
              </a:ext>
            </a:extLst>
          </p:cNvPr>
          <p:cNvSpPr/>
          <p:nvPr/>
        </p:nvSpPr>
        <p:spPr>
          <a:xfrm rot="5400000">
            <a:off x="10686872" y="2990767"/>
            <a:ext cx="1228114" cy="345126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9A2D2DA-3942-442E-914A-8C715BC192E9}"/>
              </a:ext>
            </a:extLst>
          </p:cNvPr>
          <p:cNvSpPr txBox="1"/>
          <p:nvPr/>
        </p:nvSpPr>
        <p:spPr>
          <a:xfrm>
            <a:off x="11111687" y="3035630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F73C8DA9-AAEC-4EAA-A904-28AB36455D05}"/>
              </a:ext>
            </a:extLst>
          </p:cNvPr>
          <p:cNvCxnSpPr>
            <a:cxnSpLocks/>
          </p:cNvCxnSpPr>
          <p:nvPr/>
        </p:nvCxnSpPr>
        <p:spPr>
          <a:xfrm>
            <a:off x="9995910" y="3142775"/>
            <a:ext cx="1132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3C61492F-9840-4E8D-A62C-898702E97A5B}"/>
              </a:ext>
            </a:extLst>
          </p:cNvPr>
          <p:cNvCxnSpPr>
            <a:cxnSpLocks/>
          </p:cNvCxnSpPr>
          <p:nvPr/>
        </p:nvCxnSpPr>
        <p:spPr>
          <a:xfrm>
            <a:off x="10602511" y="2889723"/>
            <a:ext cx="52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4181EE99-4B13-4A53-A036-547B1CCC0E87}"/>
              </a:ext>
            </a:extLst>
          </p:cNvPr>
          <p:cNvSpPr txBox="1"/>
          <p:nvPr/>
        </p:nvSpPr>
        <p:spPr>
          <a:xfrm>
            <a:off x="9994159" y="2962585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DCE7DC-87D7-4BBF-A660-372C66431BAC}"/>
              </a:ext>
            </a:extLst>
          </p:cNvPr>
          <p:cNvSpPr txBox="1"/>
          <p:nvPr/>
        </p:nvSpPr>
        <p:spPr>
          <a:xfrm>
            <a:off x="9990350" y="3903231"/>
            <a:ext cx="593210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1005FFB9-A895-4E08-88A8-9FB6C9B69E9A}"/>
              </a:ext>
            </a:extLst>
          </p:cNvPr>
          <p:cNvCxnSpPr>
            <a:cxnSpLocks/>
          </p:cNvCxnSpPr>
          <p:nvPr/>
        </p:nvCxnSpPr>
        <p:spPr>
          <a:xfrm>
            <a:off x="9994159" y="4242845"/>
            <a:ext cx="1301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426B7B25-F214-4628-8912-D35478BDB968}"/>
              </a:ext>
            </a:extLst>
          </p:cNvPr>
          <p:cNvCxnSpPr>
            <a:cxnSpLocks/>
          </p:cNvCxnSpPr>
          <p:nvPr/>
        </p:nvCxnSpPr>
        <p:spPr>
          <a:xfrm>
            <a:off x="10602511" y="2886655"/>
            <a:ext cx="0" cy="1356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478084F3-2143-4456-BCF6-58DE69B6BD41}"/>
              </a:ext>
            </a:extLst>
          </p:cNvPr>
          <p:cNvSpPr txBox="1"/>
          <p:nvPr/>
        </p:nvSpPr>
        <p:spPr>
          <a:xfrm rot="5400000">
            <a:off x="11222208" y="3514825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AED3540E-4014-42D0-B9C0-3D04524994E5}"/>
              </a:ext>
            </a:extLst>
          </p:cNvPr>
          <p:cNvSpPr txBox="1"/>
          <p:nvPr/>
        </p:nvSpPr>
        <p:spPr>
          <a:xfrm>
            <a:off x="9993181" y="434941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248822F7-AED5-4600-9FC8-0A3E4355F834}"/>
              </a:ext>
            </a:extLst>
          </p:cNvPr>
          <p:cNvCxnSpPr>
            <a:cxnSpLocks/>
          </p:cNvCxnSpPr>
          <p:nvPr/>
        </p:nvCxnSpPr>
        <p:spPr>
          <a:xfrm>
            <a:off x="9980707" y="4523382"/>
            <a:ext cx="1167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8872278D-8522-4D4A-A497-1885481E2EDE}"/>
              </a:ext>
            </a:extLst>
          </p:cNvPr>
          <p:cNvCxnSpPr>
            <a:cxnSpLocks/>
          </p:cNvCxnSpPr>
          <p:nvPr/>
        </p:nvCxnSpPr>
        <p:spPr>
          <a:xfrm>
            <a:off x="10996286" y="5133421"/>
            <a:ext cx="0" cy="1323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BE00F051-6252-47A1-8FA4-1EC309148F46}"/>
              </a:ext>
            </a:extLst>
          </p:cNvPr>
          <p:cNvCxnSpPr>
            <a:cxnSpLocks/>
          </p:cNvCxnSpPr>
          <p:nvPr/>
        </p:nvCxnSpPr>
        <p:spPr>
          <a:xfrm>
            <a:off x="11148686" y="4520439"/>
            <a:ext cx="0" cy="1842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4024564F-7E2A-4DA6-B3BA-4ACE303B8101}"/>
              </a:ext>
            </a:extLst>
          </p:cNvPr>
          <p:cNvCxnSpPr>
            <a:cxnSpLocks/>
          </p:cNvCxnSpPr>
          <p:nvPr/>
        </p:nvCxnSpPr>
        <p:spPr>
          <a:xfrm>
            <a:off x="11741386" y="3163330"/>
            <a:ext cx="0" cy="311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9AA80956-1A4A-474E-B76C-66F78D64D0AA}"/>
              </a:ext>
            </a:extLst>
          </p:cNvPr>
          <p:cNvSpPr txBox="1"/>
          <p:nvPr/>
        </p:nvSpPr>
        <p:spPr>
          <a:xfrm>
            <a:off x="9993181" y="5268994"/>
            <a:ext cx="74330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1EE1EE08-CC7A-4B6D-A099-863C437C6816}"/>
              </a:ext>
            </a:extLst>
          </p:cNvPr>
          <p:cNvCxnSpPr>
            <a:cxnSpLocks/>
          </p:cNvCxnSpPr>
          <p:nvPr/>
        </p:nvCxnSpPr>
        <p:spPr>
          <a:xfrm>
            <a:off x="9980707" y="5609452"/>
            <a:ext cx="8805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2E230C29-85DC-4491-90C2-1B5D906AE6FE}"/>
              </a:ext>
            </a:extLst>
          </p:cNvPr>
          <p:cNvSpPr txBox="1"/>
          <p:nvPr/>
        </p:nvSpPr>
        <p:spPr>
          <a:xfrm>
            <a:off x="11111687" y="2768905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26C69FD-6507-40F5-BB28-E73322E5B861}"/>
              </a:ext>
            </a:extLst>
          </p:cNvPr>
          <p:cNvSpPr txBox="1"/>
          <p:nvPr/>
        </p:nvSpPr>
        <p:spPr>
          <a:xfrm>
            <a:off x="11111687" y="3312629"/>
            <a:ext cx="39088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</a:t>
            </a:r>
            <a:r>
              <a:rPr kumimoji="1" lang="en-US" altLang="ja-JP" sz="1600"/>
              <a:t>0</a:t>
            </a:r>
            <a:endParaRPr kumimoji="1" lang="ja-JP" altLang="en-US" sz="1600"/>
          </a:p>
        </p:txBody>
      </p: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EB208D9F-8903-4FC5-8385-9C152AC0F191}"/>
              </a:ext>
            </a:extLst>
          </p:cNvPr>
          <p:cNvCxnSpPr>
            <a:cxnSpLocks/>
          </p:cNvCxnSpPr>
          <p:nvPr/>
        </p:nvCxnSpPr>
        <p:spPr>
          <a:xfrm>
            <a:off x="10874558" y="3423350"/>
            <a:ext cx="253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12E3554C-0EE9-42E6-A27D-B91A4BF7B1F1}"/>
              </a:ext>
            </a:extLst>
          </p:cNvPr>
          <p:cNvCxnSpPr>
            <a:cxnSpLocks/>
          </p:cNvCxnSpPr>
          <p:nvPr/>
        </p:nvCxnSpPr>
        <p:spPr>
          <a:xfrm>
            <a:off x="10861306" y="3421646"/>
            <a:ext cx="0" cy="218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656A975C-86E0-4B64-83E9-148D73515A40}"/>
              </a:ext>
            </a:extLst>
          </p:cNvPr>
          <p:cNvSpPr txBox="1"/>
          <p:nvPr/>
        </p:nvSpPr>
        <p:spPr>
          <a:xfrm>
            <a:off x="10001266" y="4810256"/>
            <a:ext cx="783319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</a:t>
            </a:r>
            <a:b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ADCD0CA-1291-4155-B455-21B38E55D965}"/>
              </a:ext>
            </a:extLst>
          </p:cNvPr>
          <p:cNvCxnSpPr>
            <a:cxnSpLocks/>
          </p:cNvCxnSpPr>
          <p:nvPr/>
        </p:nvCxnSpPr>
        <p:spPr>
          <a:xfrm>
            <a:off x="9988792" y="5149379"/>
            <a:ext cx="1007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楕円 221">
            <a:extLst>
              <a:ext uri="{FF2B5EF4-FFF2-40B4-BE49-F238E27FC236}">
                <a16:creationId xmlns:a16="http://schemas.microsoft.com/office/drawing/2014/main" id="{96B3CBA0-5047-4F6F-9233-130A31545D88}"/>
              </a:ext>
            </a:extLst>
          </p:cNvPr>
          <p:cNvSpPr/>
          <p:nvPr/>
        </p:nvSpPr>
        <p:spPr>
          <a:xfrm>
            <a:off x="10531628" y="4179786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35B7601B-76DA-4488-AD6E-AE87AD002240}"/>
              </a:ext>
            </a:extLst>
          </p:cNvPr>
          <p:cNvCxnSpPr>
            <a:cxnSpLocks/>
          </p:cNvCxnSpPr>
          <p:nvPr/>
        </p:nvCxnSpPr>
        <p:spPr>
          <a:xfrm>
            <a:off x="11295604" y="4242845"/>
            <a:ext cx="0" cy="230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8279F350-626A-4315-8F32-75B031C96033}"/>
              </a:ext>
            </a:extLst>
          </p:cNvPr>
          <p:cNvCxnSpPr>
            <a:cxnSpLocks/>
          </p:cNvCxnSpPr>
          <p:nvPr/>
        </p:nvCxnSpPr>
        <p:spPr>
          <a:xfrm>
            <a:off x="2818866" y="6545872"/>
            <a:ext cx="84890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C475B96E-59B2-4F6E-8D9E-023C7E7DAE45}"/>
              </a:ext>
            </a:extLst>
          </p:cNvPr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Forwarding</a:t>
            </a:r>
            <a:endParaRPr kumimoji="1" lang="ja-JP" altLang="en-US" sz="240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CD1B3FBF-A2A8-4637-92F4-93A8E47AD2DB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160CFD0F-A175-46CC-A5FA-4A5910F80FDA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4BC67CFF-A047-4A73-AC8E-42B45485F042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7CD91701-8B50-4A85-ACC8-49B459CB96C9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E1275E98-B806-4465-850C-01D2BF7D04BE}"/>
              </a:ext>
            </a:extLst>
          </p:cNvPr>
          <p:cNvSpPr txBox="1"/>
          <p:nvPr/>
        </p:nvSpPr>
        <p:spPr>
          <a:xfrm>
            <a:off x="3070559" y="6711269"/>
            <a:ext cx="498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73AD5760-4DE5-41D4-95C9-3140F37C8CF1}"/>
              </a:ext>
            </a:extLst>
          </p:cNvPr>
          <p:cNvSpPr txBox="1"/>
          <p:nvPr/>
        </p:nvSpPr>
        <p:spPr>
          <a:xfrm>
            <a:off x="8046638" y="6711269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9759E28E-3209-40A6-9125-81BB53049067}"/>
              </a:ext>
            </a:extLst>
          </p:cNvPr>
          <p:cNvSpPr txBox="1"/>
          <p:nvPr/>
        </p:nvSpPr>
        <p:spPr>
          <a:xfrm>
            <a:off x="9835947" y="6711269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4696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DSLab CUD">
      <a:dk1>
        <a:sysClr val="windowText" lastClr="000000"/>
      </a:dk1>
      <a:lt1>
        <a:sysClr val="window" lastClr="FFFFFF"/>
      </a:lt1>
      <a:dk2>
        <a:srgbClr val="84919E"/>
      </a:dk2>
      <a:lt2>
        <a:srgbClr val="C8C8CB"/>
      </a:lt2>
      <a:accent1>
        <a:srgbClr val="005AFF"/>
      </a:accent1>
      <a:accent2>
        <a:srgbClr val="FF4B00"/>
      </a:accent2>
      <a:accent3>
        <a:srgbClr val="03AF7A"/>
      </a:accent3>
      <a:accent4>
        <a:srgbClr val="FFF100"/>
      </a:accent4>
      <a:accent5>
        <a:srgbClr val="4DC4FF"/>
      </a:accent5>
      <a:accent6>
        <a:srgbClr val="F6AA00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</TotalTime>
  <Words>1738</Words>
  <Application>Microsoft Office PowerPoint</Application>
  <PresentationFormat>ユーザー設定</PresentationFormat>
  <Paragraphs>692</Paragraphs>
  <Slides>10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メイリオ</vt:lpstr>
      <vt:lpstr>游ゴシック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MINIFIVE schematic</dc:title>
  <dc:creator>Fujieda</dc:creator>
  <cp:lastModifiedBy>Fujieda</cp:lastModifiedBy>
  <cp:revision>63</cp:revision>
  <dcterms:created xsi:type="dcterms:W3CDTF">2019-05-14T09:04:09Z</dcterms:created>
  <dcterms:modified xsi:type="dcterms:W3CDTF">2023-03-30T06:29:13Z</dcterms:modified>
</cp:coreProperties>
</file>