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3" r:id="rId10"/>
    <p:sldId id="268" r:id="rId11"/>
  </p:sldIdLst>
  <p:sldSz cx="15119350" cy="8999538"/>
  <p:notesSz cx="9144000" cy="6858000"/>
  <p:defaultTextStyle>
    <a:defPPr>
      <a:defRPr lang="ja-JP"/>
    </a:defPPr>
    <a:lvl1pPr marL="0" algn="l" defTabSz="1378065" rtl="0" eaLnBrk="1" latinLnBrk="0" hangingPunct="1">
      <a:defRPr kumimoji="1" sz="2713" kern="1200">
        <a:solidFill>
          <a:schemeClr val="tx1"/>
        </a:solidFill>
        <a:latin typeface="+mn-lt"/>
        <a:ea typeface="+mn-ea"/>
        <a:cs typeface="+mn-cs"/>
      </a:defRPr>
    </a:lvl1pPr>
    <a:lvl2pPr marL="689032" algn="l" defTabSz="1378065" rtl="0" eaLnBrk="1" latinLnBrk="0" hangingPunct="1">
      <a:defRPr kumimoji="1" sz="2713" kern="1200">
        <a:solidFill>
          <a:schemeClr val="tx1"/>
        </a:solidFill>
        <a:latin typeface="+mn-lt"/>
        <a:ea typeface="+mn-ea"/>
        <a:cs typeface="+mn-cs"/>
      </a:defRPr>
    </a:lvl2pPr>
    <a:lvl3pPr marL="1378065" algn="l" defTabSz="1378065" rtl="0" eaLnBrk="1" latinLnBrk="0" hangingPunct="1">
      <a:defRPr kumimoji="1" sz="2713" kern="1200">
        <a:solidFill>
          <a:schemeClr val="tx1"/>
        </a:solidFill>
        <a:latin typeface="+mn-lt"/>
        <a:ea typeface="+mn-ea"/>
        <a:cs typeface="+mn-cs"/>
      </a:defRPr>
    </a:lvl3pPr>
    <a:lvl4pPr marL="2067097" algn="l" defTabSz="1378065" rtl="0" eaLnBrk="1" latinLnBrk="0" hangingPunct="1">
      <a:defRPr kumimoji="1" sz="2713" kern="1200">
        <a:solidFill>
          <a:schemeClr val="tx1"/>
        </a:solidFill>
        <a:latin typeface="+mn-lt"/>
        <a:ea typeface="+mn-ea"/>
        <a:cs typeface="+mn-cs"/>
      </a:defRPr>
    </a:lvl4pPr>
    <a:lvl5pPr marL="2756129" algn="l" defTabSz="1378065" rtl="0" eaLnBrk="1" latinLnBrk="0" hangingPunct="1">
      <a:defRPr kumimoji="1" sz="2713" kern="1200">
        <a:solidFill>
          <a:schemeClr val="tx1"/>
        </a:solidFill>
        <a:latin typeface="+mn-lt"/>
        <a:ea typeface="+mn-ea"/>
        <a:cs typeface="+mn-cs"/>
      </a:defRPr>
    </a:lvl5pPr>
    <a:lvl6pPr marL="3445162" algn="l" defTabSz="1378065" rtl="0" eaLnBrk="1" latinLnBrk="0" hangingPunct="1">
      <a:defRPr kumimoji="1" sz="2713" kern="1200">
        <a:solidFill>
          <a:schemeClr val="tx1"/>
        </a:solidFill>
        <a:latin typeface="+mn-lt"/>
        <a:ea typeface="+mn-ea"/>
        <a:cs typeface="+mn-cs"/>
      </a:defRPr>
    </a:lvl6pPr>
    <a:lvl7pPr marL="4134194" algn="l" defTabSz="1378065" rtl="0" eaLnBrk="1" latinLnBrk="0" hangingPunct="1">
      <a:defRPr kumimoji="1" sz="2713" kern="1200">
        <a:solidFill>
          <a:schemeClr val="tx1"/>
        </a:solidFill>
        <a:latin typeface="+mn-lt"/>
        <a:ea typeface="+mn-ea"/>
        <a:cs typeface="+mn-cs"/>
      </a:defRPr>
    </a:lvl7pPr>
    <a:lvl8pPr marL="4823226" algn="l" defTabSz="1378065" rtl="0" eaLnBrk="1" latinLnBrk="0" hangingPunct="1">
      <a:defRPr kumimoji="1" sz="2713" kern="1200">
        <a:solidFill>
          <a:schemeClr val="tx1"/>
        </a:solidFill>
        <a:latin typeface="+mn-lt"/>
        <a:ea typeface="+mn-ea"/>
        <a:cs typeface="+mn-cs"/>
      </a:defRPr>
    </a:lvl8pPr>
    <a:lvl9pPr marL="5512259" algn="l" defTabSz="1378065" rtl="0" eaLnBrk="1" latinLnBrk="0" hangingPunct="1">
      <a:defRPr kumimoji="1" sz="271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6" autoAdjust="0"/>
    <p:restoredTop sz="92142" autoAdjust="0"/>
  </p:normalViewPr>
  <p:slideViewPr>
    <p:cSldViewPr snapToGrid="0">
      <p:cViewPr varScale="1">
        <p:scale>
          <a:sx n="62" d="100"/>
          <a:sy n="62" d="100"/>
        </p:scale>
        <p:origin x="7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AE3B1-2A9B-4943-8673-DA6FFAE84B5E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628900" y="857250"/>
            <a:ext cx="38862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2B0177-893B-4153-B818-D45B86441F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583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8065" rtl="0" eaLnBrk="1" latinLnBrk="0" hangingPunct="1">
      <a:defRPr kumimoji="1" sz="1808" kern="1200">
        <a:solidFill>
          <a:schemeClr val="tx1"/>
        </a:solidFill>
        <a:latin typeface="+mn-lt"/>
        <a:ea typeface="+mn-ea"/>
        <a:cs typeface="+mn-cs"/>
      </a:defRPr>
    </a:lvl1pPr>
    <a:lvl2pPr marL="689032" algn="l" defTabSz="1378065" rtl="0" eaLnBrk="1" latinLnBrk="0" hangingPunct="1">
      <a:defRPr kumimoji="1" sz="1808" kern="1200">
        <a:solidFill>
          <a:schemeClr val="tx1"/>
        </a:solidFill>
        <a:latin typeface="+mn-lt"/>
        <a:ea typeface="+mn-ea"/>
        <a:cs typeface="+mn-cs"/>
      </a:defRPr>
    </a:lvl2pPr>
    <a:lvl3pPr marL="1378065" algn="l" defTabSz="1378065" rtl="0" eaLnBrk="1" latinLnBrk="0" hangingPunct="1">
      <a:defRPr kumimoji="1" sz="1808" kern="1200">
        <a:solidFill>
          <a:schemeClr val="tx1"/>
        </a:solidFill>
        <a:latin typeface="+mn-lt"/>
        <a:ea typeface="+mn-ea"/>
        <a:cs typeface="+mn-cs"/>
      </a:defRPr>
    </a:lvl3pPr>
    <a:lvl4pPr marL="2067097" algn="l" defTabSz="1378065" rtl="0" eaLnBrk="1" latinLnBrk="0" hangingPunct="1">
      <a:defRPr kumimoji="1" sz="1808" kern="1200">
        <a:solidFill>
          <a:schemeClr val="tx1"/>
        </a:solidFill>
        <a:latin typeface="+mn-lt"/>
        <a:ea typeface="+mn-ea"/>
        <a:cs typeface="+mn-cs"/>
      </a:defRPr>
    </a:lvl4pPr>
    <a:lvl5pPr marL="2756129" algn="l" defTabSz="1378065" rtl="0" eaLnBrk="1" latinLnBrk="0" hangingPunct="1">
      <a:defRPr kumimoji="1" sz="1808" kern="1200">
        <a:solidFill>
          <a:schemeClr val="tx1"/>
        </a:solidFill>
        <a:latin typeface="+mn-lt"/>
        <a:ea typeface="+mn-ea"/>
        <a:cs typeface="+mn-cs"/>
      </a:defRPr>
    </a:lvl5pPr>
    <a:lvl6pPr marL="3445162" algn="l" defTabSz="1378065" rtl="0" eaLnBrk="1" latinLnBrk="0" hangingPunct="1">
      <a:defRPr kumimoji="1" sz="1808" kern="1200">
        <a:solidFill>
          <a:schemeClr val="tx1"/>
        </a:solidFill>
        <a:latin typeface="+mn-lt"/>
        <a:ea typeface="+mn-ea"/>
        <a:cs typeface="+mn-cs"/>
      </a:defRPr>
    </a:lvl6pPr>
    <a:lvl7pPr marL="4134194" algn="l" defTabSz="1378065" rtl="0" eaLnBrk="1" latinLnBrk="0" hangingPunct="1">
      <a:defRPr kumimoji="1" sz="1808" kern="1200">
        <a:solidFill>
          <a:schemeClr val="tx1"/>
        </a:solidFill>
        <a:latin typeface="+mn-lt"/>
        <a:ea typeface="+mn-ea"/>
        <a:cs typeface="+mn-cs"/>
      </a:defRPr>
    </a:lvl7pPr>
    <a:lvl8pPr marL="4823226" algn="l" defTabSz="1378065" rtl="0" eaLnBrk="1" latinLnBrk="0" hangingPunct="1">
      <a:defRPr kumimoji="1" sz="1808" kern="1200">
        <a:solidFill>
          <a:schemeClr val="tx1"/>
        </a:solidFill>
        <a:latin typeface="+mn-lt"/>
        <a:ea typeface="+mn-ea"/>
        <a:cs typeface="+mn-cs"/>
      </a:defRPr>
    </a:lvl8pPr>
    <a:lvl9pPr marL="5512259" algn="l" defTabSz="1378065" rtl="0" eaLnBrk="1" latinLnBrk="0" hangingPunct="1">
      <a:defRPr kumimoji="1" sz="18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628900" y="857250"/>
            <a:ext cx="3886200" cy="23145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B0177-893B-4153-B818-D45B86441FE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628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628900" y="857250"/>
            <a:ext cx="3886200" cy="23145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B0177-893B-4153-B818-D45B86441FEB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1916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628900" y="857250"/>
            <a:ext cx="3886200" cy="23145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B0177-893B-4153-B818-D45B86441FE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4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628900" y="857250"/>
            <a:ext cx="3886200" cy="23145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B0177-893B-4153-B818-D45B86441FEB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9442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628900" y="857250"/>
            <a:ext cx="3886200" cy="23145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B0177-893B-4153-B818-D45B86441FEB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823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628900" y="857250"/>
            <a:ext cx="3886200" cy="23145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B0177-893B-4153-B818-D45B86441FEB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5681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628900" y="857250"/>
            <a:ext cx="3886200" cy="23145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B0177-893B-4153-B818-D45B86441FEB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1557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628900" y="857250"/>
            <a:ext cx="3886200" cy="23145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B0177-893B-4153-B818-D45B86441FEB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041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628900" y="857250"/>
            <a:ext cx="3886200" cy="23145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B0177-893B-4153-B818-D45B86441FEB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530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919" y="1472842"/>
            <a:ext cx="11339513" cy="3133172"/>
          </a:xfrm>
        </p:spPr>
        <p:txBody>
          <a:bodyPr anchor="b"/>
          <a:lstStyle>
            <a:lvl1pPr algn="ctr">
              <a:defRPr sz="744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4726842"/>
            <a:ext cx="11339513" cy="2172804"/>
          </a:xfrm>
        </p:spPr>
        <p:txBody>
          <a:bodyPr/>
          <a:lstStyle>
            <a:lvl1pPr marL="0" indent="0" algn="ctr">
              <a:buNone/>
              <a:defRPr sz="2976"/>
            </a:lvl1pPr>
            <a:lvl2pPr marL="566974" indent="0" algn="ctr">
              <a:buNone/>
              <a:defRPr sz="2480"/>
            </a:lvl2pPr>
            <a:lvl3pPr marL="1133947" indent="0" algn="ctr">
              <a:buNone/>
              <a:defRPr sz="2232"/>
            </a:lvl3pPr>
            <a:lvl4pPr marL="1700921" indent="0" algn="ctr">
              <a:buNone/>
              <a:defRPr sz="1984"/>
            </a:lvl4pPr>
            <a:lvl5pPr marL="2267895" indent="0" algn="ctr">
              <a:buNone/>
              <a:defRPr sz="1984"/>
            </a:lvl5pPr>
            <a:lvl6pPr marL="2834869" indent="0" algn="ctr">
              <a:buNone/>
              <a:defRPr sz="1984"/>
            </a:lvl6pPr>
            <a:lvl7pPr marL="3401842" indent="0" algn="ctr">
              <a:buNone/>
              <a:defRPr sz="1984"/>
            </a:lvl7pPr>
            <a:lvl8pPr marL="3968816" indent="0" algn="ctr">
              <a:buNone/>
              <a:defRPr sz="1984"/>
            </a:lvl8pPr>
            <a:lvl9pPr marL="4535790" indent="0" algn="ctr">
              <a:buNone/>
              <a:defRPr sz="1984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9062-B38C-439C-976B-3F9555FF26DE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04B7-E780-452A-8222-624B8A953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8981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9062-B38C-439C-976B-3F9555FF26DE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04B7-E780-452A-8222-624B8A953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6282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5" y="479142"/>
            <a:ext cx="3260110" cy="7626692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5" y="479142"/>
            <a:ext cx="9591338" cy="762669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9062-B38C-439C-976B-3F9555FF26DE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04B7-E780-452A-8222-624B8A953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598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9062-B38C-439C-976B-3F9555FF26DE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04B7-E780-452A-8222-624B8A953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179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1" y="2243636"/>
            <a:ext cx="13040439" cy="3743557"/>
          </a:xfrm>
        </p:spPr>
        <p:txBody>
          <a:bodyPr anchor="b"/>
          <a:lstStyle>
            <a:lvl1pPr>
              <a:defRPr sz="744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1" y="6022609"/>
            <a:ext cx="13040439" cy="1968648"/>
          </a:xfrm>
        </p:spPr>
        <p:txBody>
          <a:bodyPr/>
          <a:lstStyle>
            <a:lvl1pPr marL="0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1pPr>
            <a:lvl2pPr marL="566974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2pPr>
            <a:lvl3pPr marL="1133947" indent="0">
              <a:buNone/>
              <a:defRPr sz="2232">
                <a:solidFill>
                  <a:schemeClr val="tx1">
                    <a:tint val="75000"/>
                  </a:schemeClr>
                </a:solidFill>
              </a:defRPr>
            </a:lvl3pPr>
            <a:lvl4pPr marL="1700921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4pPr>
            <a:lvl5pPr marL="2267895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5pPr>
            <a:lvl6pPr marL="2834869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6pPr>
            <a:lvl7pPr marL="340184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7pPr>
            <a:lvl8pPr marL="3968816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8pPr>
            <a:lvl9pPr marL="453579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9062-B38C-439C-976B-3F9555FF26DE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04B7-E780-452A-8222-624B8A953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69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395710"/>
            <a:ext cx="6425724" cy="571012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395710"/>
            <a:ext cx="6425724" cy="571012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9062-B38C-439C-976B-3F9555FF26DE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04B7-E780-452A-8222-624B8A953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1542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479143"/>
            <a:ext cx="13040439" cy="173949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5" y="2206137"/>
            <a:ext cx="6396193" cy="1081194"/>
          </a:xfrm>
        </p:spPr>
        <p:txBody>
          <a:bodyPr anchor="b"/>
          <a:lstStyle>
            <a:lvl1pPr marL="0" indent="0">
              <a:buNone/>
              <a:defRPr sz="2976" b="1"/>
            </a:lvl1pPr>
            <a:lvl2pPr marL="566974" indent="0">
              <a:buNone/>
              <a:defRPr sz="2480" b="1"/>
            </a:lvl2pPr>
            <a:lvl3pPr marL="1133947" indent="0">
              <a:buNone/>
              <a:defRPr sz="2232" b="1"/>
            </a:lvl3pPr>
            <a:lvl4pPr marL="1700921" indent="0">
              <a:buNone/>
              <a:defRPr sz="1984" b="1"/>
            </a:lvl4pPr>
            <a:lvl5pPr marL="2267895" indent="0">
              <a:buNone/>
              <a:defRPr sz="1984" b="1"/>
            </a:lvl5pPr>
            <a:lvl6pPr marL="2834869" indent="0">
              <a:buNone/>
              <a:defRPr sz="1984" b="1"/>
            </a:lvl6pPr>
            <a:lvl7pPr marL="3401842" indent="0">
              <a:buNone/>
              <a:defRPr sz="1984" b="1"/>
            </a:lvl7pPr>
            <a:lvl8pPr marL="3968816" indent="0">
              <a:buNone/>
              <a:defRPr sz="1984" b="1"/>
            </a:lvl8pPr>
            <a:lvl9pPr marL="4535790" indent="0">
              <a:buNone/>
              <a:defRPr sz="198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5" y="3287331"/>
            <a:ext cx="6396193" cy="483516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1" y="2206137"/>
            <a:ext cx="6427693" cy="1081194"/>
          </a:xfrm>
        </p:spPr>
        <p:txBody>
          <a:bodyPr anchor="b"/>
          <a:lstStyle>
            <a:lvl1pPr marL="0" indent="0">
              <a:buNone/>
              <a:defRPr sz="2976" b="1"/>
            </a:lvl1pPr>
            <a:lvl2pPr marL="566974" indent="0">
              <a:buNone/>
              <a:defRPr sz="2480" b="1"/>
            </a:lvl2pPr>
            <a:lvl3pPr marL="1133947" indent="0">
              <a:buNone/>
              <a:defRPr sz="2232" b="1"/>
            </a:lvl3pPr>
            <a:lvl4pPr marL="1700921" indent="0">
              <a:buNone/>
              <a:defRPr sz="1984" b="1"/>
            </a:lvl4pPr>
            <a:lvl5pPr marL="2267895" indent="0">
              <a:buNone/>
              <a:defRPr sz="1984" b="1"/>
            </a:lvl5pPr>
            <a:lvl6pPr marL="2834869" indent="0">
              <a:buNone/>
              <a:defRPr sz="1984" b="1"/>
            </a:lvl6pPr>
            <a:lvl7pPr marL="3401842" indent="0">
              <a:buNone/>
              <a:defRPr sz="1984" b="1"/>
            </a:lvl7pPr>
            <a:lvl8pPr marL="3968816" indent="0">
              <a:buNone/>
              <a:defRPr sz="1984" b="1"/>
            </a:lvl8pPr>
            <a:lvl9pPr marL="4535790" indent="0">
              <a:buNone/>
              <a:defRPr sz="198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1" y="3287331"/>
            <a:ext cx="6427693" cy="483516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9062-B38C-439C-976B-3F9555FF26DE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04B7-E780-452A-8222-624B8A953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8851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9062-B38C-439C-976B-3F9555FF26DE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04B7-E780-452A-8222-624B8A953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9069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9062-B38C-439C-976B-3F9555FF26DE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04B7-E780-452A-8222-624B8A953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99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99969"/>
            <a:ext cx="4876383" cy="2099892"/>
          </a:xfrm>
        </p:spPr>
        <p:txBody>
          <a:bodyPr anchor="b"/>
          <a:lstStyle>
            <a:lvl1pPr>
              <a:defRPr sz="396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295767"/>
            <a:ext cx="7654171" cy="6395505"/>
          </a:xfrm>
        </p:spPr>
        <p:txBody>
          <a:bodyPr/>
          <a:lstStyle>
            <a:lvl1pPr>
              <a:defRPr sz="3968"/>
            </a:lvl1pPr>
            <a:lvl2pPr>
              <a:defRPr sz="3472"/>
            </a:lvl2pPr>
            <a:lvl3pPr>
              <a:defRPr sz="2976"/>
            </a:lvl3pPr>
            <a:lvl4pPr>
              <a:defRPr sz="2480"/>
            </a:lvl4pPr>
            <a:lvl5pPr>
              <a:defRPr sz="2480"/>
            </a:lvl5pPr>
            <a:lvl6pPr>
              <a:defRPr sz="2480"/>
            </a:lvl6pPr>
            <a:lvl7pPr>
              <a:defRPr sz="2480"/>
            </a:lvl7pPr>
            <a:lvl8pPr>
              <a:defRPr sz="2480"/>
            </a:lvl8pPr>
            <a:lvl9pPr>
              <a:defRPr sz="248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2699862"/>
            <a:ext cx="4876383" cy="5001827"/>
          </a:xfrm>
        </p:spPr>
        <p:txBody>
          <a:bodyPr/>
          <a:lstStyle>
            <a:lvl1pPr marL="0" indent="0">
              <a:buNone/>
              <a:defRPr sz="1984"/>
            </a:lvl1pPr>
            <a:lvl2pPr marL="566974" indent="0">
              <a:buNone/>
              <a:defRPr sz="1736"/>
            </a:lvl2pPr>
            <a:lvl3pPr marL="1133947" indent="0">
              <a:buNone/>
              <a:defRPr sz="1488"/>
            </a:lvl3pPr>
            <a:lvl4pPr marL="1700921" indent="0">
              <a:buNone/>
              <a:defRPr sz="1240"/>
            </a:lvl4pPr>
            <a:lvl5pPr marL="2267895" indent="0">
              <a:buNone/>
              <a:defRPr sz="1240"/>
            </a:lvl5pPr>
            <a:lvl6pPr marL="2834869" indent="0">
              <a:buNone/>
              <a:defRPr sz="1240"/>
            </a:lvl6pPr>
            <a:lvl7pPr marL="3401842" indent="0">
              <a:buNone/>
              <a:defRPr sz="1240"/>
            </a:lvl7pPr>
            <a:lvl8pPr marL="3968816" indent="0">
              <a:buNone/>
              <a:defRPr sz="1240"/>
            </a:lvl8pPr>
            <a:lvl9pPr marL="4535790" indent="0">
              <a:buNone/>
              <a:defRPr sz="124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9062-B38C-439C-976B-3F9555FF26DE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04B7-E780-452A-8222-624B8A953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4766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99969"/>
            <a:ext cx="4876383" cy="2099892"/>
          </a:xfrm>
        </p:spPr>
        <p:txBody>
          <a:bodyPr anchor="b"/>
          <a:lstStyle>
            <a:lvl1pPr>
              <a:defRPr sz="396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295767"/>
            <a:ext cx="7654171" cy="6395505"/>
          </a:xfrm>
        </p:spPr>
        <p:txBody>
          <a:bodyPr anchor="t"/>
          <a:lstStyle>
            <a:lvl1pPr marL="0" indent="0">
              <a:buNone/>
              <a:defRPr sz="3968"/>
            </a:lvl1pPr>
            <a:lvl2pPr marL="566974" indent="0">
              <a:buNone/>
              <a:defRPr sz="3472"/>
            </a:lvl2pPr>
            <a:lvl3pPr marL="1133947" indent="0">
              <a:buNone/>
              <a:defRPr sz="2976"/>
            </a:lvl3pPr>
            <a:lvl4pPr marL="1700921" indent="0">
              <a:buNone/>
              <a:defRPr sz="2480"/>
            </a:lvl4pPr>
            <a:lvl5pPr marL="2267895" indent="0">
              <a:buNone/>
              <a:defRPr sz="2480"/>
            </a:lvl5pPr>
            <a:lvl6pPr marL="2834869" indent="0">
              <a:buNone/>
              <a:defRPr sz="2480"/>
            </a:lvl6pPr>
            <a:lvl7pPr marL="3401842" indent="0">
              <a:buNone/>
              <a:defRPr sz="2480"/>
            </a:lvl7pPr>
            <a:lvl8pPr marL="3968816" indent="0">
              <a:buNone/>
              <a:defRPr sz="2480"/>
            </a:lvl8pPr>
            <a:lvl9pPr marL="4535790" indent="0">
              <a:buNone/>
              <a:defRPr sz="248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2699862"/>
            <a:ext cx="4876383" cy="5001827"/>
          </a:xfrm>
        </p:spPr>
        <p:txBody>
          <a:bodyPr/>
          <a:lstStyle>
            <a:lvl1pPr marL="0" indent="0">
              <a:buNone/>
              <a:defRPr sz="1984"/>
            </a:lvl1pPr>
            <a:lvl2pPr marL="566974" indent="0">
              <a:buNone/>
              <a:defRPr sz="1736"/>
            </a:lvl2pPr>
            <a:lvl3pPr marL="1133947" indent="0">
              <a:buNone/>
              <a:defRPr sz="1488"/>
            </a:lvl3pPr>
            <a:lvl4pPr marL="1700921" indent="0">
              <a:buNone/>
              <a:defRPr sz="1240"/>
            </a:lvl4pPr>
            <a:lvl5pPr marL="2267895" indent="0">
              <a:buNone/>
              <a:defRPr sz="1240"/>
            </a:lvl5pPr>
            <a:lvl6pPr marL="2834869" indent="0">
              <a:buNone/>
              <a:defRPr sz="1240"/>
            </a:lvl6pPr>
            <a:lvl7pPr marL="3401842" indent="0">
              <a:buNone/>
              <a:defRPr sz="1240"/>
            </a:lvl7pPr>
            <a:lvl8pPr marL="3968816" indent="0">
              <a:buNone/>
              <a:defRPr sz="1240"/>
            </a:lvl8pPr>
            <a:lvl9pPr marL="4535790" indent="0">
              <a:buNone/>
              <a:defRPr sz="124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9062-B38C-439C-976B-3F9555FF26DE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04B7-E780-452A-8222-624B8A953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7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479143"/>
            <a:ext cx="13040439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395710"/>
            <a:ext cx="13040439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8341239"/>
            <a:ext cx="3401854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59062-B38C-439C-976B-3F9555FF26DE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8341239"/>
            <a:ext cx="5102781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8341239"/>
            <a:ext cx="3401854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F04B7-E780-452A-8222-624B8A953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741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133947" rtl="0" eaLnBrk="1" latinLnBrk="0" hangingPunct="1">
        <a:lnSpc>
          <a:spcPct val="90000"/>
        </a:lnSpc>
        <a:spcBef>
          <a:spcPct val="0"/>
        </a:spcBef>
        <a:buNone/>
        <a:defRPr kumimoji="1" sz="54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87" indent="-283487" algn="l" defTabSz="1133947" rtl="0" eaLnBrk="1" latinLnBrk="0" hangingPunct="1">
        <a:lnSpc>
          <a:spcPct val="90000"/>
        </a:lnSpc>
        <a:spcBef>
          <a:spcPts val="1240"/>
        </a:spcBef>
        <a:buFont typeface="Arial" panose="020B0604020202020204" pitchFamily="34" charset="0"/>
        <a:buChar char="•"/>
        <a:defRPr kumimoji="1" sz="3472" kern="1200">
          <a:solidFill>
            <a:schemeClr val="tx1"/>
          </a:solidFill>
          <a:latin typeface="+mn-lt"/>
          <a:ea typeface="+mn-ea"/>
          <a:cs typeface="+mn-cs"/>
        </a:defRPr>
      </a:lvl1pPr>
      <a:lvl2pPr marL="850461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kumimoji="1" sz="2976" kern="1200">
          <a:solidFill>
            <a:schemeClr val="tx1"/>
          </a:solidFill>
          <a:latin typeface="+mn-lt"/>
          <a:ea typeface="+mn-ea"/>
          <a:cs typeface="+mn-cs"/>
        </a:defRPr>
      </a:lvl2pPr>
      <a:lvl3pPr marL="1417434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kumimoji="1" sz="2480" kern="1200">
          <a:solidFill>
            <a:schemeClr val="tx1"/>
          </a:solidFill>
          <a:latin typeface="+mn-lt"/>
          <a:ea typeface="+mn-ea"/>
          <a:cs typeface="+mn-cs"/>
        </a:defRPr>
      </a:lvl3pPr>
      <a:lvl4pPr marL="1984408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kumimoji="1" sz="2232" kern="1200">
          <a:solidFill>
            <a:schemeClr val="tx1"/>
          </a:solidFill>
          <a:latin typeface="+mn-lt"/>
          <a:ea typeface="+mn-ea"/>
          <a:cs typeface="+mn-cs"/>
        </a:defRPr>
      </a:lvl4pPr>
      <a:lvl5pPr marL="2551382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kumimoji="1" sz="2232" kern="1200">
          <a:solidFill>
            <a:schemeClr val="tx1"/>
          </a:solidFill>
          <a:latin typeface="+mn-lt"/>
          <a:ea typeface="+mn-ea"/>
          <a:cs typeface="+mn-cs"/>
        </a:defRPr>
      </a:lvl5pPr>
      <a:lvl6pPr marL="3118355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kumimoji="1" sz="2232" kern="1200">
          <a:solidFill>
            <a:schemeClr val="tx1"/>
          </a:solidFill>
          <a:latin typeface="+mn-lt"/>
          <a:ea typeface="+mn-ea"/>
          <a:cs typeface="+mn-cs"/>
        </a:defRPr>
      </a:lvl6pPr>
      <a:lvl7pPr marL="3685329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kumimoji="1" sz="2232" kern="1200">
          <a:solidFill>
            <a:schemeClr val="tx1"/>
          </a:solidFill>
          <a:latin typeface="+mn-lt"/>
          <a:ea typeface="+mn-ea"/>
          <a:cs typeface="+mn-cs"/>
        </a:defRPr>
      </a:lvl7pPr>
      <a:lvl8pPr marL="4252303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kumimoji="1" sz="2232" kern="1200">
          <a:solidFill>
            <a:schemeClr val="tx1"/>
          </a:solidFill>
          <a:latin typeface="+mn-lt"/>
          <a:ea typeface="+mn-ea"/>
          <a:cs typeface="+mn-cs"/>
        </a:defRPr>
      </a:lvl8pPr>
      <a:lvl9pPr marL="4819277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kumimoji="1" sz="22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33947" rtl="0" eaLnBrk="1" latinLnBrk="0" hangingPunct="1">
        <a:defRPr kumimoji="1" sz="2232" kern="1200">
          <a:solidFill>
            <a:schemeClr val="tx1"/>
          </a:solidFill>
          <a:latin typeface="+mn-lt"/>
          <a:ea typeface="+mn-ea"/>
          <a:cs typeface="+mn-cs"/>
        </a:defRPr>
      </a:lvl1pPr>
      <a:lvl2pPr marL="566974" algn="l" defTabSz="1133947" rtl="0" eaLnBrk="1" latinLnBrk="0" hangingPunct="1">
        <a:defRPr kumimoji="1" sz="2232" kern="1200">
          <a:solidFill>
            <a:schemeClr val="tx1"/>
          </a:solidFill>
          <a:latin typeface="+mn-lt"/>
          <a:ea typeface="+mn-ea"/>
          <a:cs typeface="+mn-cs"/>
        </a:defRPr>
      </a:lvl2pPr>
      <a:lvl3pPr marL="1133947" algn="l" defTabSz="1133947" rtl="0" eaLnBrk="1" latinLnBrk="0" hangingPunct="1">
        <a:defRPr kumimoji="1" sz="2232" kern="1200">
          <a:solidFill>
            <a:schemeClr val="tx1"/>
          </a:solidFill>
          <a:latin typeface="+mn-lt"/>
          <a:ea typeface="+mn-ea"/>
          <a:cs typeface="+mn-cs"/>
        </a:defRPr>
      </a:lvl3pPr>
      <a:lvl4pPr marL="1700921" algn="l" defTabSz="1133947" rtl="0" eaLnBrk="1" latinLnBrk="0" hangingPunct="1">
        <a:defRPr kumimoji="1" sz="2232" kern="1200">
          <a:solidFill>
            <a:schemeClr val="tx1"/>
          </a:solidFill>
          <a:latin typeface="+mn-lt"/>
          <a:ea typeface="+mn-ea"/>
          <a:cs typeface="+mn-cs"/>
        </a:defRPr>
      </a:lvl4pPr>
      <a:lvl5pPr marL="2267895" algn="l" defTabSz="1133947" rtl="0" eaLnBrk="1" latinLnBrk="0" hangingPunct="1">
        <a:defRPr kumimoji="1" sz="2232" kern="1200">
          <a:solidFill>
            <a:schemeClr val="tx1"/>
          </a:solidFill>
          <a:latin typeface="+mn-lt"/>
          <a:ea typeface="+mn-ea"/>
          <a:cs typeface="+mn-cs"/>
        </a:defRPr>
      </a:lvl5pPr>
      <a:lvl6pPr marL="2834869" algn="l" defTabSz="1133947" rtl="0" eaLnBrk="1" latinLnBrk="0" hangingPunct="1">
        <a:defRPr kumimoji="1" sz="2232" kern="1200">
          <a:solidFill>
            <a:schemeClr val="tx1"/>
          </a:solidFill>
          <a:latin typeface="+mn-lt"/>
          <a:ea typeface="+mn-ea"/>
          <a:cs typeface="+mn-cs"/>
        </a:defRPr>
      </a:lvl6pPr>
      <a:lvl7pPr marL="3401842" algn="l" defTabSz="1133947" rtl="0" eaLnBrk="1" latinLnBrk="0" hangingPunct="1">
        <a:defRPr kumimoji="1" sz="2232" kern="1200">
          <a:solidFill>
            <a:schemeClr val="tx1"/>
          </a:solidFill>
          <a:latin typeface="+mn-lt"/>
          <a:ea typeface="+mn-ea"/>
          <a:cs typeface="+mn-cs"/>
        </a:defRPr>
      </a:lvl7pPr>
      <a:lvl8pPr marL="3968816" algn="l" defTabSz="1133947" rtl="0" eaLnBrk="1" latinLnBrk="0" hangingPunct="1">
        <a:defRPr kumimoji="1" sz="2232" kern="1200">
          <a:solidFill>
            <a:schemeClr val="tx1"/>
          </a:solidFill>
          <a:latin typeface="+mn-lt"/>
          <a:ea typeface="+mn-ea"/>
          <a:cs typeface="+mn-cs"/>
        </a:defRPr>
      </a:lvl8pPr>
      <a:lvl9pPr marL="4535790" algn="l" defTabSz="1133947" rtl="0" eaLnBrk="1" latinLnBrk="0" hangingPunct="1">
        <a:defRPr kumimoji="1" sz="22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テキスト ボックス 752"/>
          <p:cNvSpPr txBox="1"/>
          <p:nvPr/>
        </p:nvSpPr>
        <p:spPr>
          <a:xfrm>
            <a:off x="4341101" y="4276279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ID_A1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54" name="テキスト ボックス 753"/>
          <p:cNvSpPr txBox="1"/>
          <p:nvPr/>
        </p:nvSpPr>
        <p:spPr>
          <a:xfrm>
            <a:off x="4341101" y="4693428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ID_A2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55" name="テキスト ボックス 754"/>
          <p:cNvSpPr txBox="1"/>
          <p:nvPr/>
        </p:nvSpPr>
        <p:spPr>
          <a:xfrm>
            <a:off x="4341101" y="5107461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ID_A3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56" name="テキスト ボックス 755"/>
          <p:cNvSpPr txBox="1"/>
          <p:nvPr/>
        </p:nvSpPr>
        <p:spPr>
          <a:xfrm>
            <a:off x="4341101" y="5499475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ID_D3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58" name="テキスト ボックス 757"/>
          <p:cNvSpPr txBox="1"/>
          <p:nvPr/>
        </p:nvSpPr>
        <p:spPr>
          <a:xfrm>
            <a:off x="4341101" y="4158541"/>
            <a:ext cx="689926" cy="15388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00">
                <a:solidFill>
                  <a:schemeClr val="accent2"/>
                </a:solidFill>
                <a:latin typeface="+mn-ea"/>
              </a:rPr>
              <a:t>19:15</a:t>
            </a:r>
            <a:endParaRPr kumimoji="1" lang="ja-JP" altLang="en-US" sz="100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759" name="テキスト ボックス 758"/>
          <p:cNvSpPr txBox="1"/>
          <p:nvPr/>
        </p:nvSpPr>
        <p:spPr>
          <a:xfrm>
            <a:off x="4341101" y="4570592"/>
            <a:ext cx="689926" cy="15388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00">
                <a:solidFill>
                  <a:schemeClr val="accent2"/>
                </a:solidFill>
                <a:latin typeface="+mn-ea"/>
              </a:rPr>
              <a:t>24:20</a:t>
            </a:r>
            <a:endParaRPr kumimoji="1" lang="ja-JP" altLang="en-US" sz="1000">
              <a:solidFill>
                <a:schemeClr val="accent2"/>
              </a:solidFill>
              <a:latin typeface="+mn-ea"/>
            </a:endParaRPr>
          </a:p>
        </p:txBody>
      </p:sp>
      <p:cxnSp>
        <p:nvCxnSpPr>
          <p:cNvPr id="849" name="直線コネクタ 848"/>
          <p:cNvCxnSpPr>
            <a:cxnSpLocks/>
          </p:cNvCxnSpPr>
          <p:nvPr/>
        </p:nvCxnSpPr>
        <p:spPr>
          <a:xfrm>
            <a:off x="7603508" y="4894362"/>
            <a:ext cx="0" cy="9954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直線コネクタ 678"/>
          <p:cNvCxnSpPr/>
          <p:nvPr/>
        </p:nvCxnSpPr>
        <p:spPr>
          <a:xfrm>
            <a:off x="12816841" y="723900"/>
            <a:ext cx="0" cy="813816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直線コネクタ 679"/>
          <p:cNvCxnSpPr/>
          <p:nvPr/>
        </p:nvCxnSpPr>
        <p:spPr>
          <a:xfrm>
            <a:off x="11035666" y="723900"/>
            <a:ext cx="0" cy="808482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直線コネクタ 680"/>
          <p:cNvCxnSpPr>
            <a:cxnSpLocks/>
          </p:cNvCxnSpPr>
          <p:nvPr/>
        </p:nvCxnSpPr>
        <p:spPr>
          <a:xfrm>
            <a:off x="4174190" y="2286368"/>
            <a:ext cx="0" cy="42983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直線コネクタ 681"/>
          <p:cNvCxnSpPr/>
          <p:nvPr/>
        </p:nvCxnSpPr>
        <p:spPr>
          <a:xfrm>
            <a:off x="7102295" y="723900"/>
            <a:ext cx="0" cy="808482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" name="直線コネクタ 682"/>
          <p:cNvCxnSpPr/>
          <p:nvPr/>
        </p:nvCxnSpPr>
        <p:spPr>
          <a:xfrm>
            <a:off x="3409634" y="723900"/>
            <a:ext cx="0" cy="808482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5" name="正方形/長方形 684"/>
          <p:cNvSpPr/>
          <p:nvPr/>
        </p:nvSpPr>
        <p:spPr>
          <a:xfrm>
            <a:off x="1764656" y="3942434"/>
            <a:ext cx="287867" cy="72813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6" name="二等辺三角形 685"/>
          <p:cNvSpPr/>
          <p:nvPr/>
        </p:nvSpPr>
        <p:spPr>
          <a:xfrm>
            <a:off x="1796405" y="4482184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687" name="直線コネクタ 686"/>
          <p:cNvCxnSpPr/>
          <p:nvPr/>
        </p:nvCxnSpPr>
        <p:spPr>
          <a:xfrm>
            <a:off x="2052523" y="4205958"/>
            <a:ext cx="8088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直線コネクタ 687"/>
          <p:cNvCxnSpPr/>
          <p:nvPr/>
        </p:nvCxnSpPr>
        <p:spPr>
          <a:xfrm>
            <a:off x="969022" y="4205959"/>
            <a:ext cx="7956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2" name="テキスト ボックス 691"/>
          <p:cNvSpPr txBox="1"/>
          <p:nvPr/>
        </p:nvSpPr>
        <p:spPr>
          <a:xfrm>
            <a:off x="969022" y="3966096"/>
            <a:ext cx="938741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IF_NEXT_PC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693" name="テキスト ボックス 692"/>
          <p:cNvSpPr txBox="1"/>
          <p:nvPr/>
        </p:nvSpPr>
        <p:spPr>
          <a:xfrm>
            <a:off x="1610296" y="3642720"/>
            <a:ext cx="618810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PC</a:t>
            </a:r>
            <a:endParaRPr kumimoji="1" lang="ja-JP" altLang="en-US" sz="1800"/>
          </a:p>
        </p:txBody>
      </p:sp>
      <p:cxnSp>
        <p:nvCxnSpPr>
          <p:cNvPr id="694" name="直線コネクタ 693"/>
          <p:cNvCxnSpPr/>
          <p:nvPr/>
        </p:nvCxnSpPr>
        <p:spPr>
          <a:xfrm>
            <a:off x="274025" y="3909072"/>
            <a:ext cx="4003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直線コネクタ 694"/>
          <p:cNvCxnSpPr>
            <a:cxnSpLocks/>
          </p:cNvCxnSpPr>
          <p:nvPr/>
        </p:nvCxnSpPr>
        <p:spPr>
          <a:xfrm>
            <a:off x="383783" y="4190045"/>
            <a:ext cx="2026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" name="楕円 695"/>
          <p:cNvSpPr/>
          <p:nvPr/>
        </p:nvSpPr>
        <p:spPr>
          <a:xfrm>
            <a:off x="2286390" y="4160529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697" name="グループ化 696"/>
          <p:cNvGrpSpPr/>
          <p:nvPr/>
        </p:nvGrpSpPr>
        <p:grpSpPr>
          <a:xfrm>
            <a:off x="2540002" y="5285786"/>
            <a:ext cx="391335" cy="703818"/>
            <a:chOff x="4483177" y="2711053"/>
            <a:chExt cx="704376" cy="1266825"/>
          </a:xfrm>
        </p:grpSpPr>
        <p:sp>
          <p:nvSpPr>
            <p:cNvPr id="944" name="台形 943"/>
            <p:cNvSpPr/>
            <p:nvPr/>
          </p:nvSpPr>
          <p:spPr>
            <a:xfrm rot="5400000">
              <a:off x="4216003" y="3006328"/>
              <a:ext cx="1266825" cy="676275"/>
            </a:xfrm>
            <a:prstGeom prst="trapezoid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45" name="二等辺三角形 944"/>
            <p:cNvSpPr/>
            <p:nvPr/>
          </p:nvSpPr>
          <p:spPr>
            <a:xfrm rot="5400000">
              <a:off x="4489465" y="3208138"/>
              <a:ext cx="316277" cy="272653"/>
            </a:xfrm>
            <a:prstGeom prst="triangl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46" name="二等辺三角形 945"/>
            <p:cNvSpPr/>
            <p:nvPr/>
          </p:nvSpPr>
          <p:spPr>
            <a:xfrm rot="5400000">
              <a:off x="4461365" y="3208139"/>
              <a:ext cx="316277" cy="27265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98" name="テキスト ボックス 697"/>
          <p:cNvSpPr txBox="1"/>
          <p:nvPr/>
        </p:nvSpPr>
        <p:spPr>
          <a:xfrm>
            <a:off x="2667183" y="5499195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+</a:t>
            </a:r>
            <a:endParaRPr kumimoji="1" lang="ja-JP" altLang="en-US" sz="1800"/>
          </a:p>
        </p:txBody>
      </p:sp>
      <p:cxnSp>
        <p:nvCxnSpPr>
          <p:cNvPr id="699" name="直線コネクタ 698"/>
          <p:cNvCxnSpPr/>
          <p:nvPr/>
        </p:nvCxnSpPr>
        <p:spPr>
          <a:xfrm>
            <a:off x="2335393" y="5420404"/>
            <a:ext cx="2202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直線コネクタ 699"/>
          <p:cNvCxnSpPr>
            <a:cxnSpLocks/>
          </p:cNvCxnSpPr>
          <p:nvPr/>
        </p:nvCxnSpPr>
        <p:spPr>
          <a:xfrm>
            <a:off x="2335393" y="4205959"/>
            <a:ext cx="0" cy="28139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直線コネクタ 700"/>
          <p:cNvCxnSpPr>
            <a:cxnSpLocks/>
          </p:cNvCxnSpPr>
          <p:nvPr/>
        </p:nvCxnSpPr>
        <p:spPr>
          <a:xfrm>
            <a:off x="2187867" y="5862364"/>
            <a:ext cx="3677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2" name="テキスト ボックス 701"/>
          <p:cNvSpPr txBox="1"/>
          <p:nvPr/>
        </p:nvSpPr>
        <p:spPr>
          <a:xfrm>
            <a:off x="1902329" y="5727356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4</a:t>
            </a:r>
            <a:endParaRPr kumimoji="1" lang="ja-JP" altLang="en-US" sz="1800"/>
          </a:p>
        </p:txBody>
      </p:sp>
      <p:sp>
        <p:nvSpPr>
          <p:cNvPr id="703" name="正方形/長方形 702"/>
          <p:cNvSpPr/>
          <p:nvPr/>
        </p:nvSpPr>
        <p:spPr>
          <a:xfrm>
            <a:off x="3267395" y="6807773"/>
            <a:ext cx="287867" cy="68175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4" name="二等辺三角形 703"/>
          <p:cNvSpPr/>
          <p:nvPr/>
        </p:nvSpPr>
        <p:spPr>
          <a:xfrm>
            <a:off x="3299144" y="7291977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06" name="楕円 705"/>
          <p:cNvSpPr/>
          <p:nvPr/>
        </p:nvSpPr>
        <p:spPr>
          <a:xfrm>
            <a:off x="2277496" y="5371380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707" name="直線コネクタ 706"/>
          <p:cNvCxnSpPr>
            <a:cxnSpLocks/>
          </p:cNvCxnSpPr>
          <p:nvPr/>
        </p:nvCxnSpPr>
        <p:spPr>
          <a:xfrm>
            <a:off x="3097324" y="5613329"/>
            <a:ext cx="0" cy="16429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8" name="テキスト ボックス 707"/>
          <p:cNvSpPr txBox="1"/>
          <p:nvPr/>
        </p:nvSpPr>
        <p:spPr>
          <a:xfrm rot="5400000">
            <a:off x="2758677" y="5996354"/>
            <a:ext cx="937330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IF_PC_PLUS4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09" name="正方形/長方形 708"/>
          <p:cNvSpPr/>
          <p:nvPr/>
        </p:nvSpPr>
        <p:spPr>
          <a:xfrm>
            <a:off x="2861366" y="3942433"/>
            <a:ext cx="693896" cy="774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0" name="二等辺三角形 709"/>
          <p:cNvSpPr/>
          <p:nvPr/>
        </p:nvSpPr>
        <p:spPr>
          <a:xfrm>
            <a:off x="3299144" y="4526412"/>
            <a:ext cx="220980" cy="19050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711" name="直線コネクタ 710"/>
          <p:cNvCxnSpPr/>
          <p:nvPr/>
        </p:nvCxnSpPr>
        <p:spPr>
          <a:xfrm>
            <a:off x="274025" y="6389005"/>
            <a:ext cx="28167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直線コネクタ 711"/>
          <p:cNvCxnSpPr>
            <a:cxnSpLocks/>
          </p:cNvCxnSpPr>
          <p:nvPr/>
        </p:nvCxnSpPr>
        <p:spPr>
          <a:xfrm>
            <a:off x="274025" y="3909072"/>
            <a:ext cx="0" cy="2479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3" name="テキスト ボックス 712"/>
          <p:cNvSpPr txBox="1"/>
          <p:nvPr/>
        </p:nvSpPr>
        <p:spPr>
          <a:xfrm>
            <a:off x="2861366" y="3642719"/>
            <a:ext cx="693896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IMem</a:t>
            </a:r>
            <a:endParaRPr kumimoji="1" lang="ja-JP" altLang="en-US" sz="1800"/>
          </a:p>
        </p:txBody>
      </p:sp>
      <p:sp>
        <p:nvSpPr>
          <p:cNvPr id="715" name="テキスト ボックス 714"/>
          <p:cNvSpPr txBox="1"/>
          <p:nvPr/>
        </p:nvSpPr>
        <p:spPr>
          <a:xfrm>
            <a:off x="2873840" y="4075949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A</a:t>
            </a:r>
            <a:endParaRPr kumimoji="1" lang="ja-JP" altLang="en-US" sz="1800"/>
          </a:p>
        </p:txBody>
      </p:sp>
      <p:sp>
        <p:nvSpPr>
          <p:cNvPr id="716" name="テキスト ボックス 715"/>
          <p:cNvSpPr txBox="1"/>
          <p:nvPr/>
        </p:nvSpPr>
        <p:spPr>
          <a:xfrm>
            <a:off x="3275779" y="4075949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</a:t>
            </a:r>
            <a:endParaRPr kumimoji="1" lang="ja-JP" altLang="en-US" sz="1800"/>
          </a:p>
        </p:txBody>
      </p:sp>
      <p:sp>
        <p:nvSpPr>
          <p:cNvPr id="718" name="テキスト ボックス 717"/>
          <p:cNvSpPr txBox="1"/>
          <p:nvPr/>
        </p:nvSpPr>
        <p:spPr>
          <a:xfrm>
            <a:off x="4358705" y="6840981"/>
            <a:ext cx="66803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IFID_PC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19" name="テキスト ボックス 718"/>
          <p:cNvSpPr txBox="1"/>
          <p:nvPr/>
        </p:nvSpPr>
        <p:spPr>
          <a:xfrm>
            <a:off x="3551874" y="4009799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ID_INST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720" name="直線コネクタ 719"/>
          <p:cNvCxnSpPr/>
          <p:nvPr/>
        </p:nvCxnSpPr>
        <p:spPr>
          <a:xfrm>
            <a:off x="3561317" y="4205958"/>
            <a:ext cx="6128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1" name="楕円 720"/>
          <p:cNvSpPr/>
          <p:nvPr/>
        </p:nvSpPr>
        <p:spPr>
          <a:xfrm>
            <a:off x="4120971" y="4157624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23" name="正方形/長方形 722"/>
          <p:cNvSpPr/>
          <p:nvPr/>
        </p:nvSpPr>
        <p:spPr>
          <a:xfrm>
            <a:off x="5129536" y="3969393"/>
            <a:ext cx="2134863" cy="19222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4" name="テキスト ボックス 723"/>
          <p:cNvSpPr txBox="1"/>
          <p:nvPr/>
        </p:nvSpPr>
        <p:spPr>
          <a:xfrm>
            <a:off x="5621933" y="4816051"/>
            <a:ext cx="1017926" cy="36933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2400"/>
              <a:t>Reg</a:t>
            </a:r>
            <a:endParaRPr kumimoji="1" lang="ja-JP" altLang="en-US" sz="2400"/>
          </a:p>
        </p:txBody>
      </p:sp>
      <p:sp>
        <p:nvSpPr>
          <p:cNvPr id="726" name="テキスト ボックス 725"/>
          <p:cNvSpPr txBox="1"/>
          <p:nvPr/>
        </p:nvSpPr>
        <p:spPr>
          <a:xfrm>
            <a:off x="5132222" y="4301439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A1</a:t>
            </a:r>
            <a:endParaRPr kumimoji="1" lang="ja-JP" altLang="en-US" sz="1800"/>
          </a:p>
        </p:txBody>
      </p:sp>
      <p:sp>
        <p:nvSpPr>
          <p:cNvPr id="727" name="テキスト ボックス 726"/>
          <p:cNvSpPr txBox="1"/>
          <p:nvPr/>
        </p:nvSpPr>
        <p:spPr>
          <a:xfrm>
            <a:off x="6461366" y="3985375"/>
            <a:ext cx="648000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WE3</a:t>
            </a:r>
            <a:endParaRPr kumimoji="1" lang="ja-JP" altLang="en-US" sz="1800"/>
          </a:p>
        </p:txBody>
      </p:sp>
      <p:sp>
        <p:nvSpPr>
          <p:cNvPr id="728" name="テキスト ボックス 727"/>
          <p:cNvSpPr txBox="1"/>
          <p:nvPr/>
        </p:nvSpPr>
        <p:spPr>
          <a:xfrm>
            <a:off x="6834375" y="4301439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Q1</a:t>
            </a:r>
            <a:endParaRPr kumimoji="1" lang="ja-JP" altLang="en-US" sz="1800"/>
          </a:p>
        </p:txBody>
      </p:sp>
      <p:sp>
        <p:nvSpPr>
          <p:cNvPr id="729" name="テキスト ボックス 728"/>
          <p:cNvSpPr txBox="1"/>
          <p:nvPr/>
        </p:nvSpPr>
        <p:spPr>
          <a:xfrm>
            <a:off x="5132222" y="4733017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A2</a:t>
            </a:r>
            <a:endParaRPr kumimoji="1" lang="ja-JP" altLang="en-US" sz="1800"/>
          </a:p>
        </p:txBody>
      </p:sp>
      <p:sp>
        <p:nvSpPr>
          <p:cNvPr id="730" name="テキスト ボックス 729"/>
          <p:cNvSpPr txBox="1"/>
          <p:nvPr/>
        </p:nvSpPr>
        <p:spPr>
          <a:xfrm>
            <a:off x="6834375" y="4733017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Q2</a:t>
            </a:r>
            <a:endParaRPr kumimoji="1" lang="ja-JP" altLang="en-US" sz="1800"/>
          </a:p>
        </p:txBody>
      </p:sp>
      <p:sp>
        <p:nvSpPr>
          <p:cNvPr id="731" name="テキスト ボックス 730"/>
          <p:cNvSpPr txBox="1"/>
          <p:nvPr/>
        </p:nvSpPr>
        <p:spPr>
          <a:xfrm>
            <a:off x="5132222" y="5137902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A3</a:t>
            </a:r>
            <a:endParaRPr kumimoji="1" lang="ja-JP" altLang="en-US" sz="1800"/>
          </a:p>
        </p:txBody>
      </p:sp>
      <p:sp>
        <p:nvSpPr>
          <p:cNvPr id="732" name="テキスト ボックス 731"/>
          <p:cNvSpPr txBox="1"/>
          <p:nvPr/>
        </p:nvSpPr>
        <p:spPr>
          <a:xfrm>
            <a:off x="5132222" y="5542787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D3</a:t>
            </a:r>
            <a:endParaRPr kumimoji="1" lang="ja-JP" altLang="en-US" sz="1800"/>
          </a:p>
        </p:txBody>
      </p:sp>
      <p:sp>
        <p:nvSpPr>
          <p:cNvPr id="733" name="正方形/長方形 732"/>
          <p:cNvSpPr/>
          <p:nvPr/>
        </p:nvSpPr>
        <p:spPr>
          <a:xfrm>
            <a:off x="4548567" y="1259600"/>
            <a:ext cx="1209112" cy="2093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800"/>
              <a:t>Decoder</a:t>
            </a:r>
            <a:endParaRPr kumimoji="1" lang="ja-JP" altLang="en-US" sz="1800"/>
          </a:p>
        </p:txBody>
      </p:sp>
      <p:cxnSp>
        <p:nvCxnSpPr>
          <p:cNvPr id="734" name="直線コネクタ 733"/>
          <p:cNvCxnSpPr>
            <a:cxnSpLocks/>
          </p:cNvCxnSpPr>
          <p:nvPr/>
        </p:nvCxnSpPr>
        <p:spPr>
          <a:xfrm>
            <a:off x="4168135" y="4437768"/>
            <a:ext cx="9614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直線コネクタ 734"/>
          <p:cNvCxnSpPr/>
          <p:nvPr/>
        </p:nvCxnSpPr>
        <p:spPr>
          <a:xfrm flipV="1">
            <a:off x="4174190" y="4445388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直線コネクタ 735"/>
          <p:cNvCxnSpPr>
            <a:cxnSpLocks/>
          </p:cNvCxnSpPr>
          <p:nvPr/>
        </p:nvCxnSpPr>
        <p:spPr>
          <a:xfrm>
            <a:off x="4168135" y="4863853"/>
            <a:ext cx="9614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直線コネクタ 736"/>
          <p:cNvCxnSpPr/>
          <p:nvPr/>
        </p:nvCxnSpPr>
        <p:spPr>
          <a:xfrm>
            <a:off x="4168135" y="6169710"/>
            <a:ext cx="27914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直線コネクタ 737"/>
          <p:cNvCxnSpPr>
            <a:cxnSpLocks/>
          </p:cNvCxnSpPr>
          <p:nvPr/>
        </p:nvCxnSpPr>
        <p:spPr>
          <a:xfrm>
            <a:off x="4168135" y="6595760"/>
            <a:ext cx="9614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直線コネクタ 740"/>
          <p:cNvCxnSpPr>
            <a:cxnSpLocks/>
          </p:cNvCxnSpPr>
          <p:nvPr/>
        </p:nvCxnSpPr>
        <p:spPr>
          <a:xfrm>
            <a:off x="3551874" y="7021451"/>
            <a:ext cx="34077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2" name="フローチャート: 手操作入力 741"/>
          <p:cNvSpPr/>
          <p:nvPr/>
        </p:nvSpPr>
        <p:spPr>
          <a:xfrm>
            <a:off x="5129537" y="6398587"/>
            <a:ext cx="1256283" cy="324137"/>
          </a:xfrm>
          <a:prstGeom prst="flowChartManualInpu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ImmExtend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cxnSp>
        <p:nvCxnSpPr>
          <p:cNvPr id="745" name="直線コネクタ 744"/>
          <p:cNvCxnSpPr>
            <a:cxnSpLocks/>
          </p:cNvCxnSpPr>
          <p:nvPr/>
        </p:nvCxnSpPr>
        <p:spPr>
          <a:xfrm>
            <a:off x="6390620" y="6595760"/>
            <a:ext cx="5689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8" name="テキスト ボックス 747"/>
          <p:cNvSpPr txBox="1"/>
          <p:nvPr/>
        </p:nvSpPr>
        <p:spPr>
          <a:xfrm>
            <a:off x="3470717" y="1442985"/>
            <a:ext cx="103440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ja-JP" altLang="en-US" sz="1800"/>
              <a:t>デコーダ</a:t>
            </a:r>
            <a:endParaRPr kumimoji="1" lang="ja-JP" altLang="en-US" sz="1800"/>
          </a:p>
        </p:txBody>
      </p:sp>
      <p:cxnSp>
        <p:nvCxnSpPr>
          <p:cNvPr id="749" name="直線コネクタ 748"/>
          <p:cNvCxnSpPr>
            <a:cxnSpLocks/>
          </p:cNvCxnSpPr>
          <p:nvPr/>
        </p:nvCxnSpPr>
        <p:spPr>
          <a:xfrm>
            <a:off x="3968750" y="5276401"/>
            <a:ext cx="11607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直線コネクタ 749"/>
          <p:cNvCxnSpPr>
            <a:cxnSpLocks/>
          </p:cNvCxnSpPr>
          <p:nvPr/>
        </p:nvCxnSpPr>
        <p:spPr>
          <a:xfrm>
            <a:off x="4064154" y="5681286"/>
            <a:ext cx="10653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直線コネクタ 750"/>
          <p:cNvCxnSpPr>
            <a:cxnSpLocks/>
          </p:cNvCxnSpPr>
          <p:nvPr/>
        </p:nvCxnSpPr>
        <p:spPr>
          <a:xfrm>
            <a:off x="3966819" y="5276401"/>
            <a:ext cx="0" cy="2625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直線コネクタ 751"/>
          <p:cNvCxnSpPr>
            <a:cxnSpLocks/>
          </p:cNvCxnSpPr>
          <p:nvPr/>
        </p:nvCxnSpPr>
        <p:spPr>
          <a:xfrm>
            <a:off x="4071774" y="5681286"/>
            <a:ext cx="0" cy="2131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7" name="二等辺三角形 756"/>
          <p:cNvSpPr/>
          <p:nvPr/>
        </p:nvSpPr>
        <p:spPr>
          <a:xfrm>
            <a:off x="6990119" y="5699287"/>
            <a:ext cx="220980" cy="190500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60" name="テキスト ボックス 759"/>
          <p:cNvSpPr txBox="1"/>
          <p:nvPr/>
        </p:nvSpPr>
        <p:spPr>
          <a:xfrm>
            <a:off x="4341101" y="5872166"/>
            <a:ext cx="689926" cy="15388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00">
                <a:solidFill>
                  <a:schemeClr val="accent2"/>
                </a:solidFill>
                <a:latin typeface="+mn-ea"/>
              </a:rPr>
              <a:t>11:7</a:t>
            </a:r>
            <a:endParaRPr kumimoji="1" lang="ja-JP" altLang="en-US" sz="100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761" name="テキスト ボックス 760"/>
          <p:cNvSpPr txBox="1"/>
          <p:nvPr/>
        </p:nvSpPr>
        <p:spPr>
          <a:xfrm>
            <a:off x="4341101" y="5996551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68" name="テキスト ボックス 767"/>
          <p:cNvSpPr txBox="1"/>
          <p:nvPr/>
        </p:nvSpPr>
        <p:spPr>
          <a:xfrm>
            <a:off x="6390620" y="6418511"/>
            <a:ext cx="570179" cy="16158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ID_IMM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771" name="直線コネクタ 770"/>
          <p:cNvCxnSpPr>
            <a:cxnSpLocks/>
          </p:cNvCxnSpPr>
          <p:nvPr/>
        </p:nvCxnSpPr>
        <p:spPr>
          <a:xfrm>
            <a:off x="4176571" y="2286368"/>
            <a:ext cx="3636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2" name="正方形/長方形 771"/>
          <p:cNvSpPr/>
          <p:nvPr/>
        </p:nvSpPr>
        <p:spPr>
          <a:xfrm>
            <a:off x="6954022" y="6022467"/>
            <a:ext cx="287867" cy="146258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3" name="二等辺三角形 772"/>
          <p:cNvSpPr/>
          <p:nvPr/>
        </p:nvSpPr>
        <p:spPr>
          <a:xfrm>
            <a:off x="6985771" y="7294556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774" name="直線コネクタ 773"/>
          <p:cNvCxnSpPr/>
          <p:nvPr/>
        </p:nvCxnSpPr>
        <p:spPr>
          <a:xfrm>
            <a:off x="5757679" y="2974977"/>
            <a:ext cx="1196343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5" name="テキスト ボックス 774"/>
          <p:cNvSpPr txBox="1"/>
          <p:nvPr/>
        </p:nvSpPr>
        <p:spPr>
          <a:xfrm>
            <a:off x="5776209" y="2010007"/>
            <a:ext cx="1106968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ID_D3_SRC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76" name="正方形/長方形 775"/>
          <p:cNvSpPr/>
          <p:nvPr/>
        </p:nvSpPr>
        <p:spPr>
          <a:xfrm>
            <a:off x="6954022" y="1259600"/>
            <a:ext cx="274883" cy="1862745"/>
          </a:xfrm>
          <a:prstGeom prst="rect">
            <a:avLst/>
          </a:prstGeom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7" name="二等辺三角形 776"/>
          <p:cNvSpPr/>
          <p:nvPr/>
        </p:nvSpPr>
        <p:spPr>
          <a:xfrm>
            <a:off x="6985771" y="2931846"/>
            <a:ext cx="220980" cy="190500"/>
          </a:xfrm>
          <a:prstGeom prst="triangle">
            <a:avLst/>
          </a:prstGeom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778" name="直線コネクタ 777"/>
          <p:cNvCxnSpPr/>
          <p:nvPr/>
        </p:nvCxnSpPr>
        <p:spPr>
          <a:xfrm>
            <a:off x="5757679" y="2582222"/>
            <a:ext cx="1196343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9" name="テキスト ボックス 778"/>
          <p:cNvSpPr txBox="1"/>
          <p:nvPr/>
        </p:nvSpPr>
        <p:spPr>
          <a:xfrm>
            <a:off x="5776209" y="1807897"/>
            <a:ext cx="1106968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ID_UNDEF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780" name="直線コネクタ 779"/>
          <p:cNvCxnSpPr/>
          <p:nvPr/>
        </p:nvCxnSpPr>
        <p:spPr>
          <a:xfrm>
            <a:off x="5757679" y="2385100"/>
            <a:ext cx="1196343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1" name="テキスト ボックス 780"/>
          <p:cNvSpPr txBox="1"/>
          <p:nvPr/>
        </p:nvSpPr>
        <p:spPr>
          <a:xfrm>
            <a:off x="5776209" y="1610775"/>
            <a:ext cx="1106968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ID_REG_WE3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782" name="直線コネクタ 781"/>
          <p:cNvCxnSpPr/>
          <p:nvPr/>
        </p:nvCxnSpPr>
        <p:spPr>
          <a:xfrm>
            <a:off x="5757679" y="2190069"/>
            <a:ext cx="1196343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3" name="テキスト ボックス 782"/>
          <p:cNvSpPr txBox="1"/>
          <p:nvPr/>
        </p:nvSpPr>
        <p:spPr>
          <a:xfrm>
            <a:off x="5776209" y="1308119"/>
            <a:ext cx="1106968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ID_BR_COND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784" name="直線コネクタ 783"/>
          <p:cNvCxnSpPr/>
          <p:nvPr/>
        </p:nvCxnSpPr>
        <p:spPr>
          <a:xfrm>
            <a:off x="5757679" y="1987033"/>
            <a:ext cx="1196343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5" name="テキスト ボックス 784"/>
          <p:cNvSpPr txBox="1"/>
          <p:nvPr/>
        </p:nvSpPr>
        <p:spPr>
          <a:xfrm>
            <a:off x="5776209" y="2202838"/>
            <a:ext cx="1106968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ID_DMEM_WE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786" name="直線コネクタ 785"/>
          <p:cNvCxnSpPr/>
          <p:nvPr/>
        </p:nvCxnSpPr>
        <p:spPr>
          <a:xfrm>
            <a:off x="5757679" y="1789882"/>
            <a:ext cx="1196343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7" name="テキスト ボックス 786"/>
          <p:cNvSpPr txBox="1"/>
          <p:nvPr/>
        </p:nvSpPr>
        <p:spPr>
          <a:xfrm>
            <a:off x="5776209" y="2403076"/>
            <a:ext cx="1106968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ID_ALU_OP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788" name="直線コネクタ 787"/>
          <p:cNvCxnSpPr/>
          <p:nvPr/>
        </p:nvCxnSpPr>
        <p:spPr>
          <a:xfrm>
            <a:off x="5757679" y="1487227"/>
            <a:ext cx="1196343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9" name="テキスト ボックス 788"/>
          <p:cNvSpPr txBox="1"/>
          <p:nvPr/>
        </p:nvSpPr>
        <p:spPr>
          <a:xfrm>
            <a:off x="5776209" y="2792786"/>
            <a:ext cx="1106968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ID_B_SRC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790" name="直線コネクタ 789"/>
          <p:cNvCxnSpPr>
            <a:cxnSpLocks/>
          </p:cNvCxnSpPr>
          <p:nvPr/>
        </p:nvCxnSpPr>
        <p:spPr>
          <a:xfrm>
            <a:off x="6779299" y="1181883"/>
            <a:ext cx="0" cy="278751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1" name="直線コネクタ 790"/>
          <p:cNvCxnSpPr>
            <a:cxnSpLocks/>
          </p:cNvCxnSpPr>
          <p:nvPr/>
        </p:nvCxnSpPr>
        <p:spPr>
          <a:xfrm>
            <a:off x="822029" y="1087873"/>
            <a:ext cx="0" cy="266315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4" name="直線コネクタ 793"/>
          <p:cNvCxnSpPr/>
          <p:nvPr/>
        </p:nvCxnSpPr>
        <p:spPr>
          <a:xfrm flipV="1">
            <a:off x="4174190" y="4860273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直線コネクタ 794"/>
          <p:cNvCxnSpPr/>
          <p:nvPr/>
        </p:nvCxnSpPr>
        <p:spPr>
          <a:xfrm flipV="1">
            <a:off x="4176571" y="6167381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9" name="直線コネクタ 798"/>
          <p:cNvCxnSpPr/>
          <p:nvPr/>
        </p:nvCxnSpPr>
        <p:spPr>
          <a:xfrm>
            <a:off x="7241889" y="6169710"/>
            <a:ext cx="36474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0" name="直線コネクタ 799"/>
          <p:cNvCxnSpPr>
            <a:cxnSpLocks/>
          </p:cNvCxnSpPr>
          <p:nvPr/>
        </p:nvCxnSpPr>
        <p:spPr>
          <a:xfrm>
            <a:off x="7241889" y="6595760"/>
            <a:ext cx="22882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1" name="直線コネクタ 800"/>
          <p:cNvCxnSpPr>
            <a:cxnSpLocks/>
          </p:cNvCxnSpPr>
          <p:nvPr/>
        </p:nvCxnSpPr>
        <p:spPr>
          <a:xfrm>
            <a:off x="7257129" y="4436578"/>
            <a:ext cx="8747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2" name="直線コネクタ 801"/>
          <p:cNvCxnSpPr>
            <a:cxnSpLocks/>
          </p:cNvCxnSpPr>
          <p:nvPr/>
        </p:nvCxnSpPr>
        <p:spPr>
          <a:xfrm>
            <a:off x="7257129" y="4893143"/>
            <a:ext cx="12570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3" name="テキスト ボックス 802"/>
          <p:cNvSpPr txBox="1"/>
          <p:nvPr/>
        </p:nvSpPr>
        <p:spPr>
          <a:xfrm>
            <a:off x="7269205" y="4262374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IDEX_RS1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04" name="テキスト ボックス 803"/>
          <p:cNvSpPr txBox="1"/>
          <p:nvPr/>
        </p:nvSpPr>
        <p:spPr>
          <a:xfrm>
            <a:off x="7269205" y="4676665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IDEX_RS2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05" name="テキスト ボックス 804"/>
          <p:cNvSpPr txBox="1"/>
          <p:nvPr/>
        </p:nvSpPr>
        <p:spPr>
          <a:xfrm>
            <a:off x="7269205" y="6000893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06" name="テキスト ボックス 805"/>
          <p:cNvSpPr txBox="1"/>
          <p:nvPr/>
        </p:nvSpPr>
        <p:spPr>
          <a:xfrm>
            <a:off x="7269205" y="6431383"/>
            <a:ext cx="691665" cy="16595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IDEX_IMM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11" name="直線コネクタ 810"/>
          <p:cNvCxnSpPr>
            <a:cxnSpLocks/>
          </p:cNvCxnSpPr>
          <p:nvPr/>
        </p:nvCxnSpPr>
        <p:spPr>
          <a:xfrm>
            <a:off x="7241889" y="7021009"/>
            <a:ext cx="22882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2" name="テキスト ボックス 811"/>
          <p:cNvSpPr txBox="1"/>
          <p:nvPr/>
        </p:nvSpPr>
        <p:spPr>
          <a:xfrm>
            <a:off x="7269205" y="6858332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13" name="直線コネクタ 812"/>
          <p:cNvCxnSpPr>
            <a:cxnSpLocks/>
          </p:cNvCxnSpPr>
          <p:nvPr/>
        </p:nvCxnSpPr>
        <p:spPr>
          <a:xfrm>
            <a:off x="7228906" y="2974977"/>
            <a:ext cx="1443993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4" name="テキスト ボックス 813"/>
          <p:cNvSpPr txBox="1"/>
          <p:nvPr/>
        </p:nvSpPr>
        <p:spPr>
          <a:xfrm>
            <a:off x="7247436" y="2010007"/>
            <a:ext cx="1106968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IDEX_D3_SRC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15" name="直線コネクタ 814"/>
          <p:cNvCxnSpPr/>
          <p:nvPr/>
        </p:nvCxnSpPr>
        <p:spPr>
          <a:xfrm>
            <a:off x="7228906" y="2582222"/>
            <a:ext cx="2655011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6" name="テキスト ボックス 815"/>
          <p:cNvSpPr txBox="1"/>
          <p:nvPr/>
        </p:nvSpPr>
        <p:spPr>
          <a:xfrm>
            <a:off x="7247436" y="1807897"/>
            <a:ext cx="1106968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IDEX_UNDEF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17" name="テキスト ボックス 816"/>
          <p:cNvSpPr txBox="1"/>
          <p:nvPr/>
        </p:nvSpPr>
        <p:spPr>
          <a:xfrm>
            <a:off x="7247436" y="1610156"/>
            <a:ext cx="1106968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IDEX_REG_WE3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18" name="テキスト ボックス 817"/>
          <p:cNvSpPr txBox="1"/>
          <p:nvPr/>
        </p:nvSpPr>
        <p:spPr>
          <a:xfrm>
            <a:off x="7247435" y="1304965"/>
            <a:ext cx="1252161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IDEX_BR_COND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19" name="テキスト ボックス 818"/>
          <p:cNvSpPr txBox="1"/>
          <p:nvPr/>
        </p:nvSpPr>
        <p:spPr>
          <a:xfrm>
            <a:off x="7247436" y="2202838"/>
            <a:ext cx="1106968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IDEX_DMEM_WE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20" name="テキスト ボックス 819"/>
          <p:cNvSpPr txBox="1"/>
          <p:nvPr/>
        </p:nvSpPr>
        <p:spPr>
          <a:xfrm>
            <a:off x="7247436" y="2403076"/>
            <a:ext cx="1106968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IDEX_ALU_OP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21" name="直線コネクタ 820"/>
          <p:cNvCxnSpPr/>
          <p:nvPr/>
        </p:nvCxnSpPr>
        <p:spPr>
          <a:xfrm>
            <a:off x="7228906" y="2194962"/>
            <a:ext cx="3660389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" name="直線コネクタ 821"/>
          <p:cNvCxnSpPr/>
          <p:nvPr/>
        </p:nvCxnSpPr>
        <p:spPr>
          <a:xfrm>
            <a:off x="7228906" y="1995169"/>
            <a:ext cx="3660389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直線コネクタ 822"/>
          <p:cNvCxnSpPr/>
          <p:nvPr/>
        </p:nvCxnSpPr>
        <p:spPr>
          <a:xfrm>
            <a:off x="7228906" y="1792133"/>
            <a:ext cx="3660389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直線コネクタ 824"/>
          <p:cNvCxnSpPr>
            <a:cxnSpLocks/>
          </p:cNvCxnSpPr>
          <p:nvPr/>
        </p:nvCxnSpPr>
        <p:spPr>
          <a:xfrm>
            <a:off x="7228906" y="1487227"/>
            <a:ext cx="2351109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6" name="テキスト ボックス 825"/>
          <p:cNvSpPr txBox="1"/>
          <p:nvPr/>
        </p:nvSpPr>
        <p:spPr>
          <a:xfrm>
            <a:off x="7247436" y="2792786"/>
            <a:ext cx="1106968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IDEX_B_SRC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27" name="直線コネクタ 826"/>
          <p:cNvCxnSpPr>
            <a:cxnSpLocks/>
          </p:cNvCxnSpPr>
          <p:nvPr/>
        </p:nvCxnSpPr>
        <p:spPr>
          <a:xfrm flipV="1">
            <a:off x="8672899" y="2974977"/>
            <a:ext cx="0" cy="2034029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" name="直線コネクタ 829"/>
          <p:cNvCxnSpPr>
            <a:cxnSpLocks/>
          </p:cNvCxnSpPr>
          <p:nvPr/>
        </p:nvCxnSpPr>
        <p:spPr>
          <a:xfrm>
            <a:off x="8223328" y="5477694"/>
            <a:ext cx="0" cy="11180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直線コネクタ 831"/>
          <p:cNvCxnSpPr>
            <a:cxnSpLocks/>
          </p:cNvCxnSpPr>
          <p:nvPr/>
        </p:nvCxnSpPr>
        <p:spPr>
          <a:xfrm>
            <a:off x="8223328" y="5477694"/>
            <a:ext cx="2762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直線コネクタ 833"/>
          <p:cNvCxnSpPr/>
          <p:nvPr/>
        </p:nvCxnSpPr>
        <p:spPr>
          <a:xfrm>
            <a:off x="8797411" y="5213529"/>
            <a:ext cx="7219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9" name="グループ化 838"/>
          <p:cNvGrpSpPr/>
          <p:nvPr/>
        </p:nvGrpSpPr>
        <p:grpSpPr>
          <a:xfrm>
            <a:off x="9492270" y="4202310"/>
            <a:ext cx="678042" cy="1219462"/>
            <a:chOff x="4483177" y="2711053"/>
            <a:chExt cx="704376" cy="1266825"/>
          </a:xfrm>
        </p:grpSpPr>
        <p:sp>
          <p:nvSpPr>
            <p:cNvPr id="938" name="台形 937"/>
            <p:cNvSpPr/>
            <p:nvPr/>
          </p:nvSpPr>
          <p:spPr>
            <a:xfrm rot="5400000">
              <a:off x="4216003" y="3006328"/>
              <a:ext cx="1266825" cy="676275"/>
            </a:xfrm>
            <a:prstGeom prst="trapezoid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39" name="二等辺三角形 938"/>
            <p:cNvSpPr/>
            <p:nvPr/>
          </p:nvSpPr>
          <p:spPr>
            <a:xfrm rot="5400000">
              <a:off x="4489465" y="3208138"/>
              <a:ext cx="316277" cy="272653"/>
            </a:xfrm>
            <a:prstGeom prst="triangl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40" name="二等辺三角形 939"/>
            <p:cNvSpPr/>
            <p:nvPr/>
          </p:nvSpPr>
          <p:spPr>
            <a:xfrm rot="5400000">
              <a:off x="4461365" y="3208139"/>
              <a:ext cx="316277" cy="27265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40" name="テキスト ボックス 839"/>
          <p:cNvSpPr txBox="1"/>
          <p:nvPr/>
        </p:nvSpPr>
        <p:spPr>
          <a:xfrm>
            <a:off x="9553469" y="4982084"/>
            <a:ext cx="660896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ALU</a:t>
            </a:r>
            <a:endParaRPr kumimoji="1" lang="ja-JP" altLang="en-US" sz="1800"/>
          </a:p>
        </p:txBody>
      </p:sp>
      <p:sp>
        <p:nvSpPr>
          <p:cNvPr id="841" name="テキスト ボックス 840"/>
          <p:cNvSpPr txBox="1"/>
          <p:nvPr/>
        </p:nvSpPr>
        <p:spPr>
          <a:xfrm>
            <a:off x="8811151" y="5036460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EX_ALU_B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42" name="テキスト ボックス 841"/>
          <p:cNvSpPr txBox="1"/>
          <p:nvPr/>
        </p:nvSpPr>
        <p:spPr>
          <a:xfrm>
            <a:off x="8811151" y="4259118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EX_ALU_A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43" name="直線コネクタ 842"/>
          <p:cNvCxnSpPr>
            <a:cxnSpLocks/>
          </p:cNvCxnSpPr>
          <p:nvPr/>
        </p:nvCxnSpPr>
        <p:spPr>
          <a:xfrm flipV="1">
            <a:off x="9883917" y="2593600"/>
            <a:ext cx="0" cy="1714993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4" name="テキスト ボックス 843"/>
          <p:cNvSpPr txBox="1"/>
          <p:nvPr/>
        </p:nvSpPr>
        <p:spPr>
          <a:xfrm>
            <a:off x="10200242" y="4589775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45" name="直線コネクタ 844"/>
          <p:cNvCxnSpPr/>
          <p:nvPr/>
        </p:nvCxnSpPr>
        <p:spPr>
          <a:xfrm>
            <a:off x="10170312" y="4803325"/>
            <a:ext cx="7189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6" name="正方形/長方形 845"/>
          <p:cNvSpPr/>
          <p:nvPr/>
        </p:nvSpPr>
        <p:spPr>
          <a:xfrm>
            <a:off x="10889295" y="3980534"/>
            <a:ext cx="287867" cy="35196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7" name="二等辺三角形 846"/>
          <p:cNvSpPr/>
          <p:nvPr/>
        </p:nvSpPr>
        <p:spPr>
          <a:xfrm>
            <a:off x="10921044" y="7300992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48" name="楕円 847"/>
          <p:cNvSpPr/>
          <p:nvPr/>
        </p:nvSpPr>
        <p:spPr>
          <a:xfrm>
            <a:off x="7549508" y="4845988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850" name="直線コネクタ 849"/>
          <p:cNvCxnSpPr>
            <a:cxnSpLocks/>
          </p:cNvCxnSpPr>
          <p:nvPr/>
        </p:nvCxnSpPr>
        <p:spPr>
          <a:xfrm>
            <a:off x="7589126" y="5885021"/>
            <a:ext cx="29256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1" name="直線コネクタ 850"/>
          <p:cNvCxnSpPr>
            <a:cxnSpLocks/>
          </p:cNvCxnSpPr>
          <p:nvPr/>
        </p:nvCxnSpPr>
        <p:spPr>
          <a:xfrm>
            <a:off x="10514738" y="5242558"/>
            <a:ext cx="0" cy="6491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直線コネクタ 851"/>
          <p:cNvCxnSpPr/>
          <p:nvPr/>
        </p:nvCxnSpPr>
        <p:spPr>
          <a:xfrm>
            <a:off x="10514738" y="5242558"/>
            <a:ext cx="3745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5" name="正方形/長方形 854"/>
          <p:cNvSpPr/>
          <p:nvPr/>
        </p:nvSpPr>
        <p:spPr>
          <a:xfrm>
            <a:off x="10889295" y="1259600"/>
            <a:ext cx="287867" cy="1611718"/>
          </a:xfrm>
          <a:prstGeom prst="rect">
            <a:avLst/>
          </a:prstGeom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6" name="二等辺三角形 855"/>
          <p:cNvSpPr/>
          <p:nvPr/>
        </p:nvSpPr>
        <p:spPr>
          <a:xfrm>
            <a:off x="10921044" y="2672590"/>
            <a:ext cx="220980" cy="190500"/>
          </a:xfrm>
          <a:prstGeom prst="triangle">
            <a:avLst/>
          </a:prstGeom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857" name="直線コネクタ 856"/>
          <p:cNvCxnSpPr>
            <a:cxnSpLocks/>
          </p:cNvCxnSpPr>
          <p:nvPr/>
        </p:nvCxnSpPr>
        <p:spPr>
          <a:xfrm>
            <a:off x="383783" y="4190045"/>
            <a:ext cx="0" cy="38060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8" name="正方形/長方形 857"/>
          <p:cNvSpPr/>
          <p:nvPr/>
        </p:nvSpPr>
        <p:spPr>
          <a:xfrm>
            <a:off x="12263662" y="3960694"/>
            <a:ext cx="693896" cy="15820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9" name="二等辺三角形 858"/>
          <p:cNvSpPr/>
          <p:nvPr/>
        </p:nvSpPr>
        <p:spPr>
          <a:xfrm>
            <a:off x="12701440" y="5350509"/>
            <a:ext cx="220980" cy="19050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60" name="テキスト ボックス 859"/>
          <p:cNvSpPr txBox="1"/>
          <p:nvPr/>
        </p:nvSpPr>
        <p:spPr>
          <a:xfrm>
            <a:off x="11361792" y="3665882"/>
            <a:ext cx="1199882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DMem</a:t>
            </a:r>
            <a:endParaRPr kumimoji="1" lang="ja-JP" altLang="en-US" sz="1800"/>
          </a:p>
        </p:txBody>
      </p:sp>
      <p:sp>
        <p:nvSpPr>
          <p:cNvPr id="862" name="テキスト ボックス 861"/>
          <p:cNvSpPr txBox="1"/>
          <p:nvPr/>
        </p:nvSpPr>
        <p:spPr>
          <a:xfrm>
            <a:off x="12276136" y="4638932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A</a:t>
            </a:r>
            <a:endParaRPr kumimoji="1" lang="ja-JP" altLang="en-US" sz="1800"/>
          </a:p>
        </p:txBody>
      </p:sp>
      <p:sp>
        <p:nvSpPr>
          <p:cNvPr id="863" name="テキスト ボックス 862"/>
          <p:cNvSpPr txBox="1"/>
          <p:nvPr/>
        </p:nvSpPr>
        <p:spPr>
          <a:xfrm>
            <a:off x="12678075" y="4638932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</a:t>
            </a:r>
            <a:endParaRPr kumimoji="1" lang="ja-JP" altLang="en-US" sz="1800"/>
          </a:p>
        </p:txBody>
      </p:sp>
      <p:sp>
        <p:nvSpPr>
          <p:cNvPr id="864" name="テキスト ボックス 863"/>
          <p:cNvSpPr txBox="1"/>
          <p:nvPr/>
        </p:nvSpPr>
        <p:spPr>
          <a:xfrm>
            <a:off x="11189636" y="4571434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65" name="直線コネクタ 864"/>
          <p:cNvCxnSpPr/>
          <p:nvPr/>
        </p:nvCxnSpPr>
        <p:spPr>
          <a:xfrm>
            <a:off x="11177162" y="4803325"/>
            <a:ext cx="10859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6" name="楕円 865"/>
          <p:cNvSpPr/>
          <p:nvPr/>
        </p:nvSpPr>
        <p:spPr>
          <a:xfrm>
            <a:off x="11866215" y="4750548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67" name="テキスト ボックス 866"/>
          <p:cNvSpPr txBox="1"/>
          <p:nvPr/>
        </p:nvSpPr>
        <p:spPr>
          <a:xfrm>
            <a:off x="11189636" y="5068588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EXMA_RS2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68" name="直線コネクタ 867"/>
          <p:cNvCxnSpPr/>
          <p:nvPr/>
        </p:nvCxnSpPr>
        <p:spPr>
          <a:xfrm>
            <a:off x="11177162" y="5242558"/>
            <a:ext cx="10859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9" name="テキスト ボックス 868"/>
          <p:cNvSpPr txBox="1"/>
          <p:nvPr/>
        </p:nvSpPr>
        <p:spPr>
          <a:xfrm>
            <a:off x="11189636" y="5996354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70" name="直線コネクタ 869"/>
          <p:cNvCxnSpPr/>
          <p:nvPr/>
        </p:nvCxnSpPr>
        <p:spPr>
          <a:xfrm>
            <a:off x="11177162" y="6170324"/>
            <a:ext cx="14955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3" name="テキスト ボックス 872"/>
          <p:cNvSpPr txBox="1"/>
          <p:nvPr/>
        </p:nvSpPr>
        <p:spPr>
          <a:xfrm>
            <a:off x="12276136" y="5094381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D</a:t>
            </a:r>
            <a:endParaRPr kumimoji="1" lang="ja-JP" altLang="en-US" sz="1800"/>
          </a:p>
        </p:txBody>
      </p:sp>
      <p:sp>
        <p:nvSpPr>
          <p:cNvPr id="874" name="テキスト ボックス 873"/>
          <p:cNvSpPr txBox="1"/>
          <p:nvPr/>
        </p:nvSpPr>
        <p:spPr>
          <a:xfrm>
            <a:off x="12263156" y="3969393"/>
            <a:ext cx="694402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WE</a:t>
            </a:r>
            <a:endParaRPr kumimoji="1" lang="ja-JP" altLang="en-US" sz="1800"/>
          </a:p>
        </p:txBody>
      </p:sp>
      <p:cxnSp>
        <p:nvCxnSpPr>
          <p:cNvPr id="875" name="直線コネクタ 874"/>
          <p:cNvCxnSpPr/>
          <p:nvPr/>
        </p:nvCxnSpPr>
        <p:spPr>
          <a:xfrm>
            <a:off x="11913840" y="4813887"/>
            <a:ext cx="0" cy="1075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直線コネクタ 875"/>
          <p:cNvCxnSpPr/>
          <p:nvPr/>
        </p:nvCxnSpPr>
        <p:spPr>
          <a:xfrm>
            <a:off x="11913840" y="5889787"/>
            <a:ext cx="7642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7" name="正方形/長方形 876"/>
          <p:cNvSpPr/>
          <p:nvPr/>
        </p:nvSpPr>
        <p:spPr>
          <a:xfrm>
            <a:off x="12672718" y="5681286"/>
            <a:ext cx="287867" cy="181891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8" name="二等辺三角形 877"/>
          <p:cNvSpPr/>
          <p:nvPr/>
        </p:nvSpPr>
        <p:spPr>
          <a:xfrm>
            <a:off x="12704467" y="7300992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879" name="直線コネクタ 878"/>
          <p:cNvCxnSpPr/>
          <p:nvPr/>
        </p:nvCxnSpPr>
        <p:spPr>
          <a:xfrm>
            <a:off x="11189636" y="2391296"/>
            <a:ext cx="1425932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直線コネクタ 879"/>
          <p:cNvCxnSpPr>
            <a:cxnSpLocks/>
          </p:cNvCxnSpPr>
          <p:nvPr/>
        </p:nvCxnSpPr>
        <p:spPr>
          <a:xfrm flipV="1">
            <a:off x="12615568" y="2385100"/>
            <a:ext cx="0" cy="1575594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1" name="正方形/長方形 880"/>
          <p:cNvSpPr/>
          <p:nvPr/>
        </p:nvSpPr>
        <p:spPr>
          <a:xfrm>
            <a:off x="12679607" y="1259601"/>
            <a:ext cx="287867" cy="1217268"/>
          </a:xfrm>
          <a:prstGeom prst="rect">
            <a:avLst/>
          </a:prstGeom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2" name="二等辺三角形 881"/>
          <p:cNvSpPr/>
          <p:nvPr/>
        </p:nvSpPr>
        <p:spPr>
          <a:xfrm>
            <a:off x="12711356" y="2286368"/>
            <a:ext cx="220980" cy="190500"/>
          </a:xfrm>
          <a:prstGeom prst="triangle">
            <a:avLst/>
          </a:prstGeom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883" name="直線コネクタ 882"/>
          <p:cNvCxnSpPr/>
          <p:nvPr/>
        </p:nvCxnSpPr>
        <p:spPr>
          <a:xfrm>
            <a:off x="11189637" y="2189987"/>
            <a:ext cx="1483082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4" name="直線コネクタ 883"/>
          <p:cNvCxnSpPr/>
          <p:nvPr/>
        </p:nvCxnSpPr>
        <p:spPr>
          <a:xfrm>
            <a:off x="11189637" y="1986951"/>
            <a:ext cx="1483082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5" name="直線コネクタ 884"/>
          <p:cNvCxnSpPr/>
          <p:nvPr/>
        </p:nvCxnSpPr>
        <p:spPr>
          <a:xfrm>
            <a:off x="11189637" y="1789800"/>
            <a:ext cx="1483082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6" name="直線コネクタ 885"/>
          <p:cNvCxnSpPr/>
          <p:nvPr/>
        </p:nvCxnSpPr>
        <p:spPr>
          <a:xfrm>
            <a:off x="11189637" y="1492955"/>
            <a:ext cx="1483082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7" name="テキスト ボックス 886"/>
          <p:cNvSpPr txBox="1"/>
          <p:nvPr/>
        </p:nvSpPr>
        <p:spPr>
          <a:xfrm>
            <a:off x="11177162" y="2009925"/>
            <a:ext cx="1106968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EXMA_D3_SRC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88" name="テキスト ボックス 887"/>
          <p:cNvSpPr txBox="1"/>
          <p:nvPr/>
        </p:nvSpPr>
        <p:spPr>
          <a:xfrm>
            <a:off x="11177162" y="1807815"/>
            <a:ext cx="1106968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EXMA_UNDEF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89" name="テキスト ボックス 888"/>
          <p:cNvSpPr txBox="1"/>
          <p:nvPr/>
        </p:nvSpPr>
        <p:spPr>
          <a:xfrm>
            <a:off x="11177162" y="1610693"/>
            <a:ext cx="1106968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EXMA_REG_WE3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90" name="テキスト ボックス 889"/>
          <p:cNvSpPr txBox="1"/>
          <p:nvPr/>
        </p:nvSpPr>
        <p:spPr>
          <a:xfrm>
            <a:off x="11177162" y="1313847"/>
            <a:ext cx="1106968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</a:t>
            </a:r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_PC_SRC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91" name="テキスト ボックス 890"/>
          <p:cNvSpPr txBox="1"/>
          <p:nvPr/>
        </p:nvSpPr>
        <p:spPr>
          <a:xfrm>
            <a:off x="11177162" y="2202838"/>
            <a:ext cx="1106968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</a:t>
            </a:r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_DMEM_WE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92" name="直線コネクタ 891"/>
          <p:cNvCxnSpPr/>
          <p:nvPr/>
        </p:nvCxnSpPr>
        <p:spPr>
          <a:xfrm>
            <a:off x="14444411" y="4810272"/>
            <a:ext cx="2685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3" name="台形 892"/>
          <p:cNvSpPr/>
          <p:nvPr/>
        </p:nvSpPr>
        <p:spPr>
          <a:xfrm rot="5400000">
            <a:off x="13658436" y="4637709"/>
            <a:ext cx="1228114" cy="345126"/>
          </a:xfrm>
          <a:prstGeom prst="trapezoid">
            <a:avLst>
              <a:gd name="adj" fmla="val 725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94" name="テキスト ボックス 893"/>
          <p:cNvSpPr txBox="1"/>
          <p:nvPr/>
        </p:nvSpPr>
        <p:spPr>
          <a:xfrm>
            <a:off x="14083251" y="4682572"/>
            <a:ext cx="390888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600"/>
              <a:t>01</a:t>
            </a:r>
            <a:endParaRPr kumimoji="1" lang="ja-JP" altLang="en-US" sz="1600"/>
          </a:p>
        </p:txBody>
      </p:sp>
      <p:cxnSp>
        <p:nvCxnSpPr>
          <p:cNvPr id="896" name="直線コネクタ 895"/>
          <p:cNvCxnSpPr>
            <a:cxnSpLocks/>
          </p:cNvCxnSpPr>
          <p:nvPr/>
        </p:nvCxnSpPr>
        <p:spPr>
          <a:xfrm>
            <a:off x="12967474" y="4789717"/>
            <a:ext cx="11324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直線コネクタ 896"/>
          <p:cNvCxnSpPr>
            <a:cxnSpLocks/>
          </p:cNvCxnSpPr>
          <p:nvPr/>
        </p:nvCxnSpPr>
        <p:spPr>
          <a:xfrm>
            <a:off x="13574075" y="4536665"/>
            <a:ext cx="5258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8" name="テキスト ボックス 897"/>
          <p:cNvSpPr txBox="1"/>
          <p:nvPr/>
        </p:nvSpPr>
        <p:spPr>
          <a:xfrm>
            <a:off x="12965723" y="4609527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DMEM_Q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99" name="テキスト ボックス 898"/>
          <p:cNvSpPr txBox="1"/>
          <p:nvPr/>
        </p:nvSpPr>
        <p:spPr>
          <a:xfrm>
            <a:off x="12961914" y="5550173"/>
            <a:ext cx="593210" cy="323165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MAWB_</a:t>
            </a:r>
            <a:b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900" name="直線コネクタ 899"/>
          <p:cNvCxnSpPr>
            <a:cxnSpLocks/>
          </p:cNvCxnSpPr>
          <p:nvPr/>
        </p:nvCxnSpPr>
        <p:spPr>
          <a:xfrm>
            <a:off x="12965723" y="5889787"/>
            <a:ext cx="13067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直線コネクタ 900"/>
          <p:cNvCxnSpPr>
            <a:cxnSpLocks/>
          </p:cNvCxnSpPr>
          <p:nvPr/>
        </p:nvCxnSpPr>
        <p:spPr>
          <a:xfrm>
            <a:off x="13574075" y="4533597"/>
            <a:ext cx="0" cy="13561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2" name="テキスト ボックス 901"/>
          <p:cNvSpPr txBox="1"/>
          <p:nvPr/>
        </p:nvSpPr>
        <p:spPr>
          <a:xfrm rot="5400000">
            <a:off x="14193772" y="5161767"/>
            <a:ext cx="785250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WB_RESULT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903" name="テキスト ボックス 902"/>
          <p:cNvSpPr txBox="1"/>
          <p:nvPr/>
        </p:nvSpPr>
        <p:spPr>
          <a:xfrm>
            <a:off x="12964745" y="5996354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</a:t>
            </a:r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904" name="直線コネクタ 903"/>
          <p:cNvCxnSpPr>
            <a:cxnSpLocks/>
          </p:cNvCxnSpPr>
          <p:nvPr/>
        </p:nvCxnSpPr>
        <p:spPr>
          <a:xfrm>
            <a:off x="12952271" y="6170324"/>
            <a:ext cx="11679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7" name="直線コネクタ 906"/>
          <p:cNvCxnSpPr>
            <a:cxnSpLocks/>
          </p:cNvCxnSpPr>
          <p:nvPr/>
        </p:nvCxnSpPr>
        <p:spPr>
          <a:xfrm>
            <a:off x="13965385" y="6807773"/>
            <a:ext cx="0" cy="11883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8" name="直線コネクタ 907"/>
          <p:cNvCxnSpPr>
            <a:cxnSpLocks/>
          </p:cNvCxnSpPr>
          <p:nvPr/>
        </p:nvCxnSpPr>
        <p:spPr>
          <a:xfrm>
            <a:off x="14120250" y="6167381"/>
            <a:ext cx="0" cy="1734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9" name="直線コネクタ 908"/>
          <p:cNvCxnSpPr>
            <a:cxnSpLocks/>
          </p:cNvCxnSpPr>
          <p:nvPr/>
        </p:nvCxnSpPr>
        <p:spPr>
          <a:xfrm>
            <a:off x="14712950" y="4810272"/>
            <a:ext cx="0" cy="30026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直線コネクタ 909"/>
          <p:cNvCxnSpPr/>
          <p:nvPr/>
        </p:nvCxnSpPr>
        <p:spPr>
          <a:xfrm>
            <a:off x="4064154" y="7812886"/>
            <a:ext cx="106487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1" name="直線コネクタ 910"/>
          <p:cNvCxnSpPr>
            <a:cxnSpLocks/>
          </p:cNvCxnSpPr>
          <p:nvPr/>
        </p:nvCxnSpPr>
        <p:spPr>
          <a:xfrm>
            <a:off x="3954119" y="7902110"/>
            <a:ext cx="101661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直線コネクタ 911"/>
          <p:cNvCxnSpPr>
            <a:cxnSpLocks/>
          </p:cNvCxnSpPr>
          <p:nvPr/>
        </p:nvCxnSpPr>
        <p:spPr>
          <a:xfrm>
            <a:off x="393308" y="7996090"/>
            <a:ext cx="1357207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直線コネクタ 912"/>
          <p:cNvCxnSpPr>
            <a:cxnSpLocks/>
          </p:cNvCxnSpPr>
          <p:nvPr/>
        </p:nvCxnSpPr>
        <p:spPr>
          <a:xfrm>
            <a:off x="12974642" y="2189987"/>
            <a:ext cx="1297851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直線コネクタ 913"/>
          <p:cNvCxnSpPr/>
          <p:nvPr/>
        </p:nvCxnSpPr>
        <p:spPr>
          <a:xfrm>
            <a:off x="12974642" y="1986951"/>
            <a:ext cx="1469769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直線コネクタ 914"/>
          <p:cNvCxnSpPr/>
          <p:nvPr/>
        </p:nvCxnSpPr>
        <p:spPr>
          <a:xfrm>
            <a:off x="12974642" y="1789800"/>
            <a:ext cx="1194188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直線コネクタ 915"/>
          <p:cNvCxnSpPr/>
          <p:nvPr/>
        </p:nvCxnSpPr>
        <p:spPr>
          <a:xfrm>
            <a:off x="12974642" y="1492955"/>
            <a:ext cx="1322776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7" name="テキスト ボックス 916"/>
          <p:cNvSpPr txBox="1"/>
          <p:nvPr/>
        </p:nvSpPr>
        <p:spPr>
          <a:xfrm>
            <a:off x="12962167" y="2009925"/>
            <a:ext cx="1106968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MAWB_D3_SRC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918" name="テキスト ボックス 917"/>
          <p:cNvSpPr txBox="1"/>
          <p:nvPr/>
        </p:nvSpPr>
        <p:spPr>
          <a:xfrm>
            <a:off x="12962167" y="1792464"/>
            <a:ext cx="1106968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MAWB_UNDEF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919" name="テキスト ボックス 918"/>
          <p:cNvSpPr txBox="1"/>
          <p:nvPr/>
        </p:nvSpPr>
        <p:spPr>
          <a:xfrm>
            <a:off x="12962167" y="1609226"/>
            <a:ext cx="1106968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MAWB_REG_WE3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920" name="テキスト ボックス 919"/>
          <p:cNvSpPr txBox="1"/>
          <p:nvPr/>
        </p:nvSpPr>
        <p:spPr>
          <a:xfrm>
            <a:off x="12962167" y="1313847"/>
            <a:ext cx="1106968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</a:t>
            </a:r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_PC_SRC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921" name="直線コネクタ 920"/>
          <p:cNvCxnSpPr>
            <a:cxnSpLocks/>
          </p:cNvCxnSpPr>
          <p:nvPr/>
        </p:nvCxnSpPr>
        <p:spPr>
          <a:xfrm flipV="1">
            <a:off x="14272493" y="2202838"/>
            <a:ext cx="0" cy="2105755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" name="テキスト ボックス 921"/>
          <p:cNvSpPr txBox="1"/>
          <p:nvPr/>
        </p:nvSpPr>
        <p:spPr>
          <a:xfrm rot="5400000">
            <a:off x="13898049" y="1976563"/>
            <a:ext cx="13386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>
                <a:solidFill>
                  <a:schemeClr val="accent5"/>
                </a:solidFill>
              </a:rPr>
              <a:t>to </a:t>
            </a:r>
            <a:r>
              <a:rPr kumimoji="1" lang="en-US" altLang="ja-JP" sz="1050">
                <a:solidFill>
                  <a:schemeClr val="accent5"/>
                </a:solidFill>
              </a:rPr>
              <a:t>State Machine</a:t>
            </a:r>
            <a:endParaRPr kumimoji="1" lang="ja-JP" altLang="en-US" sz="1050">
              <a:solidFill>
                <a:schemeClr val="accent5"/>
              </a:solidFill>
            </a:endParaRPr>
          </a:p>
        </p:txBody>
      </p:sp>
      <p:cxnSp>
        <p:nvCxnSpPr>
          <p:cNvPr id="923" name="直線コネクタ 922"/>
          <p:cNvCxnSpPr>
            <a:cxnSpLocks/>
          </p:cNvCxnSpPr>
          <p:nvPr/>
        </p:nvCxnSpPr>
        <p:spPr>
          <a:xfrm flipV="1">
            <a:off x="14300200" y="1087875"/>
            <a:ext cx="0" cy="40508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直線コネクタ 923"/>
          <p:cNvCxnSpPr>
            <a:cxnSpLocks/>
          </p:cNvCxnSpPr>
          <p:nvPr/>
        </p:nvCxnSpPr>
        <p:spPr>
          <a:xfrm flipV="1">
            <a:off x="14168830" y="1175447"/>
            <a:ext cx="0" cy="614353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直線コネクタ 924"/>
          <p:cNvCxnSpPr/>
          <p:nvPr/>
        </p:nvCxnSpPr>
        <p:spPr>
          <a:xfrm>
            <a:off x="6787112" y="1181883"/>
            <a:ext cx="7372407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直線コネクタ 925"/>
          <p:cNvCxnSpPr/>
          <p:nvPr/>
        </p:nvCxnSpPr>
        <p:spPr>
          <a:xfrm>
            <a:off x="822029" y="1087873"/>
            <a:ext cx="13481739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7" name="直線コネクタ 926"/>
          <p:cNvCxnSpPr>
            <a:cxnSpLocks/>
          </p:cNvCxnSpPr>
          <p:nvPr/>
        </p:nvCxnSpPr>
        <p:spPr>
          <a:xfrm>
            <a:off x="10170312" y="4445388"/>
            <a:ext cx="198275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直線コネクタ 927"/>
          <p:cNvCxnSpPr>
            <a:cxnSpLocks/>
          </p:cNvCxnSpPr>
          <p:nvPr/>
        </p:nvCxnSpPr>
        <p:spPr>
          <a:xfrm flipV="1">
            <a:off x="10370238" y="1656991"/>
            <a:ext cx="0" cy="2788398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9" name="テキスト ボックス 928"/>
          <p:cNvSpPr txBox="1"/>
          <p:nvPr/>
        </p:nvSpPr>
        <p:spPr>
          <a:xfrm rot="16200000">
            <a:off x="9800669" y="3877449"/>
            <a:ext cx="928789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EX_ALU_ZERO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932" name="直線コネクタ 931"/>
          <p:cNvCxnSpPr>
            <a:cxnSpLocks/>
          </p:cNvCxnSpPr>
          <p:nvPr/>
        </p:nvCxnSpPr>
        <p:spPr>
          <a:xfrm>
            <a:off x="10584029" y="1499340"/>
            <a:ext cx="305266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直線コネクタ 946"/>
          <p:cNvCxnSpPr/>
          <p:nvPr/>
        </p:nvCxnSpPr>
        <p:spPr>
          <a:xfrm>
            <a:off x="2662525" y="332224"/>
            <a:ext cx="4003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直線コネクタ 948"/>
          <p:cNvCxnSpPr/>
          <p:nvPr/>
        </p:nvCxnSpPr>
        <p:spPr>
          <a:xfrm>
            <a:off x="5207875" y="332224"/>
            <a:ext cx="400366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1" name="正方形/長方形 950"/>
          <p:cNvSpPr/>
          <p:nvPr/>
        </p:nvSpPr>
        <p:spPr>
          <a:xfrm>
            <a:off x="7336397" y="154078"/>
            <a:ext cx="252729" cy="35532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2" name="二等辺三角形 951"/>
          <p:cNvSpPr/>
          <p:nvPr/>
        </p:nvSpPr>
        <p:spPr>
          <a:xfrm>
            <a:off x="7355446" y="314672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4" name="正方形/長方形 953"/>
          <p:cNvSpPr/>
          <p:nvPr/>
        </p:nvSpPr>
        <p:spPr>
          <a:xfrm>
            <a:off x="9337348" y="154078"/>
            <a:ext cx="417646" cy="3553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6" name="正方形/長方形 955"/>
          <p:cNvSpPr/>
          <p:nvPr/>
        </p:nvSpPr>
        <p:spPr>
          <a:xfrm>
            <a:off x="11854892" y="154078"/>
            <a:ext cx="417646" cy="3553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0" name="直線コネクタ 299">
            <a:extLst>
              <a:ext uri="{FF2B5EF4-FFF2-40B4-BE49-F238E27FC236}">
                <a16:creationId xmlns:a16="http://schemas.microsoft.com/office/drawing/2014/main" id="{145DCEBF-F8A6-4FC8-8800-DABB1AFBD050}"/>
              </a:ext>
            </a:extLst>
          </p:cNvPr>
          <p:cNvCxnSpPr>
            <a:cxnSpLocks/>
          </p:cNvCxnSpPr>
          <p:nvPr/>
        </p:nvCxnSpPr>
        <p:spPr>
          <a:xfrm>
            <a:off x="7228906" y="2385100"/>
            <a:ext cx="3660389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コネクタ 306">
            <a:extLst>
              <a:ext uri="{FF2B5EF4-FFF2-40B4-BE49-F238E27FC236}">
                <a16:creationId xmlns:a16="http://schemas.microsoft.com/office/drawing/2014/main" id="{A960A3E8-64D2-40AA-A23E-58318DC27EE0}"/>
              </a:ext>
            </a:extLst>
          </p:cNvPr>
          <p:cNvCxnSpPr>
            <a:cxnSpLocks/>
          </p:cNvCxnSpPr>
          <p:nvPr/>
        </p:nvCxnSpPr>
        <p:spPr>
          <a:xfrm>
            <a:off x="2939762" y="5619993"/>
            <a:ext cx="1575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台形 315">
            <a:extLst>
              <a:ext uri="{FF2B5EF4-FFF2-40B4-BE49-F238E27FC236}">
                <a16:creationId xmlns:a16="http://schemas.microsoft.com/office/drawing/2014/main" id="{29036B8C-A130-4DB3-96BF-F28A53D70515}"/>
              </a:ext>
            </a:extLst>
          </p:cNvPr>
          <p:cNvSpPr/>
          <p:nvPr/>
        </p:nvSpPr>
        <p:spPr>
          <a:xfrm rot="5400000">
            <a:off x="8099800" y="5077860"/>
            <a:ext cx="1123950" cy="295275"/>
          </a:xfrm>
          <a:prstGeom prst="trapezoid">
            <a:avLst>
              <a:gd name="adj" fmla="val 725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0" name="テキスト ボックス 319">
            <a:extLst>
              <a:ext uri="{FF2B5EF4-FFF2-40B4-BE49-F238E27FC236}">
                <a16:creationId xmlns:a16="http://schemas.microsoft.com/office/drawing/2014/main" id="{9DC30AEA-D74C-41E8-94B3-E8B2B1A76E3C}"/>
              </a:ext>
            </a:extLst>
          </p:cNvPr>
          <p:cNvSpPr txBox="1"/>
          <p:nvPr/>
        </p:nvSpPr>
        <p:spPr>
          <a:xfrm>
            <a:off x="8523876" y="4854021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0</a:t>
            </a:r>
            <a:endParaRPr kumimoji="1" lang="ja-JP" altLang="en-US" sz="1800"/>
          </a:p>
        </p:txBody>
      </p:sp>
      <p:sp>
        <p:nvSpPr>
          <p:cNvPr id="322" name="テキスト ボックス 321">
            <a:extLst>
              <a:ext uri="{FF2B5EF4-FFF2-40B4-BE49-F238E27FC236}">
                <a16:creationId xmlns:a16="http://schemas.microsoft.com/office/drawing/2014/main" id="{79032E5F-33CA-4DBE-9E24-42D6D7CD02D6}"/>
              </a:ext>
            </a:extLst>
          </p:cNvPr>
          <p:cNvSpPr txBox="1"/>
          <p:nvPr/>
        </p:nvSpPr>
        <p:spPr>
          <a:xfrm>
            <a:off x="8523876" y="5319301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1</a:t>
            </a:r>
            <a:endParaRPr kumimoji="1" lang="ja-JP" altLang="en-US" sz="1800"/>
          </a:p>
        </p:txBody>
      </p:sp>
      <p:sp>
        <p:nvSpPr>
          <p:cNvPr id="324" name="台形 323">
            <a:extLst>
              <a:ext uri="{FF2B5EF4-FFF2-40B4-BE49-F238E27FC236}">
                <a16:creationId xmlns:a16="http://schemas.microsoft.com/office/drawing/2014/main" id="{3D1C84D4-4479-431B-997C-17397FC9AA64}"/>
              </a:ext>
            </a:extLst>
          </p:cNvPr>
          <p:cNvSpPr/>
          <p:nvPr/>
        </p:nvSpPr>
        <p:spPr>
          <a:xfrm rot="5400000">
            <a:off x="7717521" y="4067152"/>
            <a:ext cx="1123950" cy="295275"/>
          </a:xfrm>
          <a:prstGeom prst="trapezoid">
            <a:avLst>
              <a:gd name="adj" fmla="val 725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5" name="テキスト ボックス 324">
            <a:extLst>
              <a:ext uri="{FF2B5EF4-FFF2-40B4-BE49-F238E27FC236}">
                <a16:creationId xmlns:a16="http://schemas.microsoft.com/office/drawing/2014/main" id="{F99C29FB-FCF1-40F7-A591-8C735B104808}"/>
              </a:ext>
            </a:extLst>
          </p:cNvPr>
          <p:cNvSpPr txBox="1"/>
          <p:nvPr/>
        </p:nvSpPr>
        <p:spPr>
          <a:xfrm>
            <a:off x="8141597" y="3843313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1</a:t>
            </a:r>
            <a:endParaRPr kumimoji="1" lang="ja-JP" altLang="en-US" sz="1800"/>
          </a:p>
        </p:txBody>
      </p:sp>
      <p:sp>
        <p:nvSpPr>
          <p:cNvPr id="326" name="テキスト ボックス 325">
            <a:extLst>
              <a:ext uri="{FF2B5EF4-FFF2-40B4-BE49-F238E27FC236}">
                <a16:creationId xmlns:a16="http://schemas.microsoft.com/office/drawing/2014/main" id="{4AE97DD8-D322-4A79-BF79-F8CEFC12C40A}"/>
              </a:ext>
            </a:extLst>
          </p:cNvPr>
          <p:cNvSpPr txBox="1"/>
          <p:nvPr/>
        </p:nvSpPr>
        <p:spPr>
          <a:xfrm>
            <a:off x="8141597" y="4308593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0</a:t>
            </a:r>
            <a:endParaRPr kumimoji="1" lang="ja-JP" altLang="en-US" sz="1800"/>
          </a:p>
        </p:txBody>
      </p:sp>
      <p:cxnSp>
        <p:nvCxnSpPr>
          <p:cNvPr id="333" name="直線コネクタ 332">
            <a:extLst>
              <a:ext uri="{FF2B5EF4-FFF2-40B4-BE49-F238E27FC236}">
                <a16:creationId xmlns:a16="http://schemas.microsoft.com/office/drawing/2014/main" id="{5630E53E-2E0E-4917-AACC-BD63113B4804}"/>
              </a:ext>
            </a:extLst>
          </p:cNvPr>
          <p:cNvCxnSpPr>
            <a:cxnSpLocks/>
          </p:cNvCxnSpPr>
          <p:nvPr/>
        </p:nvCxnSpPr>
        <p:spPr>
          <a:xfrm>
            <a:off x="7954598" y="3969393"/>
            <a:ext cx="0" cy="30331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コネクタ 334">
            <a:extLst>
              <a:ext uri="{FF2B5EF4-FFF2-40B4-BE49-F238E27FC236}">
                <a16:creationId xmlns:a16="http://schemas.microsoft.com/office/drawing/2014/main" id="{D21E431C-C404-4549-9EAD-24A23A309C88}"/>
              </a:ext>
            </a:extLst>
          </p:cNvPr>
          <p:cNvCxnSpPr>
            <a:cxnSpLocks/>
          </p:cNvCxnSpPr>
          <p:nvPr/>
        </p:nvCxnSpPr>
        <p:spPr>
          <a:xfrm>
            <a:off x="7960870" y="3980534"/>
            <a:ext cx="1709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21CEB112-7B2F-4AFA-8525-16DCD06FBE4A}"/>
              </a:ext>
            </a:extLst>
          </p:cNvPr>
          <p:cNvCxnSpPr>
            <a:cxnSpLocks/>
          </p:cNvCxnSpPr>
          <p:nvPr/>
        </p:nvCxnSpPr>
        <p:spPr>
          <a:xfrm>
            <a:off x="8797411" y="4436578"/>
            <a:ext cx="7219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19D2F01C-0192-4599-B014-F48B06F1B8D3}"/>
              </a:ext>
            </a:extLst>
          </p:cNvPr>
          <p:cNvCxnSpPr>
            <a:cxnSpLocks/>
          </p:cNvCxnSpPr>
          <p:nvPr/>
        </p:nvCxnSpPr>
        <p:spPr>
          <a:xfrm>
            <a:off x="8435907" y="4202310"/>
            <a:ext cx="3735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B7AC98D0-0D8B-4D4B-9266-C10FC549483F}"/>
              </a:ext>
            </a:extLst>
          </p:cNvPr>
          <p:cNvCxnSpPr>
            <a:cxnSpLocks/>
          </p:cNvCxnSpPr>
          <p:nvPr/>
        </p:nvCxnSpPr>
        <p:spPr>
          <a:xfrm>
            <a:off x="8809413" y="4197912"/>
            <a:ext cx="0" cy="2309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テキスト ボックス 362">
            <a:extLst>
              <a:ext uri="{FF2B5EF4-FFF2-40B4-BE49-F238E27FC236}">
                <a16:creationId xmlns:a16="http://schemas.microsoft.com/office/drawing/2014/main" id="{AA909566-CB20-48A0-8A71-C72AEAF91784}"/>
              </a:ext>
            </a:extLst>
          </p:cNvPr>
          <p:cNvSpPr txBox="1"/>
          <p:nvPr/>
        </p:nvSpPr>
        <p:spPr>
          <a:xfrm>
            <a:off x="11189636" y="7082424"/>
            <a:ext cx="108290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EXMA_PC_PLUS4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364" name="直線コネクタ 363">
            <a:extLst>
              <a:ext uri="{FF2B5EF4-FFF2-40B4-BE49-F238E27FC236}">
                <a16:creationId xmlns:a16="http://schemas.microsoft.com/office/drawing/2014/main" id="{6B1F8CEE-E652-4426-8B10-3F5C59E5AA50}"/>
              </a:ext>
            </a:extLst>
          </p:cNvPr>
          <p:cNvCxnSpPr/>
          <p:nvPr/>
        </p:nvCxnSpPr>
        <p:spPr>
          <a:xfrm>
            <a:off x="11177162" y="7256394"/>
            <a:ext cx="14955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テキスト ボックス 364">
            <a:extLst>
              <a:ext uri="{FF2B5EF4-FFF2-40B4-BE49-F238E27FC236}">
                <a16:creationId xmlns:a16="http://schemas.microsoft.com/office/drawing/2014/main" id="{AF8D76F6-E7FC-4E75-9791-E6F1DA78558D}"/>
              </a:ext>
            </a:extLst>
          </p:cNvPr>
          <p:cNvSpPr txBox="1"/>
          <p:nvPr/>
        </p:nvSpPr>
        <p:spPr>
          <a:xfrm>
            <a:off x="12964745" y="6915936"/>
            <a:ext cx="743309" cy="323165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</a:t>
            </a:r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_</a:t>
            </a:r>
            <a:b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PC_PLUS4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366" name="直線コネクタ 365">
            <a:extLst>
              <a:ext uri="{FF2B5EF4-FFF2-40B4-BE49-F238E27FC236}">
                <a16:creationId xmlns:a16="http://schemas.microsoft.com/office/drawing/2014/main" id="{81D73921-719B-4D75-A2C4-8F6E723A3CE4}"/>
              </a:ext>
            </a:extLst>
          </p:cNvPr>
          <p:cNvCxnSpPr>
            <a:cxnSpLocks/>
          </p:cNvCxnSpPr>
          <p:nvPr/>
        </p:nvCxnSpPr>
        <p:spPr>
          <a:xfrm>
            <a:off x="12952271" y="7256394"/>
            <a:ext cx="8805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テキスト ボックス 378">
            <a:extLst>
              <a:ext uri="{FF2B5EF4-FFF2-40B4-BE49-F238E27FC236}">
                <a16:creationId xmlns:a16="http://schemas.microsoft.com/office/drawing/2014/main" id="{86F7C794-06B1-47D6-A4A6-DD478D81AD72}"/>
              </a:ext>
            </a:extLst>
          </p:cNvPr>
          <p:cNvSpPr txBox="1"/>
          <p:nvPr/>
        </p:nvSpPr>
        <p:spPr>
          <a:xfrm>
            <a:off x="14083251" y="4415847"/>
            <a:ext cx="390888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600"/>
              <a:t>00</a:t>
            </a:r>
            <a:endParaRPr kumimoji="1" lang="ja-JP" altLang="en-US" sz="1600"/>
          </a:p>
        </p:txBody>
      </p:sp>
      <p:sp>
        <p:nvSpPr>
          <p:cNvPr id="380" name="テキスト ボックス 379">
            <a:extLst>
              <a:ext uri="{FF2B5EF4-FFF2-40B4-BE49-F238E27FC236}">
                <a16:creationId xmlns:a16="http://schemas.microsoft.com/office/drawing/2014/main" id="{1DF60E5F-D689-405A-AD15-960FFFF11CFF}"/>
              </a:ext>
            </a:extLst>
          </p:cNvPr>
          <p:cNvSpPr txBox="1"/>
          <p:nvPr/>
        </p:nvSpPr>
        <p:spPr>
          <a:xfrm>
            <a:off x="14083251" y="4959571"/>
            <a:ext cx="390888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600"/>
              <a:t>1</a:t>
            </a:r>
            <a:r>
              <a:rPr kumimoji="1" lang="en-US" altLang="ja-JP" sz="1600"/>
              <a:t>0</a:t>
            </a:r>
            <a:endParaRPr kumimoji="1" lang="ja-JP" altLang="en-US" sz="1600"/>
          </a:p>
        </p:txBody>
      </p:sp>
      <p:cxnSp>
        <p:nvCxnSpPr>
          <p:cNvPr id="385" name="直線コネクタ 384">
            <a:extLst>
              <a:ext uri="{FF2B5EF4-FFF2-40B4-BE49-F238E27FC236}">
                <a16:creationId xmlns:a16="http://schemas.microsoft.com/office/drawing/2014/main" id="{1E3CB1EA-8E75-4271-BF35-53610BDFA391}"/>
              </a:ext>
            </a:extLst>
          </p:cNvPr>
          <p:cNvCxnSpPr>
            <a:cxnSpLocks/>
          </p:cNvCxnSpPr>
          <p:nvPr/>
        </p:nvCxnSpPr>
        <p:spPr>
          <a:xfrm>
            <a:off x="13846122" y="5070292"/>
            <a:ext cx="2538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線コネクタ 386">
            <a:extLst>
              <a:ext uri="{FF2B5EF4-FFF2-40B4-BE49-F238E27FC236}">
                <a16:creationId xmlns:a16="http://schemas.microsoft.com/office/drawing/2014/main" id="{A994D002-6ABE-4426-A65C-B3CBF6A82F8D}"/>
              </a:ext>
            </a:extLst>
          </p:cNvPr>
          <p:cNvCxnSpPr>
            <a:cxnSpLocks/>
          </p:cNvCxnSpPr>
          <p:nvPr/>
        </p:nvCxnSpPr>
        <p:spPr>
          <a:xfrm>
            <a:off x="13832870" y="5068588"/>
            <a:ext cx="0" cy="21876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正方形/長方形 431">
            <a:extLst>
              <a:ext uri="{FF2B5EF4-FFF2-40B4-BE49-F238E27FC236}">
                <a16:creationId xmlns:a16="http://schemas.microsoft.com/office/drawing/2014/main" id="{54181705-A414-4EAE-8DE0-4E034FDC2CD5}"/>
              </a:ext>
            </a:extLst>
          </p:cNvPr>
          <p:cNvSpPr/>
          <p:nvPr/>
        </p:nvSpPr>
        <p:spPr>
          <a:xfrm>
            <a:off x="9571262" y="1325437"/>
            <a:ext cx="1004003" cy="331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800"/>
              <a:t>Branch</a:t>
            </a:r>
            <a:endParaRPr kumimoji="1" lang="ja-JP" altLang="en-US" sz="1800"/>
          </a:p>
        </p:txBody>
      </p:sp>
      <p:cxnSp>
        <p:nvCxnSpPr>
          <p:cNvPr id="439" name="直線コネクタ 438">
            <a:extLst>
              <a:ext uri="{FF2B5EF4-FFF2-40B4-BE49-F238E27FC236}">
                <a16:creationId xmlns:a16="http://schemas.microsoft.com/office/drawing/2014/main" id="{5C3C42B1-E748-4AAD-988C-A713CDFF8C35}"/>
              </a:ext>
            </a:extLst>
          </p:cNvPr>
          <p:cNvCxnSpPr>
            <a:cxnSpLocks/>
          </p:cNvCxnSpPr>
          <p:nvPr/>
        </p:nvCxnSpPr>
        <p:spPr>
          <a:xfrm>
            <a:off x="7228906" y="2775790"/>
            <a:ext cx="1067472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テキスト ボックス 439">
            <a:extLst>
              <a:ext uri="{FF2B5EF4-FFF2-40B4-BE49-F238E27FC236}">
                <a16:creationId xmlns:a16="http://schemas.microsoft.com/office/drawing/2014/main" id="{4286CC33-C42A-4B10-BE6F-1473A1C76C48}"/>
              </a:ext>
            </a:extLst>
          </p:cNvPr>
          <p:cNvSpPr txBox="1"/>
          <p:nvPr/>
        </p:nvSpPr>
        <p:spPr>
          <a:xfrm>
            <a:off x="7247436" y="2593599"/>
            <a:ext cx="1106968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IDEX_A_SRC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443" name="直線コネクタ 442">
            <a:extLst>
              <a:ext uri="{FF2B5EF4-FFF2-40B4-BE49-F238E27FC236}">
                <a16:creationId xmlns:a16="http://schemas.microsoft.com/office/drawing/2014/main" id="{D0413A8F-B0B4-4A5F-B6E9-647A8320760B}"/>
              </a:ext>
            </a:extLst>
          </p:cNvPr>
          <p:cNvCxnSpPr>
            <a:cxnSpLocks/>
          </p:cNvCxnSpPr>
          <p:nvPr/>
        </p:nvCxnSpPr>
        <p:spPr>
          <a:xfrm flipV="1">
            <a:off x="8296378" y="2775791"/>
            <a:ext cx="0" cy="975232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線コネクタ 445">
            <a:extLst>
              <a:ext uri="{FF2B5EF4-FFF2-40B4-BE49-F238E27FC236}">
                <a16:creationId xmlns:a16="http://schemas.microsoft.com/office/drawing/2014/main" id="{4C07FBED-31C3-450C-AD26-1940C15C8A84}"/>
              </a:ext>
            </a:extLst>
          </p:cNvPr>
          <p:cNvCxnSpPr/>
          <p:nvPr/>
        </p:nvCxnSpPr>
        <p:spPr>
          <a:xfrm>
            <a:off x="5757679" y="2784158"/>
            <a:ext cx="1196343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テキスト ボックス 446">
            <a:extLst>
              <a:ext uri="{FF2B5EF4-FFF2-40B4-BE49-F238E27FC236}">
                <a16:creationId xmlns:a16="http://schemas.microsoft.com/office/drawing/2014/main" id="{F5990438-7FAC-4F2C-85CD-ACDF6E251115}"/>
              </a:ext>
            </a:extLst>
          </p:cNvPr>
          <p:cNvSpPr txBox="1"/>
          <p:nvPr/>
        </p:nvSpPr>
        <p:spPr>
          <a:xfrm>
            <a:off x="5776209" y="2601967"/>
            <a:ext cx="1106968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ID_A_SRC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72" name="楕円 471">
            <a:extLst>
              <a:ext uri="{FF2B5EF4-FFF2-40B4-BE49-F238E27FC236}">
                <a16:creationId xmlns:a16="http://schemas.microsoft.com/office/drawing/2014/main" id="{561A7996-270E-43A2-B42C-82F7CE77817E}"/>
              </a:ext>
            </a:extLst>
          </p:cNvPr>
          <p:cNvSpPr/>
          <p:nvPr/>
        </p:nvSpPr>
        <p:spPr>
          <a:xfrm>
            <a:off x="3031812" y="6344923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82" name="テキスト ボックス 481">
            <a:extLst>
              <a:ext uri="{FF2B5EF4-FFF2-40B4-BE49-F238E27FC236}">
                <a16:creationId xmlns:a16="http://schemas.microsoft.com/office/drawing/2014/main" id="{6FB5F787-CE37-409D-938D-5C4ECF067CBA}"/>
              </a:ext>
            </a:extLst>
          </p:cNvPr>
          <p:cNvSpPr txBox="1"/>
          <p:nvPr/>
        </p:nvSpPr>
        <p:spPr>
          <a:xfrm>
            <a:off x="4358704" y="7077518"/>
            <a:ext cx="1047161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IFID_PC_PLUS4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483" name="直線コネクタ 482">
            <a:extLst>
              <a:ext uri="{FF2B5EF4-FFF2-40B4-BE49-F238E27FC236}">
                <a16:creationId xmlns:a16="http://schemas.microsoft.com/office/drawing/2014/main" id="{93B3A1C9-DC4D-4905-8A75-8826EC473DF0}"/>
              </a:ext>
            </a:extLst>
          </p:cNvPr>
          <p:cNvCxnSpPr>
            <a:cxnSpLocks/>
          </p:cNvCxnSpPr>
          <p:nvPr/>
        </p:nvCxnSpPr>
        <p:spPr>
          <a:xfrm>
            <a:off x="3561317" y="7257988"/>
            <a:ext cx="33982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コネクタ 487">
            <a:extLst>
              <a:ext uri="{FF2B5EF4-FFF2-40B4-BE49-F238E27FC236}">
                <a16:creationId xmlns:a16="http://schemas.microsoft.com/office/drawing/2014/main" id="{66248811-9E95-4AC5-938A-D30FCA4F2416}"/>
              </a:ext>
            </a:extLst>
          </p:cNvPr>
          <p:cNvCxnSpPr>
            <a:cxnSpLocks/>
          </p:cNvCxnSpPr>
          <p:nvPr/>
        </p:nvCxnSpPr>
        <p:spPr>
          <a:xfrm>
            <a:off x="2335393" y="7019915"/>
            <a:ext cx="9403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2" name="テキスト ボックス 491">
            <a:extLst>
              <a:ext uri="{FF2B5EF4-FFF2-40B4-BE49-F238E27FC236}">
                <a16:creationId xmlns:a16="http://schemas.microsoft.com/office/drawing/2014/main" id="{CD0A2C09-224C-4D3E-A71F-824A44BAF12C}"/>
              </a:ext>
            </a:extLst>
          </p:cNvPr>
          <p:cNvSpPr txBox="1"/>
          <p:nvPr/>
        </p:nvSpPr>
        <p:spPr>
          <a:xfrm>
            <a:off x="2055350" y="3965148"/>
            <a:ext cx="504679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IF_PC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74D880FB-3BFF-4F22-A627-2EDF4AD56791}"/>
              </a:ext>
            </a:extLst>
          </p:cNvPr>
          <p:cNvCxnSpPr>
            <a:cxnSpLocks/>
          </p:cNvCxnSpPr>
          <p:nvPr/>
        </p:nvCxnSpPr>
        <p:spPr>
          <a:xfrm>
            <a:off x="3085812" y="7257988"/>
            <a:ext cx="18996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コネクタ 497">
            <a:extLst>
              <a:ext uri="{FF2B5EF4-FFF2-40B4-BE49-F238E27FC236}">
                <a16:creationId xmlns:a16="http://schemas.microsoft.com/office/drawing/2014/main" id="{54D0CF3C-6A60-484C-B4D3-E865EF8202C3}"/>
              </a:ext>
            </a:extLst>
          </p:cNvPr>
          <p:cNvCxnSpPr>
            <a:cxnSpLocks/>
          </p:cNvCxnSpPr>
          <p:nvPr/>
        </p:nvCxnSpPr>
        <p:spPr>
          <a:xfrm>
            <a:off x="7241889" y="7257355"/>
            <a:ext cx="36474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テキスト ボックス 498">
            <a:extLst>
              <a:ext uri="{FF2B5EF4-FFF2-40B4-BE49-F238E27FC236}">
                <a16:creationId xmlns:a16="http://schemas.microsoft.com/office/drawing/2014/main" id="{6684F350-FEE5-4A84-98A9-A5872AD1D6F0}"/>
              </a:ext>
            </a:extLst>
          </p:cNvPr>
          <p:cNvSpPr txBox="1"/>
          <p:nvPr/>
        </p:nvSpPr>
        <p:spPr>
          <a:xfrm>
            <a:off x="7269204" y="7094678"/>
            <a:ext cx="1112029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IDEX_PC_PLUS4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79" name="テキスト ボックス 278">
            <a:extLst>
              <a:ext uri="{FF2B5EF4-FFF2-40B4-BE49-F238E27FC236}">
                <a16:creationId xmlns:a16="http://schemas.microsoft.com/office/drawing/2014/main" id="{1BEA09DC-DDA0-4127-8523-B8E67AF1BDC7}"/>
              </a:ext>
            </a:extLst>
          </p:cNvPr>
          <p:cNvSpPr txBox="1"/>
          <p:nvPr/>
        </p:nvSpPr>
        <p:spPr>
          <a:xfrm>
            <a:off x="5776209" y="2992211"/>
            <a:ext cx="820988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ID_FORMAT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282" name="直線コネクタ 281">
            <a:extLst>
              <a:ext uri="{FF2B5EF4-FFF2-40B4-BE49-F238E27FC236}">
                <a16:creationId xmlns:a16="http://schemas.microsoft.com/office/drawing/2014/main" id="{A8237899-0C70-4BF7-B3E8-0A29C516BB26}"/>
              </a:ext>
            </a:extLst>
          </p:cNvPr>
          <p:cNvCxnSpPr>
            <a:cxnSpLocks/>
          </p:cNvCxnSpPr>
          <p:nvPr/>
        </p:nvCxnSpPr>
        <p:spPr>
          <a:xfrm>
            <a:off x="5739369" y="3172897"/>
            <a:ext cx="73295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コネクタ 285">
            <a:extLst>
              <a:ext uri="{FF2B5EF4-FFF2-40B4-BE49-F238E27FC236}">
                <a16:creationId xmlns:a16="http://schemas.microsoft.com/office/drawing/2014/main" id="{5FB227BB-336A-4695-8F09-7EFF5B76425A}"/>
              </a:ext>
            </a:extLst>
          </p:cNvPr>
          <p:cNvCxnSpPr>
            <a:cxnSpLocks/>
          </p:cNvCxnSpPr>
          <p:nvPr/>
        </p:nvCxnSpPr>
        <p:spPr>
          <a:xfrm flipV="1">
            <a:off x="6472319" y="3172897"/>
            <a:ext cx="0" cy="400997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コネクタ 288">
            <a:extLst>
              <a:ext uri="{FF2B5EF4-FFF2-40B4-BE49-F238E27FC236}">
                <a16:creationId xmlns:a16="http://schemas.microsoft.com/office/drawing/2014/main" id="{44786C76-E7DE-4707-AECC-156354E1C9B3}"/>
              </a:ext>
            </a:extLst>
          </p:cNvPr>
          <p:cNvCxnSpPr>
            <a:cxnSpLocks/>
          </p:cNvCxnSpPr>
          <p:nvPr/>
        </p:nvCxnSpPr>
        <p:spPr>
          <a:xfrm>
            <a:off x="4963569" y="3573894"/>
            <a:ext cx="150875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コネクタ 289">
            <a:extLst>
              <a:ext uri="{FF2B5EF4-FFF2-40B4-BE49-F238E27FC236}">
                <a16:creationId xmlns:a16="http://schemas.microsoft.com/office/drawing/2014/main" id="{C62A7F40-F3A2-493B-B97E-A8B0E05D0F85}"/>
              </a:ext>
            </a:extLst>
          </p:cNvPr>
          <p:cNvCxnSpPr>
            <a:cxnSpLocks/>
          </p:cNvCxnSpPr>
          <p:nvPr/>
        </p:nvCxnSpPr>
        <p:spPr>
          <a:xfrm flipV="1">
            <a:off x="4963569" y="3573895"/>
            <a:ext cx="0" cy="2462832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コネクタ 292">
            <a:extLst>
              <a:ext uri="{FF2B5EF4-FFF2-40B4-BE49-F238E27FC236}">
                <a16:creationId xmlns:a16="http://schemas.microsoft.com/office/drawing/2014/main" id="{C28F0E3C-FEDC-41B7-B0AE-D24ADA6B4688}"/>
              </a:ext>
            </a:extLst>
          </p:cNvPr>
          <p:cNvCxnSpPr>
            <a:cxnSpLocks/>
          </p:cNvCxnSpPr>
          <p:nvPr/>
        </p:nvCxnSpPr>
        <p:spPr>
          <a:xfrm>
            <a:off x="4963569" y="6029520"/>
            <a:ext cx="81264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コネクタ 294">
            <a:extLst>
              <a:ext uri="{FF2B5EF4-FFF2-40B4-BE49-F238E27FC236}">
                <a16:creationId xmlns:a16="http://schemas.microsoft.com/office/drawing/2014/main" id="{8F0F2E83-1707-4BFB-8908-93715FE842CA}"/>
              </a:ext>
            </a:extLst>
          </p:cNvPr>
          <p:cNvCxnSpPr>
            <a:cxnSpLocks/>
          </p:cNvCxnSpPr>
          <p:nvPr/>
        </p:nvCxnSpPr>
        <p:spPr>
          <a:xfrm flipV="1">
            <a:off x="5776209" y="6036727"/>
            <a:ext cx="0" cy="394657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2" name="グループ化 301">
            <a:extLst>
              <a:ext uri="{FF2B5EF4-FFF2-40B4-BE49-F238E27FC236}">
                <a16:creationId xmlns:a16="http://schemas.microsoft.com/office/drawing/2014/main" id="{2215CAB3-5D7F-470D-B81F-27538235A1A0}"/>
              </a:ext>
            </a:extLst>
          </p:cNvPr>
          <p:cNvGrpSpPr/>
          <p:nvPr/>
        </p:nvGrpSpPr>
        <p:grpSpPr>
          <a:xfrm>
            <a:off x="9519319" y="6439049"/>
            <a:ext cx="391335" cy="703818"/>
            <a:chOff x="4483177" y="2711053"/>
            <a:chExt cx="704376" cy="1266825"/>
          </a:xfrm>
        </p:grpSpPr>
        <p:sp>
          <p:nvSpPr>
            <p:cNvPr id="303" name="台形 302">
              <a:extLst>
                <a:ext uri="{FF2B5EF4-FFF2-40B4-BE49-F238E27FC236}">
                  <a16:creationId xmlns:a16="http://schemas.microsoft.com/office/drawing/2014/main" id="{1F8EE857-F42B-4C77-AFAD-0FC8D32F819E}"/>
                </a:ext>
              </a:extLst>
            </p:cNvPr>
            <p:cNvSpPr/>
            <p:nvPr/>
          </p:nvSpPr>
          <p:spPr>
            <a:xfrm rot="5400000">
              <a:off x="4216003" y="3006328"/>
              <a:ext cx="1266825" cy="676275"/>
            </a:xfrm>
            <a:prstGeom prst="trapezoid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04" name="二等辺三角形 303">
              <a:extLst>
                <a:ext uri="{FF2B5EF4-FFF2-40B4-BE49-F238E27FC236}">
                  <a16:creationId xmlns:a16="http://schemas.microsoft.com/office/drawing/2014/main" id="{D0ADA09F-CB12-44FC-A74B-D6C3EEE1DE68}"/>
                </a:ext>
              </a:extLst>
            </p:cNvPr>
            <p:cNvSpPr/>
            <p:nvPr/>
          </p:nvSpPr>
          <p:spPr>
            <a:xfrm rot="5400000">
              <a:off x="4489465" y="3208138"/>
              <a:ext cx="316277" cy="272653"/>
            </a:xfrm>
            <a:prstGeom prst="triangl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05" name="二等辺三角形 304">
              <a:extLst>
                <a:ext uri="{FF2B5EF4-FFF2-40B4-BE49-F238E27FC236}">
                  <a16:creationId xmlns:a16="http://schemas.microsoft.com/office/drawing/2014/main" id="{066BAD9A-8657-49D5-8103-D008F8C06CE3}"/>
                </a:ext>
              </a:extLst>
            </p:cNvPr>
            <p:cNvSpPr/>
            <p:nvPr/>
          </p:nvSpPr>
          <p:spPr>
            <a:xfrm rot="5400000">
              <a:off x="4461365" y="3208139"/>
              <a:ext cx="316277" cy="27265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06" name="テキスト ボックス 305">
            <a:extLst>
              <a:ext uri="{FF2B5EF4-FFF2-40B4-BE49-F238E27FC236}">
                <a16:creationId xmlns:a16="http://schemas.microsoft.com/office/drawing/2014/main" id="{62B57623-8CEE-459D-9167-0F8FFEDB553B}"/>
              </a:ext>
            </a:extLst>
          </p:cNvPr>
          <p:cNvSpPr txBox="1"/>
          <p:nvPr/>
        </p:nvSpPr>
        <p:spPr>
          <a:xfrm>
            <a:off x="9646500" y="6652458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+</a:t>
            </a:r>
            <a:endParaRPr kumimoji="1" lang="ja-JP" altLang="en-US" sz="1800"/>
          </a:p>
        </p:txBody>
      </p:sp>
      <p:cxnSp>
        <p:nvCxnSpPr>
          <p:cNvPr id="308" name="直線コネクタ 307">
            <a:extLst>
              <a:ext uri="{FF2B5EF4-FFF2-40B4-BE49-F238E27FC236}">
                <a16:creationId xmlns:a16="http://schemas.microsoft.com/office/drawing/2014/main" id="{3BE0E83F-FC3A-4055-9AC1-622BD4AEBBFF}"/>
              </a:ext>
            </a:extLst>
          </p:cNvPr>
          <p:cNvCxnSpPr/>
          <p:nvPr/>
        </p:nvCxnSpPr>
        <p:spPr>
          <a:xfrm>
            <a:off x="9910655" y="6796634"/>
            <a:ext cx="9784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テキスト ボックス 308">
            <a:extLst>
              <a:ext uri="{FF2B5EF4-FFF2-40B4-BE49-F238E27FC236}">
                <a16:creationId xmlns:a16="http://schemas.microsoft.com/office/drawing/2014/main" id="{281CA4C2-EC32-4794-96E7-14251789AA9E}"/>
              </a:ext>
            </a:extLst>
          </p:cNvPr>
          <p:cNvSpPr txBox="1"/>
          <p:nvPr/>
        </p:nvSpPr>
        <p:spPr>
          <a:xfrm>
            <a:off x="9925700" y="6615962"/>
            <a:ext cx="948321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EX_BRANCH_PC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311" name="テキスト ボックス 310">
            <a:extLst>
              <a:ext uri="{FF2B5EF4-FFF2-40B4-BE49-F238E27FC236}">
                <a16:creationId xmlns:a16="http://schemas.microsoft.com/office/drawing/2014/main" id="{6ED965DB-08FA-43F8-8ABB-B0FD5C9B3FE5}"/>
              </a:ext>
            </a:extLst>
          </p:cNvPr>
          <p:cNvSpPr txBox="1"/>
          <p:nvPr/>
        </p:nvSpPr>
        <p:spPr>
          <a:xfrm>
            <a:off x="11189407" y="6609651"/>
            <a:ext cx="1139274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EXMA_BRANCH_PC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CCE78F8A-C681-45FA-99AD-182F63E4C0A2}"/>
              </a:ext>
            </a:extLst>
          </p:cNvPr>
          <p:cNvCxnSpPr/>
          <p:nvPr/>
        </p:nvCxnSpPr>
        <p:spPr>
          <a:xfrm>
            <a:off x="11176933" y="6796321"/>
            <a:ext cx="14955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テキスト ボックス 313">
            <a:extLst>
              <a:ext uri="{FF2B5EF4-FFF2-40B4-BE49-F238E27FC236}">
                <a16:creationId xmlns:a16="http://schemas.microsoft.com/office/drawing/2014/main" id="{FB6FBE0E-D3CE-4732-90D7-F0AF4D2A8EAF}"/>
              </a:ext>
            </a:extLst>
          </p:cNvPr>
          <p:cNvSpPr txBox="1"/>
          <p:nvPr/>
        </p:nvSpPr>
        <p:spPr>
          <a:xfrm>
            <a:off x="12972830" y="6457198"/>
            <a:ext cx="783319" cy="323165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MAWB_</a:t>
            </a:r>
            <a:b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BRANCH_PC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315" name="直線コネクタ 314">
            <a:extLst>
              <a:ext uri="{FF2B5EF4-FFF2-40B4-BE49-F238E27FC236}">
                <a16:creationId xmlns:a16="http://schemas.microsoft.com/office/drawing/2014/main" id="{722A007B-ADF4-4216-9EB7-B478A5589AF7}"/>
              </a:ext>
            </a:extLst>
          </p:cNvPr>
          <p:cNvCxnSpPr>
            <a:cxnSpLocks/>
          </p:cNvCxnSpPr>
          <p:nvPr/>
        </p:nvCxnSpPr>
        <p:spPr>
          <a:xfrm>
            <a:off x="12960356" y="6796321"/>
            <a:ext cx="10050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楕円 316">
            <a:extLst>
              <a:ext uri="{FF2B5EF4-FFF2-40B4-BE49-F238E27FC236}">
                <a16:creationId xmlns:a16="http://schemas.microsoft.com/office/drawing/2014/main" id="{6A81FE9B-DB5D-4834-95BA-03A88D8806A8}"/>
              </a:ext>
            </a:extLst>
          </p:cNvPr>
          <p:cNvSpPr/>
          <p:nvPr/>
        </p:nvSpPr>
        <p:spPr>
          <a:xfrm>
            <a:off x="8171496" y="6523935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8" name="楕円 317">
            <a:extLst>
              <a:ext uri="{FF2B5EF4-FFF2-40B4-BE49-F238E27FC236}">
                <a16:creationId xmlns:a16="http://schemas.microsoft.com/office/drawing/2014/main" id="{98ECDFAA-D09C-4C4F-A299-DCF34BDA2EB2}"/>
              </a:ext>
            </a:extLst>
          </p:cNvPr>
          <p:cNvSpPr/>
          <p:nvPr/>
        </p:nvSpPr>
        <p:spPr>
          <a:xfrm>
            <a:off x="7892100" y="6968232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7" name="楕円 326">
            <a:extLst>
              <a:ext uri="{FF2B5EF4-FFF2-40B4-BE49-F238E27FC236}">
                <a16:creationId xmlns:a16="http://schemas.microsoft.com/office/drawing/2014/main" id="{75E5D5BF-E2DA-402B-80AD-E8FE23BDDBBE}"/>
              </a:ext>
            </a:extLst>
          </p:cNvPr>
          <p:cNvSpPr/>
          <p:nvPr/>
        </p:nvSpPr>
        <p:spPr>
          <a:xfrm>
            <a:off x="13503192" y="5826728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328" name="直線コネクタ 327">
            <a:extLst>
              <a:ext uri="{FF2B5EF4-FFF2-40B4-BE49-F238E27FC236}">
                <a16:creationId xmlns:a16="http://schemas.microsoft.com/office/drawing/2014/main" id="{2086BEA2-9F36-40C7-8671-413002B37A3B}"/>
              </a:ext>
            </a:extLst>
          </p:cNvPr>
          <p:cNvCxnSpPr>
            <a:cxnSpLocks/>
          </p:cNvCxnSpPr>
          <p:nvPr/>
        </p:nvCxnSpPr>
        <p:spPr>
          <a:xfrm>
            <a:off x="14267168" y="5889787"/>
            <a:ext cx="0" cy="21874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コネクタ 330">
            <a:extLst>
              <a:ext uri="{FF2B5EF4-FFF2-40B4-BE49-F238E27FC236}">
                <a16:creationId xmlns:a16="http://schemas.microsoft.com/office/drawing/2014/main" id="{4DE68DA9-C97D-4A01-8AF5-66CA2F00E731}"/>
              </a:ext>
            </a:extLst>
          </p:cNvPr>
          <p:cNvCxnSpPr>
            <a:cxnSpLocks/>
          </p:cNvCxnSpPr>
          <p:nvPr/>
        </p:nvCxnSpPr>
        <p:spPr>
          <a:xfrm>
            <a:off x="474208" y="8077200"/>
            <a:ext cx="1379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9A976EB4-AC7F-4AB4-B6C1-275638D8A923}"/>
              </a:ext>
            </a:extLst>
          </p:cNvPr>
          <p:cNvGrpSpPr/>
          <p:nvPr/>
        </p:nvGrpSpPr>
        <p:grpSpPr>
          <a:xfrm>
            <a:off x="586398" y="3594420"/>
            <a:ext cx="390888" cy="1228114"/>
            <a:chOff x="14235651" y="4348615"/>
            <a:chExt cx="390888" cy="1228114"/>
          </a:xfrm>
        </p:grpSpPr>
        <p:sp>
          <p:nvSpPr>
            <p:cNvPr id="336" name="台形 335">
              <a:extLst>
                <a:ext uri="{FF2B5EF4-FFF2-40B4-BE49-F238E27FC236}">
                  <a16:creationId xmlns:a16="http://schemas.microsoft.com/office/drawing/2014/main" id="{A42F7C92-3B07-4E6F-B033-4A189494D38D}"/>
                </a:ext>
              </a:extLst>
            </p:cNvPr>
            <p:cNvSpPr/>
            <p:nvPr/>
          </p:nvSpPr>
          <p:spPr>
            <a:xfrm rot="5400000">
              <a:off x="13810836" y="4790109"/>
              <a:ext cx="1228114" cy="345126"/>
            </a:xfrm>
            <a:prstGeom prst="trapezoid">
              <a:avLst>
                <a:gd name="adj" fmla="val 72500"/>
              </a:avLst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37" name="テキスト ボックス 336">
              <a:extLst>
                <a:ext uri="{FF2B5EF4-FFF2-40B4-BE49-F238E27FC236}">
                  <a16:creationId xmlns:a16="http://schemas.microsoft.com/office/drawing/2014/main" id="{67CE2EA7-1F20-4AB1-9104-4FC6B69C3DEE}"/>
                </a:ext>
              </a:extLst>
            </p:cNvPr>
            <p:cNvSpPr txBox="1"/>
            <p:nvPr/>
          </p:nvSpPr>
          <p:spPr>
            <a:xfrm>
              <a:off x="14235651" y="4834972"/>
              <a:ext cx="390888" cy="246221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kumimoji="1" lang="en-US" altLang="ja-JP" sz="1600"/>
                <a:t>01</a:t>
              </a:r>
              <a:endParaRPr kumimoji="1" lang="ja-JP" altLang="en-US" sz="1600"/>
            </a:p>
          </p:txBody>
        </p:sp>
        <p:sp>
          <p:nvSpPr>
            <p:cNvPr id="339" name="テキスト ボックス 338">
              <a:extLst>
                <a:ext uri="{FF2B5EF4-FFF2-40B4-BE49-F238E27FC236}">
                  <a16:creationId xmlns:a16="http://schemas.microsoft.com/office/drawing/2014/main" id="{A9A76C1B-9DA5-4A91-BCD0-7F153ED18EB0}"/>
                </a:ext>
              </a:extLst>
            </p:cNvPr>
            <p:cNvSpPr txBox="1"/>
            <p:nvPr/>
          </p:nvSpPr>
          <p:spPr>
            <a:xfrm>
              <a:off x="14235651" y="4568247"/>
              <a:ext cx="390888" cy="246221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kumimoji="1" lang="en-US" altLang="ja-JP" sz="1600"/>
                <a:t>00</a:t>
              </a:r>
              <a:endParaRPr kumimoji="1" lang="ja-JP" altLang="en-US" sz="1600"/>
            </a:p>
          </p:txBody>
        </p:sp>
        <p:sp>
          <p:nvSpPr>
            <p:cNvPr id="341" name="テキスト ボックス 340">
              <a:extLst>
                <a:ext uri="{FF2B5EF4-FFF2-40B4-BE49-F238E27FC236}">
                  <a16:creationId xmlns:a16="http://schemas.microsoft.com/office/drawing/2014/main" id="{848912B6-AB1B-4F8E-8C33-713ECE646428}"/>
                </a:ext>
              </a:extLst>
            </p:cNvPr>
            <p:cNvSpPr txBox="1"/>
            <p:nvPr/>
          </p:nvSpPr>
          <p:spPr>
            <a:xfrm>
              <a:off x="14235651" y="5111971"/>
              <a:ext cx="390888" cy="246221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en-US" altLang="ja-JP" sz="1600"/>
                <a:t>1</a:t>
              </a:r>
              <a:r>
                <a:rPr kumimoji="1" lang="en-US" altLang="ja-JP" sz="1600"/>
                <a:t>0</a:t>
              </a:r>
              <a:endParaRPr kumimoji="1" lang="ja-JP" altLang="en-US" sz="1600"/>
            </a:p>
          </p:txBody>
        </p:sp>
      </p:grp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BADFF830-EBA4-4F94-B820-DBE16F37D0A7}"/>
              </a:ext>
            </a:extLst>
          </p:cNvPr>
          <p:cNvCxnSpPr>
            <a:cxnSpLocks/>
          </p:cNvCxnSpPr>
          <p:nvPr/>
        </p:nvCxnSpPr>
        <p:spPr>
          <a:xfrm>
            <a:off x="474208" y="4480886"/>
            <a:ext cx="0" cy="3596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コネクタ 347">
            <a:extLst>
              <a:ext uri="{FF2B5EF4-FFF2-40B4-BE49-F238E27FC236}">
                <a16:creationId xmlns:a16="http://schemas.microsoft.com/office/drawing/2014/main" id="{63FC45AE-5ADF-45E5-87CF-15A15CD55D21}"/>
              </a:ext>
            </a:extLst>
          </p:cNvPr>
          <p:cNvCxnSpPr>
            <a:cxnSpLocks/>
          </p:cNvCxnSpPr>
          <p:nvPr/>
        </p:nvCxnSpPr>
        <p:spPr>
          <a:xfrm>
            <a:off x="474208" y="4473008"/>
            <a:ext cx="1121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テキスト ボックス 295">
            <a:extLst>
              <a:ext uri="{FF2B5EF4-FFF2-40B4-BE49-F238E27FC236}">
                <a16:creationId xmlns:a16="http://schemas.microsoft.com/office/drawing/2014/main" id="{D6064FAF-116A-44EE-B900-7987473761DA}"/>
              </a:ext>
            </a:extLst>
          </p:cNvPr>
          <p:cNvSpPr txBox="1"/>
          <p:nvPr/>
        </p:nvSpPr>
        <p:spPr>
          <a:xfrm>
            <a:off x="277564" y="101392"/>
            <a:ext cx="3318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/>
              <a:t>MiniFive</a:t>
            </a:r>
            <a:endParaRPr kumimoji="1" lang="ja-JP" altLang="en-US" sz="2400"/>
          </a:p>
        </p:txBody>
      </p:sp>
      <p:sp>
        <p:nvSpPr>
          <p:cNvPr id="297" name="テキスト ボックス 296">
            <a:extLst>
              <a:ext uri="{FF2B5EF4-FFF2-40B4-BE49-F238E27FC236}">
                <a16:creationId xmlns:a16="http://schemas.microsoft.com/office/drawing/2014/main" id="{D4293EB4-9B5D-431C-BFF1-1BD5667E27D1}"/>
              </a:ext>
            </a:extLst>
          </p:cNvPr>
          <p:cNvSpPr txBox="1"/>
          <p:nvPr/>
        </p:nvSpPr>
        <p:spPr>
          <a:xfrm>
            <a:off x="2600993" y="3357182"/>
            <a:ext cx="132897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Inst. Memory</a:t>
            </a:r>
            <a:endParaRPr kumimoji="1" lang="ja-JP" altLang="en-US" sz="1800"/>
          </a:p>
        </p:txBody>
      </p:sp>
      <p:sp>
        <p:nvSpPr>
          <p:cNvPr id="298" name="テキスト ボックス 297">
            <a:extLst>
              <a:ext uri="{FF2B5EF4-FFF2-40B4-BE49-F238E27FC236}">
                <a16:creationId xmlns:a16="http://schemas.microsoft.com/office/drawing/2014/main" id="{98099ABC-EE60-4419-A7AC-10EC0B0ED729}"/>
              </a:ext>
            </a:extLst>
          </p:cNvPr>
          <p:cNvSpPr txBox="1"/>
          <p:nvPr/>
        </p:nvSpPr>
        <p:spPr>
          <a:xfrm>
            <a:off x="5006350" y="3663309"/>
            <a:ext cx="164734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Register file</a:t>
            </a:r>
            <a:endParaRPr kumimoji="1" lang="ja-JP" altLang="en-US" sz="1800"/>
          </a:p>
        </p:txBody>
      </p:sp>
      <p:sp>
        <p:nvSpPr>
          <p:cNvPr id="299" name="テキスト ボックス 298">
            <a:extLst>
              <a:ext uri="{FF2B5EF4-FFF2-40B4-BE49-F238E27FC236}">
                <a16:creationId xmlns:a16="http://schemas.microsoft.com/office/drawing/2014/main" id="{7F63BD40-6826-4D29-9491-708ABA0AD8E0}"/>
              </a:ext>
            </a:extLst>
          </p:cNvPr>
          <p:cNvSpPr txBox="1"/>
          <p:nvPr/>
        </p:nvSpPr>
        <p:spPr>
          <a:xfrm>
            <a:off x="11236939" y="3380345"/>
            <a:ext cx="1388773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Data Memory</a:t>
            </a:r>
            <a:endParaRPr kumimoji="1" lang="ja-JP" altLang="en-US" sz="1800"/>
          </a:p>
        </p:txBody>
      </p:sp>
      <p:sp>
        <p:nvSpPr>
          <p:cNvPr id="301" name="テキスト ボックス 300">
            <a:extLst>
              <a:ext uri="{FF2B5EF4-FFF2-40B4-BE49-F238E27FC236}">
                <a16:creationId xmlns:a16="http://schemas.microsoft.com/office/drawing/2014/main" id="{7604908E-5BEE-429A-B49C-11987C3E3ED9}"/>
              </a:ext>
            </a:extLst>
          </p:cNvPr>
          <p:cNvSpPr txBox="1"/>
          <p:nvPr/>
        </p:nvSpPr>
        <p:spPr>
          <a:xfrm>
            <a:off x="274025" y="8283226"/>
            <a:ext cx="309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/>
              <a:t>instruction fetch (IF)</a:t>
            </a:r>
            <a:endParaRPr kumimoji="1" lang="ja-JP" altLang="en-US" sz="2400"/>
          </a:p>
        </p:txBody>
      </p:sp>
      <p:sp>
        <p:nvSpPr>
          <p:cNvPr id="310" name="テキスト ボックス 309">
            <a:extLst>
              <a:ext uri="{FF2B5EF4-FFF2-40B4-BE49-F238E27FC236}">
                <a16:creationId xmlns:a16="http://schemas.microsoft.com/office/drawing/2014/main" id="{13132944-2601-4C13-BABD-7861448A8F15}"/>
              </a:ext>
            </a:extLst>
          </p:cNvPr>
          <p:cNvSpPr txBox="1"/>
          <p:nvPr/>
        </p:nvSpPr>
        <p:spPr>
          <a:xfrm>
            <a:off x="3406003" y="8283226"/>
            <a:ext cx="3696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/>
              <a:t>instruction decode (ID)</a:t>
            </a:r>
            <a:endParaRPr kumimoji="1" lang="ja-JP" altLang="en-US" sz="2400"/>
          </a:p>
        </p:txBody>
      </p:sp>
      <p:sp>
        <p:nvSpPr>
          <p:cNvPr id="312" name="テキスト ボックス 311">
            <a:extLst>
              <a:ext uri="{FF2B5EF4-FFF2-40B4-BE49-F238E27FC236}">
                <a16:creationId xmlns:a16="http://schemas.microsoft.com/office/drawing/2014/main" id="{BB3B1F6B-F9CD-4DD9-BA0A-B577144203C6}"/>
              </a:ext>
            </a:extLst>
          </p:cNvPr>
          <p:cNvSpPr txBox="1"/>
          <p:nvPr/>
        </p:nvSpPr>
        <p:spPr>
          <a:xfrm>
            <a:off x="7100437" y="8283226"/>
            <a:ext cx="3935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/>
              <a:t>execute (EX)</a:t>
            </a:r>
            <a:endParaRPr kumimoji="1" lang="ja-JP" altLang="en-US" sz="2400"/>
          </a:p>
        </p:txBody>
      </p:sp>
      <p:sp>
        <p:nvSpPr>
          <p:cNvPr id="319" name="テキスト ボックス 318">
            <a:extLst>
              <a:ext uri="{FF2B5EF4-FFF2-40B4-BE49-F238E27FC236}">
                <a16:creationId xmlns:a16="http://schemas.microsoft.com/office/drawing/2014/main" id="{42C7CDB0-1B23-421D-8C37-EF32F559F98D}"/>
              </a:ext>
            </a:extLst>
          </p:cNvPr>
          <p:cNvSpPr txBox="1"/>
          <p:nvPr/>
        </p:nvSpPr>
        <p:spPr>
          <a:xfrm>
            <a:off x="11031534" y="8283226"/>
            <a:ext cx="1785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/>
              <a:t>memory (MA)</a:t>
            </a:r>
            <a:endParaRPr kumimoji="1" lang="ja-JP" altLang="en-US" sz="2000"/>
          </a:p>
        </p:txBody>
      </p:sp>
      <p:sp>
        <p:nvSpPr>
          <p:cNvPr id="321" name="テキスト ボックス 320">
            <a:extLst>
              <a:ext uri="{FF2B5EF4-FFF2-40B4-BE49-F238E27FC236}">
                <a16:creationId xmlns:a16="http://schemas.microsoft.com/office/drawing/2014/main" id="{4DFA72C2-C83E-4D74-9E8F-918E5DD163CA}"/>
              </a:ext>
            </a:extLst>
          </p:cNvPr>
          <p:cNvSpPr txBox="1"/>
          <p:nvPr/>
        </p:nvSpPr>
        <p:spPr>
          <a:xfrm>
            <a:off x="12820843" y="8283226"/>
            <a:ext cx="2008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/>
              <a:t>write back (WB)</a:t>
            </a:r>
            <a:endParaRPr kumimoji="1" lang="ja-JP" altLang="en-US" sz="2000"/>
          </a:p>
        </p:txBody>
      </p:sp>
      <p:sp>
        <p:nvSpPr>
          <p:cNvPr id="323" name="テキスト ボックス 322">
            <a:extLst>
              <a:ext uri="{FF2B5EF4-FFF2-40B4-BE49-F238E27FC236}">
                <a16:creationId xmlns:a16="http://schemas.microsoft.com/office/drawing/2014/main" id="{ECCAD9ED-3F89-44A1-8F49-B2564F664C18}"/>
              </a:ext>
            </a:extLst>
          </p:cNvPr>
          <p:cNvSpPr txBox="1"/>
          <p:nvPr/>
        </p:nvSpPr>
        <p:spPr>
          <a:xfrm>
            <a:off x="3097324" y="152126"/>
            <a:ext cx="2097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800"/>
              <a:t>Data</a:t>
            </a:r>
            <a:r>
              <a:rPr kumimoji="1" lang="ja-JP" altLang="en-US" sz="1800"/>
              <a:t> </a:t>
            </a:r>
            <a:r>
              <a:rPr kumimoji="1" lang="en-US" altLang="ja-JP" sz="1800"/>
              <a:t>path</a:t>
            </a:r>
            <a:r>
              <a:rPr kumimoji="1" lang="ja-JP" altLang="en-US" sz="1800"/>
              <a:t> </a:t>
            </a:r>
            <a:r>
              <a:rPr kumimoji="1" lang="en-US" altLang="ja-JP" sz="1800"/>
              <a:t>signals</a:t>
            </a:r>
            <a:endParaRPr kumimoji="1" lang="ja-JP" altLang="en-US" sz="1800"/>
          </a:p>
        </p:txBody>
      </p:sp>
      <p:sp>
        <p:nvSpPr>
          <p:cNvPr id="329" name="テキスト ボックス 328">
            <a:extLst>
              <a:ext uri="{FF2B5EF4-FFF2-40B4-BE49-F238E27FC236}">
                <a16:creationId xmlns:a16="http://schemas.microsoft.com/office/drawing/2014/main" id="{1F38C71C-9E65-4F16-B27F-A09D53285F2D}"/>
              </a:ext>
            </a:extLst>
          </p:cNvPr>
          <p:cNvSpPr txBox="1"/>
          <p:nvPr/>
        </p:nvSpPr>
        <p:spPr>
          <a:xfrm>
            <a:off x="5642675" y="152126"/>
            <a:ext cx="165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800"/>
              <a:t>Control signals</a:t>
            </a:r>
            <a:endParaRPr kumimoji="1" lang="ja-JP" altLang="en-US" sz="1800"/>
          </a:p>
        </p:txBody>
      </p:sp>
      <p:sp>
        <p:nvSpPr>
          <p:cNvPr id="330" name="テキスト ボックス 329">
            <a:extLst>
              <a:ext uri="{FF2B5EF4-FFF2-40B4-BE49-F238E27FC236}">
                <a16:creationId xmlns:a16="http://schemas.microsoft.com/office/drawing/2014/main" id="{D276E321-F12B-42F8-9B33-D4F7DE54F24E}"/>
              </a:ext>
            </a:extLst>
          </p:cNvPr>
          <p:cNvSpPr txBox="1"/>
          <p:nvPr/>
        </p:nvSpPr>
        <p:spPr>
          <a:xfrm>
            <a:off x="7654575" y="178630"/>
            <a:ext cx="165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/>
              <a:t>Register/Memory</a:t>
            </a:r>
            <a:endParaRPr kumimoji="1" lang="ja-JP" altLang="en-US" sz="1600"/>
          </a:p>
        </p:txBody>
      </p:sp>
      <p:sp>
        <p:nvSpPr>
          <p:cNvPr id="332" name="テキスト ボックス 331">
            <a:extLst>
              <a:ext uri="{FF2B5EF4-FFF2-40B4-BE49-F238E27FC236}">
                <a16:creationId xmlns:a16="http://schemas.microsoft.com/office/drawing/2014/main" id="{5EDAE848-3D0E-4387-9A96-BDF6FF2AC5D3}"/>
              </a:ext>
            </a:extLst>
          </p:cNvPr>
          <p:cNvSpPr txBox="1"/>
          <p:nvPr/>
        </p:nvSpPr>
        <p:spPr>
          <a:xfrm>
            <a:off x="9807279" y="178630"/>
            <a:ext cx="1980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Internal</a:t>
            </a:r>
            <a:r>
              <a:rPr lang="ja-JP" altLang="en-US" sz="1600"/>
              <a:t> </a:t>
            </a:r>
            <a:r>
              <a:rPr lang="en-US" altLang="ja-JP" sz="1600"/>
              <a:t>component</a:t>
            </a:r>
            <a:endParaRPr kumimoji="1" lang="ja-JP" altLang="en-US" sz="1600"/>
          </a:p>
        </p:txBody>
      </p:sp>
      <p:sp>
        <p:nvSpPr>
          <p:cNvPr id="334" name="テキスト ボックス 333">
            <a:extLst>
              <a:ext uri="{FF2B5EF4-FFF2-40B4-BE49-F238E27FC236}">
                <a16:creationId xmlns:a16="http://schemas.microsoft.com/office/drawing/2014/main" id="{57BBC752-F45A-4E98-99E5-0BFF6CBF8FDA}"/>
              </a:ext>
            </a:extLst>
          </p:cNvPr>
          <p:cNvSpPr txBox="1"/>
          <p:nvPr/>
        </p:nvSpPr>
        <p:spPr>
          <a:xfrm>
            <a:off x="12324823" y="178630"/>
            <a:ext cx="1980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External</a:t>
            </a:r>
            <a:r>
              <a:rPr lang="ja-JP" altLang="en-US" sz="1600"/>
              <a:t> </a:t>
            </a:r>
            <a:r>
              <a:rPr lang="en-US" altLang="ja-JP" sz="1600"/>
              <a:t>component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3070610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886A9FAA-697D-43AE-9F2A-2ED0141B6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702614"/>
              </p:ext>
            </p:extLst>
          </p:nvPr>
        </p:nvGraphicFramePr>
        <p:xfrm>
          <a:off x="836907" y="1248400"/>
          <a:ext cx="13313050" cy="512064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331305">
                  <a:extLst>
                    <a:ext uri="{9D8B030D-6E8A-4147-A177-3AD203B41FA5}">
                      <a16:colId xmlns:a16="http://schemas.microsoft.com/office/drawing/2014/main" val="3506611813"/>
                    </a:ext>
                  </a:extLst>
                </a:gridCol>
                <a:gridCol w="1331305">
                  <a:extLst>
                    <a:ext uri="{9D8B030D-6E8A-4147-A177-3AD203B41FA5}">
                      <a16:colId xmlns:a16="http://schemas.microsoft.com/office/drawing/2014/main" val="3942792441"/>
                    </a:ext>
                  </a:extLst>
                </a:gridCol>
                <a:gridCol w="1331305">
                  <a:extLst>
                    <a:ext uri="{9D8B030D-6E8A-4147-A177-3AD203B41FA5}">
                      <a16:colId xmlns:a16="http://schemas.microsoft.com/office/drawing/2014/main" val="293516359"/>
                    </a:ext>
                  </a:extLst>
                </a:gridCol>
                <a:gridCol w="1331305">
                  <a:extLst>
                    <a:ext uri="{9D8B030D-6E8A-4147-A177-3AD203B41FA5}">
                      <a16:colId xmlns:a16="http://schemas.microsoft.com/office/drawing/2014/main" val="4097236258"/>
                    </a:ext>
                  </a:extLst>
                </a:gridCol>
                <a:gridCol w="1331305">
                  <a:extLst>
                    <a:ext uri="{9D8B030D-6E8A-4147-A177-3AD203B41FA5}">
                      <a16:colId xmlns:a16="http://schemas.microsoft.com/office/drawing/2014/main" val="243177530"/>
                    </a:ext>
                  </a:extLst>
                </a:gridCol>
                <a:gridCol w="1331305">
                  <a:extLst>
                    <a:ext uri="{9D8B030D-6E8A-4147-A177-3AD203B41FA5}">
                      <a16:colId xmlns:a16="http://schemas.microsoft.com/office/drawing/2014/main" val="508186947"/>
                    </a:ext>
                  </a:extLst>
                </a:gridCol>
                <a:gridCol w="1331305">
                  <a:extLst>
                    <a:ext uri="{9D8B030D-6E8A-4147-A177-3AD203B41FA5}">
                      <a16:colId xmlns:a16="http://schemas.microsoft.com/office/drawing/2014/main" val="14744898"/>
                    </a:ext>
                  </a:extLst>
                </a:gridCol>
                <a:gridCol w="1331305">
                  <a:extLst>
                    <a:ext uri="{9D8B030D-6E8A-4147-A177-3AD203B41FA5}">
                      <a16:colId xmlns:a16="http://schemas.microsoft.com/office/drawing/2014/main" val="697875727"/>
                    </a:ext>
                  </a:extLst>
                </a:gridCol>
                <a:gridCol w="1331305">
                  <a:extLst>
                    <a:ext uri="{9D8B030D-6E8A-4147-A177-3AD203B41FA5}">
                      <a16:colId xmlns:a16="http://schemas.microsoft.com/office/drawing/2014/main" val="2413603868"/>
                    </a:ext>
                  </a:extLst>
                </a:gridCol>
                <a:gridCol w="1331305">
                  <a:extLst>
                    <a:ext uri="{9D8B030D-6E8A-4147-A177-3AD203B41FA5}">
                      <a16:colId xmlns:a16="http://schemas.microsoft.com/office/drawing/2014/main" val="132787256"/>
                    </a:ext>
                  </a:extLst>
                </a:gridCol>
              </a:tblGrid>
              <a:tr h="370840">
                <a:tc gridSpan="10">
                  <a:txBody>
                    <a:bodyPr/>
                    <a:lstStyle/>
                    <a:p>
                      <a:pPr algn="ctr"/>
                      <a:r>
                        <a:rPr kumimoji="1" lang="en-US" altLang="ja-JP" sz="2200">
                          <a:solidFill>
                            <a:schemeClr val="bg1"/>
                          </a:solidFill>
                        </a:rPr>
                        <a:t>R-Type Arithmetic/Logic/Shift/Compare</a:t>
                      </a:r>
                      <a:endParaRPr kumimoji="1" lang="ja-JP" altLang="en-US" sz="2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5632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/>
                        <a:t>add</a:t>
                      </a:r>
                      <a:endParaRPr kumimoji="1" lang="ja-JP" altLang="en-US" sz="22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/>
                        <a:t>sub</a:t>
                      </a:r>
                      <a:endParaRPr kumimoji="1" lang="ja-JP" altLang="en-US" sz="22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/>
                        <a:t>and</a:t>
                      </a:r>
                      <a:endParaRPr kumimoji="1" lang="ja-JP" altLang="en-US" sz="22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/>
                        <a:t>or</a:t>
                      </a:r>
                      <a:endParaRPr kumimoji="1" lang="ja-JP" altLang="en-US" sz="22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/>
                        <a:t>xor</a:t>
                      </a:r>
                      <a:endParaRPr kumimoji="1" lang="ja-JP" altLang="en-US" sz="22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/>
                        <a:t>sll</a:t>
                      </a:r>
                      <a:endParaRPr kumimoji="1" lang="ja-JP" altLang="en-US" sz="22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/>
                        <a:t>srl</a:t>
                      </a:r>
                      <a:endParaRPr kumimoji="1" lang="ja-JP" altLang="en-US" sz="22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/>
                        <a:t>sra</a:t>
                      </a:r>
                      <a:endParaRPr kumimoji="1" lang="ja-JP" altLang="en-US" sz="22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/>
                        <a:t>slt</a:t>
                      </a:r>
                      <a:endParaRPr kumimoji="1" lang="ja-JP" altLang="en-US" sz="22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/>
                        <a:t>sltu</a:t>
                      </a:r>
                      <a:endParaRPr kumimoji="1" lang="ja-JP" altLang="en-US" sz="22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652650"/>
                  </a:ext>
                </a:extLst>
              </a:tr>
              <a:tr h="370840">
                <a:tc gridSpan="10">
                  <a:txBody>
                    <a:bodyPr/>
                    <a:lstStyle/>
                    <a:p>
                      <a:pPr algn="ctr"/>
                      <a:r>
                        <a:rPr kumimoji="1" lang="en-US" altLang="ja-JP" sz="2200">
                          <a:solidFill>
                            <a:schemeClr val="bg1"/>
                          </a:solidFill>
                        </a:rPr>
                        <a:t>I-Type Arithmetic/Logic/Shift/Compare</a:t>
                      </a:r>
                      <a:endParaRPr kumimoji="1" lang="ja-JP" altLang="en-US" sz="2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3236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/>
                        <a:t>addi</a:t>
                      </a:r>
                      <a:endParaRPr kumimoji="1" lang="ja-JP" altLang="en-US" sz="220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/>
                        <a:t>andi</a:t>
                      </a:r>
                      <a:endParaRPr kumimoji="1" lang="ja-JP" altLang="en-US" sz="220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/>
                        <a:t>ori</a:t>
                      </a:r>
                      <a:endParaRPr kumimoji="1" lang="ja-JP" altLang="en-US" sz="22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/>
                        <a:t>xori</a:t>
                      </a:r>
                      <a:endParaRPr kumimoji="1" lang="ja-JP" altLang="en-US" sz="22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/>
                        <a:t>slli</a:t>
                      </a:r>
                      <a:endParaRPr kumimoji="1" lang="ja-JP" altLang="en-US" sz="220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/>
                        <a:t>srli</a:t>
                      </a:r>
                      <a:endParaRPr kumimoji="1" lang="ja-JP" altLang="en-US" sz="220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/>
                        <a:t>srai</a:t>
                      </a:r>
                      <a:endParaRPr kumimoji="1" lang="ja-JP" altLang="en-US" sz="22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/>
                        <a:t>slti</a:t>
                      </a:r>
                      <a:endParaRPr kumimoji="1" lang="ja-JP" altLang="en-US" sz="22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/>
                        <a:t>sltiu</a:t>
                      </a:r>
                      <a:endParaRPr kumimoji="1" lang="ja-JP" altLang="en-US" sz="220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775788"/>
                  </a:ext>
                </a:extLst>
              </a:tr>
              <a:tr h="370840">
                <a:tc gridSpan="10">
                  <a:txBody>
                    <a:bodyPr/>
                    <a:lstStyle/>
                    <a:p>
                      <a:pPr algn="ctr"/>
                      <a:r>
                        <a:rPr kumimoji="1" lang="en-US" altLang="ja-JP" sz="2200">
                          <a:solidFill>
                            <a:schemeClr val="bg1"/>
                          </a:solidFill>
                        </a:rPr>
                        <a:t>Load/Add Upper Immediate</a:t>
                      </a:r>
                      <a:endParaRPr kumimoji="1" lang="ja-JP" altLang="en-US" sz="2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184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/>
                        <a:t>lui</a:t>
                      </a:r>
                      <a:endParaRPr kumimoji="1" lang="ja-JP" altLang="en-US" sz="220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/>
                        <a:t>auipc</a:t>
                      </a:r>
                      <a:endParaRPr kumimoji="1" lang="ja-JP" altLang="en-US" sz="220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5162049"/>
                  </a:ext>
                </a:extLst>
              </a:tr>
              <a:tr h="370840">
                <a:tc gridSpan="10">
                  <a:txBody>
                    <a:bodyPr/>
                    <a:lstStyle/>
                    <a:p>
                      <a:pPr algn="ctr"/>
                      <a:r>
                        <a:rPr kumimoji="1" lang="en-US" altLang="ja-JP" sz="2200">
                          <a:solidFill>
                            <a:schemeClr val="bg1"/>
                          </a:solidFill>
                        </a:rPr>
                        <a:t>Load/Store</a:t>
                      </a:r>
                      <a:endParaRPr kumimoji="1" lang="ja-JP" altLang="en-US" sz="2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637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/>
                        <a:t>lb</a:t>
                      </a:r>
                      <a:endParaRPr kumimoji="1" lang="ja-JP" altLang="en-US" sz="220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/>
                        <a:t>lbu</a:t>
                      </a:r>
                      <a:endParaRPr kumimoji="1" lang="ja-JP" altLang="en-US" sz="220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/>
                        <a:t>lh</a:t>
                      </a:r>
                      <a:endParaRPr kumimoji="1" lang="ja-JP" altLang="en-US" sz="220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/>
                        <a:t>lhu</a:t>
                      </a:r>
                      <a:endParaRPr kumimoji="1" lang="ja-JP" altLang="en-US" sz="220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/>
                        <a:t>lw</a:t>
                      </a:r>
                      <a:endParaRPr kumimoji="1" lang="ja-JP" altLang="en-US" sz="220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/>
                        <a:t>sb</a:t>
                      </a:r>
                      <a:endParaRPr kumimoji="1" lang="ja-JP" altLang="en-US" sz="220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/>
                        <a:t>sh</a:t>
                      </a:r>
                      <a:endParaRPr kumimoji="1" lang="ja-JP" altLang="en-US" sz="220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/>
                        <a:t>sw</a:t>
                      </a:r>
                      <a:endParaRPr kumimoji="1" lang="ja-JP" altLang="en-US" sz="220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0958517"/>
                  </a:ext>
                </a:extLst>
              </a:tr>
              <a:tr h="370840">
                <a:tc gridSpan="10">
                  <a:txBody>
                    <a:bodyPr/>
                    <a:lstStyle/>
                    <a:p>
                      <a:pPr algn="ctr"/>
                      <a:r>
                        <a:rPr kumimoji="1" lang="en-US" altLang="ja-JP" sz="2200">
                          <a:solidFill>
                            <a:schemeClr val="bg1"/>
                          </a:solidFill>
                        </a:rPr>
                        <a:t>Branch/Jump</a:t>
                      </a:r>
                      <a:endParaRPr kumimoji="1" lang="ja-JP" altLang="en-US" sz="2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8360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/>
                        <a:t>beq</a:t>
                      </a:r>
                      <a:endParaRPr kumimoji="1" lang="ja-JP" altLang="en-US" sz="220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/>
                        <a:t>bne</a:t>
                      </a:r>
                      <a:endParaRPr kumimoji="1" lang="ja-JP" altLang="en-US" sz="220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/>
                        <a:t>blt</a:t>
                      </a:r>
                      <a:endParaRPr kumimoji="1" lang="ja-JP" altLang="en-US" sz="22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/>
                        <a:t>bge</a:t>
                      </a:r>
                      <a:endParaRPr kumimoji="1" lang="ja-JP" altLang="en-US" sz="22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/>
                        <a:t>bltu</a:t>
                      </a:r>
                      <a:endParaRPr kumimoji="1" lang="ja-JP" altLang="en-US" sz="220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/>
                        <a:t>bgeu</a:t>
                      </a:r>
                      <a:endParaRPr kumimoji="1" lang="ja-JP" altLang="en-US" sz="220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/>
                        <a:t>jal</a:t>
                      </a:r>
                      <a:endParaRPr kumimoji="1" lang="ja-JP" altLang="en-US" sz="220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/>
                        <a:t>jalr</a:t>
                      </a:r>
                      <a:endParaRPr kumimoji="1" lang="ja-JP" altLang="en-US" sz="220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6935592"/>
                  </a:ext>
                </a:extLst>
              </a:tr>
              <a:tr h="370840">
                <a:tc gridSpan="10">
                  <a:txBody>
                    <a:bodyPr/>
                    <a:lstStyle/>
                    <a:p>
                      <a:pPr algn="ctr"/>
                      <a:r>
                        <a:rPr kumimoji="1" lang="en-US" altLang="ja-JP" sz="2200">
                          <a:solidFill>
                            <a:schemeClr val="bg1"/>
                          </a:solidFill>
                        </a:rPr>
                        <a:t>Others</a:t>
                      </a:r>
                      <a:endParaRPr kumimoji="1" lang="ja-JP" altLang="en-US" sz="2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5953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>
                          <a:solidFill>
                            <a:schemeClr val="bg1"/>
                          </a:solidFill>
                        </a:rPr>
                        <a:t>ecall</a:t>
                      </a:r>
                      <a:endParaRPr kumimoji="1" lang="ja-JP" altLang="en-US" sz="2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>
                          <a:solidFill>
                            <a:schemeClr val="bg1"/>
                          </a:solidFill>
                        </a:rPr>
                        <a:t>ebreak</a:t>
                      </a:r>
                      <a:endParaRPr kumimoji="1" lang="ja-JP" altLang="en-US" sz="2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>
                          <a:solidFill>
                            <a:schemeClr val="bg1"/>
                          </a:solidFill>
                        </a:rPr>
                        <a:t>fence</a:t>
                      </a:r>
                      <a:endParaRPr kumimoji="1" lang="ja-JP" altLang="en-US" sz="2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>
                          <a:solidFill>
                            <a:schemeClr val="bg1"/>
                          </a:solidFill>
                        </a:rPr>
                        <a:t>fence.i</a:t>
                      </a:r>
                      <a:endParaRPr kumimoji="1" lang="ja-JP" altLang="en-US" sz="2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>
                          <a:solidFill>
                            <a:schemeClr val="bg1"/>
                          </a:solidFill>
                        </a:rPr>
                        <a:t>csrrc</a:t>
                      </a:r>
                      <a:endParaRPr kumimoji="1" lang="ja-JP" altLang="en-US" sz="2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>
                          <a:solidFill>
                            <a:schemeClr val="bg1"/>
                          </a:solidFill>
                        </a:rPr>
                        <a:t>csrrci</a:t>
                      </a:r>
                      <a:endParaRPr kumimoji="1" lang="ja-JP" altLang="en-US" sz="2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>
                          <a:solidFill>
                            <a:schemeClr val="bg1"/>
                          </a:solidFill>
                        </a:rPr>
                        <a:t>csrrs</a:t>
                      </a:r>
                      <a:endParaRPr kumimoji="1" lang="ja-JP" altLang="en-US" sz="2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>
                          <a:solidFill>
                            <a:schemeClr val="bg1"/>
                          </a:solidFill>
                        </a:rPr>
                        <a:t>csrrsi</a:t>
                      </a:r>
                      <a:endParaRPr kumimoji="1" lang="ja-JP" altLang="en-US" sz="2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>
                          <a:solidFill>
                            <a:schemeClr val="bg1"/>
                          </a:solidFill>
                        </a:rPr>
                        <a:t>csrrw</a:t>
                      </a:r>
                      <a:endParaRPr kumimoji="1" lang="ja-JP" altLang="en-US" sz="2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>
                          <a:solidFill>
                            <a:schemeClr val="bg1"/>
                          </a:solidFill>
                        </a:rPr>
                        <a:t>csrrwi</a:t>
                      </a:r>
                      <a:endParaRPr kumimoji="1" lang="ja-JP" altLang="en-US" sz="2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376222"/>
                  </a:ext>
                </a:extLst>
              </a:tr>
            </a:tbl>
          </a:graphicData>
        </a:graphic>
      </p:graphicFrame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0E0248F-B6C1-4676-942A-D0992F3B6F45}"/>
              </a:ext>
            </a:extLst>
          </p:cNvPr>
          <p:cNvSpPr/>
          <p:nvPr/>
        </p:nvSpPr>
        <p:spPr>
          <a:xfrm>
            <a:off x="836907" y="6865748"/>
            <a:ext cx="6462795" cy="3874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200">
                <a:solidFill>
                  <a:schemeClr val="tx1"/>
                </a:solidFill>
              </a:rPr>
              <a:t>Supported</a:t>
            </a:r>
            <a:endParaRPr kumimoji="1" lang="ja-JP" altLang="en-US" sz="2200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6BDC59D-F14D-49AB-A59C-059F8F1DE93E}"/>
              </a:ext>
            </a:extLst>
          </p:cNvPr>
          <p:cNvSpPr/>
          <p:nvPr/>
        </p:nvSpPr>
        <p:spPr>
          <a:xfrm>
            <a:off x="7687162" y="6865748"/>
            <a:ext cx="6462795" cy="3874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200">
                <a:solidFill>
                  <a:schemeClr val="tx1"/>
                </a:solidFill>
              </a:rPr>
              <a:t>ALU will give a wrong result</a:t>
            </a:r>
            <a:endParaRPr kumimoji="1" lang="ja-JP" altLang="en-US" sz="220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26F32CA-262A-4D6D-95A4-D4F592A664B9}"/>
              </a:ext>
            </a:extLst>
          </p:cNvPr>
          <p:cNvSpPr/>
          <p:nvPr/>
        </p:nvSpPr>
        <p:spPr>
          <a:xfrm>
            <a:off x="836907" y="7497505"/>
            <a:ext cx="6462795" cy="3874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200">
                <a:solidFill>
                  <a:schemeClr val="tx1"/>
                </a:solidFill>
              </a:rPr>
              <a:t>Data memory will perform a word access</a:t>
            </a:r>
            <a:endParaRPr kumimoji="1" lang="ja-JP" altLang="en-US" sz="220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66CDC4F-73C8-4390-B47C-DD9B61310523}"/>
              </a:ext>
            </a:extLst>
          </p:cNvPr>
          <p:cNvSpPr/>
          <p:nvPr/>
        </p:nvSpPr>
        <p:spPr>
          <a:xfrm>
            <a:off x="7687162" y="7497505"/>
            <a:ext cx="6462795" cy="3874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200">
                <a:solidFill>
                  <a:schemeClr val="bg1"/>
                </a:solidFill>
              </a:rPr>
              <a:t>Processor will stop immediately</a:t>
            </a:r>
            <a:endParaRPr kumimoji="1" lang="ja-JP" altLang="en-US" sz="2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531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/>
        </p:nvGrpSpPr>
        <p:grpSpPr>
          <a:xfrm>
            <a:off x="3409634" y="3195170"/>
            <a:ext cx="9407207" cy="5666890"/>
            <a:chOff x="3409634" y="723900"/>
            <a:chExt cx="9407207" cy="8138160"/>
          </a:xfrm>
        </p:grpSpPr>
        <p:cxnSp>
          <p:nvCxnSpPr>
            <p:cNvPr id="679" name="直線コネクタ 678"/>
            <p:cNvCxnSpPr>
              <a:cxnSpLocks/>
            </p:cNvCxnSpPr>
            <p:nvPr/>
          </p:nvCxnSpPr>
          <p:spPr>
            <a:xfrm>
              <a:off x="12816841" y="723900"/>
              <a:ext cx="0" cy="813816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直線コネクタ 679"/>
            <p:cNvCxnSpPr/>
            <p:nvPr/>
          </p:nvCxnSpPr>
          <p:spPr>
            <a:xfrm>
              <a:off x="11035666" y="723900"/>
              <a:ext cx="0" cy="808482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直線コネクタ 681"/>
            <p:cNvCxnSpPr/>
            <p:nvPr/>
          </p:nvCxnSpPr>
          <p:spPr>
            <a:xfrm>
              <a:off x="7102295" y="723900"/>
              <a:ext cx="0" cy="808482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直線コネクタ 682"/>
            <p:cNvCxnSpPr/>
            <p:nvPr/>
          </p:nvCxnSpPr>
          <p:spPr>
            <a:xfrm>
              <a:off x="3409634" y="723900"/>
              <a:ext cx="0" cy="808482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7" name="直線コネクタ 946"/>
          <p:cNvCxnSpPr/>
          <p:nvPr/>
        </p:nvCxnSpPr>
        <p:spPr>
          <a:xfrm>
            <a:off x="2662525" y="332224"/>
            <a:ext cx="4003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1" name="正方形/長方形 950"/>
          <p:cNvSpPr/>
          <p:nvPr/>
        </p:nvSpPr>
        <p:spPr>
          <a:xfrm>
            <a:off x="7336397" y="154078"/>
            <a:ext cx="252729" cy="35532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2" name="二等辺三角形 951"/>
          <p:cNvSpPr/>
          <p:nvPr/>
        </p:nvSpPr>
        <p:spPr>
          <a:xfrm>
            <a:off x="7355446" y="314672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4" name="正方形/長方形 953"/>
          <p:cNvSpPr/>
          <p:nvPr/>
        </p:nvSpPr>
        <p:spPr>
          <a:xfrm>
            <a:off x="9337348" y="154078"/>
            <a:ext cx="417646" cy="3553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6" name="正方形/長方形 955"/>
          <p:cNvSpPr/>
          <p:nvPr/>
        </p:nvSpPr>
        <p:spPr>
          <a:xfrm>
            <a:off x="11854892" y="154078"/>
            <a:ext cx="417646" cy="3553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0" name="テキスト ボックス 219">
            <a:extLst>
              <a:ext uri="{FF2B5EF4-FFF2-40B4-BE49-F238E27FC236}">
                <a16:creationId xmlns:a16="http://schemas.microsoft.com/office/drawing/2014/main" id="{8FCACD2C-B413-4DE1-8B50-14361DD1829A}"/>
              </a:ext>
            </a:extLst>
          </p:cNvPr>
          <p:cNvSpPr txBox="1"/>
          <p:nvPr/>
        </p:nvSpPr>
        <p:spPr>
          <a:xfrm>
            <a:off x="4341101" y="4276279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ID_A1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21" name="テキスト ボックス 220">
            <a:extLst>
              <a:ext uri="{FF2B5EF4-FFF2-40B4-BE49-F238E27FC236}">
                <a16:creationId xmlns:a16="http://schemas.microsoft.com/office/drawing/2014/main" id="{E1E5F56A-D1E8-4D39-9432-C28ACC19CC4B}"/>
              </a:ext>
            </a:extLst>
          </p:cNvPr>
          <p:cNvSpPr txBox="1"/>
          <p:nvPr/>
        </p:nvSpPr>
        <p:spPr>
          <a:xfrm>
            <a:off x="4341101" y="4693428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ID_A2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22" name="テキスト ボックス 221">
            <a:extLst>
              <a:ext uri="{FF2B5EF4-FFF2-40B4-BE49-F238E27FC236}">
                <a16:creationId xmlns:a16="http://schemas.microsoft.com/office/drawing/2014/main" id="{22EE5BB1-DE44-4C7D-9E0F-1BCF24DD3AF8}"/>
              </a:ext>
            </a:extLst>
          </p:cNvPr>
          <p:cNvSpPr txBox="1"/>
          <p:nvPr/>
        </p:nvSpPr>
        <p:spPr>
          <a:xfrm>
            <a:off x="4341101" y="5107461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ID_A3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23" name="テキスト ボックス 222">
            <a:extLst>
              <a:ext uri="{FF2B5EF4-FFF2-40B4-BE49-F238E27FC236}">
                <a16:creationId xmlns:a16="http://schemas.microsoft.com/office/drawing/2014/main" id="{BD4D71A4-7A19-4557-A4B3-235CE1A9E4C1}"/>
              </a:ext>
            </a:extLst>
          </p:cNvPr>
          <p:cNvSpPr txBox="1"/>
          <p:nvPr/>
        </p:nvSpPr>
        <p:spPr>
          <a:xfrm>
            <a:off x="4341101" y="5499475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ID_D3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24" name="テキスト ボックス 223">
            <a:extLst>
              <a:ext uri="{FF2B5EF4-FFF2-40B4-BE49-F238E27FC236}">
                <a16:creationId xmlns:a16="http://schemas.microsoft.com/office/drawing/2014/main" id="{A81E04E4-D4F3-4E0D-B009-1C0815E40485}"/>
              </a:ext>
            </a:extLst>
          </p:cNvPr>
          <p:cNvSpPr txBox="1"/>
          <p:nvPr/>
        </p:nvSpPr>
        <p:spPr>
          <a:xfrm>
            <a:off x="4341101" y="4158541"/>
            <a:ext cx="689926" cy="15388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00">
                <a:solidFill>
                  <a:schemeClr val="accent2"/>
                </a:solidFill>
                <a:latin typeface="+mn-ea"/>
              </a:rPr>
              <a:t>19:15</a:t>
            </a:r>
            <a:endParaRPr kumimoji="1" lang="ja-JP" altLang="en-US" sz="100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226" name="テキスト ボックス 225">
            <a:extLst>
              <a:ext uri="{FF2B5EF4-FFF2-40B4-BE49-F238E27FC236}">
                <a16:creationId xmlns:a16="http://schemas.microsoft.com/office/drawing/2014/main" id="{48124BC0-DA10-410F-B301-CBE72AA4A9CF}"/>
              </a:ext>
            </a:extLst>
          </p:cNvPr>
          <p:cNvSpPr txBox="1"/>
          <p:nvPr/>
        </p:nvSpPr>
        <p:spPr>
          <a:xfrm>
            <a:off x="4341101" y="4570592"/>
            <a:ext cx="689926" cy="15388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00">
                <a:solidFill>
                  <a:schemeClr val="accent2"/>
                </a:solidFill>
                <a:latin typeface="+mn-ea"/>
              </a:rPr>
              <a:t>24:20</a:t>
            </a:r>
            <a:endParaRPr kumimoji="1" lang="ja-JP" altLang="en-US" sz="1000">
              <a:solidFill>
                <a:schemeClr val="accent2"/>
              </a:solidFill>
              <a:latin typeface="+mn-ea"/>
            </a:endParaRPr>
          </a:p>
        </p:txBody>
      </p:sp>
      <p:cxnSp>
        <p:nvCxnSpPr>
          <p:cNvPr id="227" name="直線コネクタ 226">
            <a:extLst>
              <a:ext uri="{FF2B5EF4-FFF2-40B4-BE49-F238E27FC236}">
                <a16:creationId xmlns:a16="http://schemas.microsoft.com/office/drawing/2014/main" id="{0E86068E-C6F3-4BE9-AD42-3432E7E4F4BE}"/>
              </a:ext>
            </a:extLst>
          </p:cNvPr>
          <p:cNvCxnSpPr>
            <a:cxnSpLocks/>
          </p:cNvCxnSpPr>
          <p:nvPr/>
        </p:nvCxnSpPr>
        <p:spPr>
          <a:xfrm>
            <a:off x="7603508" y="4894362"/>
            <a:ext cx="0" cy="9954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正方形/長方形 229">
            <a:extLst>
              <a:ext uri="{FF2B5EF4-FFF2-40B4-BE49-F238E27FC236}">
                <a16:creationId xmlns:a16="http://schemas.microsoft.com/office/drawing/2014/main" id="{B247A9FC-86F9-4C67-B780-83DE492C80F2}"/>
              </a:ext>
            </a:extLst>
          </p:cNvPr>
          <p:cNvSpPr/>
          <p:nvPr/>
        </p:nvSpPr>
        <p:spPr>
          <a:xfrm>
            <a:off x="1764656" y="3942434"/>
            <a:ext cx="287867" cy="72813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1" name="二等辺三角形 230">
            <a:extLst>
              <a:ext uri="{FF2B5EF4-FFF2-40B4-BE49-F238E27FC236}">
                <a16:creationId xmlns:a16="http://schemas.microsoft.com/office/drawing/2014/main" id="{007C2435-F8B1-4D9B-80BE-12718EB225DC}"/>
              </a:ext>
            </a:extLst>
          </p:cNvPr>
          <p:cNvSpPr/>
          <p:nvPr/>
        </p:nvSpPr>
        <p:spPr>
          <a:xfrm>
            <a:off x="1796405" y="4482184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232" name="直線コネクタ 231">
            <a:extLst>
              <a:ext uri="{FF2B5EF4-FFF2-40B4-BE49-F238E27FC236}">
                <a16:creationId xmlns:a16="http://schemas.microsoft.com/office/drawing/2014/main" id="{31B88553-60AA-49CB-8209-2DA76A0C4D5C}"/>
              </a:ext>
            </a:extLst>
          </p:cNvPr>
          <p:cNvCxnSpPr/>
          <p:nvPr/>
        </p:nvCxnSpPr>
        <p:spPr>
          <a:xfrm>
            <a:off x="2052523" y="4205958"/>
            <a:ext cx="8088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コネクタ 232">
            <a:extLst>
              <a:ext uri="{FF2B5EF4-FFF2-40B4-BE49-F238E27FC236}">
                <a16:creationId xmlns:a16="http://schemas.microsoft.com/office/drawing/2014/main" id="{A594E2E0-EE97-48FE-94FA-C1541E26C55B}"/>
              </a:ext>
            </a:extLst>
          </p:cNvPr>
          <p:cNvCxnSpPr/>
          <p:nvPr/>
        </p:nvCxnSpPr>
        <p:spPr>
          <a:xfrm>
            <a:off x="969022" y="4205959"/>
            <a:ext cx="7956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テキスト ボックス 423">
            <a:extLst>
              <a:ext uri="{FF2B5EF4-FFF2-40B4-BE49-F238E27FC236}">
                <a16:creationId xmlns:a16="http://schemas.microsoft.com/office/drawing/2014/main" id="{32466C4B-5A7B-4D88-AE1D-3269F0EDE76A}"/>
              </a:ext>
            </a:extLst>
          </p:cNvPr>
          <p:cNvSpPr txBox="1"/>
          <p:nvPr/>
        </p:nvSpPr>
        <p:spPr>
          <a:xfrm>
            <a:off x="969022" y="3966096"/>
            <a:ext cx="938741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IF_NEXT_PC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25" name="テキスト ボックス 424">
            <a:extLst>
              <a:ext uri="{FF2B5EF4-FFF2-40B4-BE49-F238E27FC236}">
                <a16:creationId xmlns:a16="http://schemas.microsoft.com/office/drawing/2014/main" id="{88B40973-BC90-4089-8CE5-475DBD99802B}"/>
              </a:ext>
            </a:extLst>
          </p:cNvPr>
          <p:cNvSpPr txBox="1"/>
          <p:nvPr/>
        </p:nvSpPr>
        <p:spPr>
          <a:xfrm>
            <a:off x="1610296" y="3642720"/>
            <a:ext cx="618810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PC</a:t>
            </a:r>
            <a:endParaRPr kumimoji="1" lang="ja-JP" altLang="en-US" sz="1800"/>
          </a:p>
        </p:txBody>
      </p:sp>
      <p:sp>
        <p:nvSpPr>
          <p:cNvPr id="428" name="楕円 427">
            <a:extLst>
              <a:ext uri="{FF2B5EF4-FFF2-40B4-BE49-F238E27FC236}">
                <a16:creationId xmlns:a16="http://schemas.microsoft.com/office/drawing/2014/main" id="{D44F6D1F-151F-4673-BA26-553B137465F1}"/>
              </a:ext>
            </a:extLst>
          </p:cNvPr>
          <p:cNvSpPr/>
          <p:nvPr/>
        </p:nvSpPr>
        <p:spPr>
          <a:xfrm>
            <a:off x="2286390" y="4160529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429" name="グループ化 428">
            <a:extLst>
              <a:ext uri="{FF2B5EF4-FFF2-40B4-BE49-F238E27FC236}">
                <a16:creationId xmlns:a16="http://schemas.microsoft.com/office/drawing/2014/main" id="{772B2D4D-0350-4348-8D95-FE554D5FCAB7}"/>
              </a:ext>
            </a:extLst>
          </p:cNvPr>
          <p:cNvGrpSpPr/>
          <p:nvPr/>
        </p:nvGrpSpPr>
        <p:grpSpPr>
          <a:xfrm>
            <a:off x="2540002" y="5285786"/>
            <a:ext cx="391335" cy="703818"/>
            <a:chOff x="4483177" y="2711053"/>
            <a:chExt cx="704376" cy="1266825"/>
          </a:xfrm>
        </p:grpSpPr>
        <p:sp>
          <p:nvSpPr>
            <p:cNvPr id="430" name="台形 429">
              <a:extLst>
                <a:ext uri="{FF2B5EF4-FFF2-40B4-BE49-F238E27FC236}">
                  <a16:creationId xmlns:a16="http://schemas.microsoft.com/office/drawing/2014/main" id="{E86554D1-F98D-4530-8166-673EBBB07767}"/>
                </a:ext>
              </a:extLst>
            </p:cNvPr>
            <p:cNvSpPr/>
            <p:nvPr/>
          </p:nvSpPr>
          <p:spPr>
            <a:xfrm rot="5400000">
              <a:off x="4216003" y="3006328"/>
              <a:ext cx="1266825" cy="676275"/>
            </a:xfrm>
            <a:prstGeom prst="trapezoid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31" name="二等辺三角形 430">
              <a:extLst>
                <a:ext uri="{FF2B5EF4-FFF2-40B4-BE49-F238E27FC236}">
                  <a16:creationId xmlns:a16="http://schemas.microsoft.com/office/drawing/2014/main" id="{B3626792-7B2E-4F1C-A1F1-616FCB558BE2}"/>
                </a:ext>
              </a:extLst>
            </p:cNvPr>
            <p:cNvSpPr/>
            <p:nvPr/>
          </p:nvSpPr>
          <p:spPr>
            <a:xfrm rot="5400000">
              <a:off x="4489465" y="3208138"/>
              <a:ext cx="316277" cy="272653"/>
            </a:xfrm>
            <a:prstGeom prst="triangl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32" name="二等辺三角形 431">
              <a:extLst>
                <a:ext uri="{FF2B5EF4-FFF2-40B4-BE49-F238E27FC236}">
                  <a16:creationId xmlns:a16="http://schemas.microsoft.com/office/drawing/2014/main" id="{268BCCA4-6C8E-4AB7-8C49-292C8A6FD15B}"/>
                </a:ext>
              </a:extLst>
            </p:cNvPr>
            <p:cNvSpPr/>
            <p:nvPr/>
          </p:nvSpPr>
          <p:spPr>
            <a:xfrm rot="5400000">
              <a:off x="4461365" y="3208139"/>
              <a:ext cx="316277" cy="27265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33" name="テキスト ボックス 432">
            <a:extLst>
              <a:ext uri="{FF2B5EF4-FFF2-40B4-BE49-F238E27FC236}">
                <a16:creationId xmlns:a16="http://schemas.microsoft.com/office/drawing/2014/main" id="{CCA988DE-F222-4200-879A-3DD610C08348}"/>
              </a:ext>
            </a:extLst>
          </p:cNvPr>
          <p:cNvSpPr txBox="1"/>
          <p:nvPr/>
        </p:nvSpPr>
        <p:spPr>
          <a:xfrm>
            <a:off x="2667183" y="5499195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+</a:t>
            </a:r>
            <a:endParaRPr kumimoji="1" lang="ja-JP" altLang="en-US" sz="1800"/>
          </a:p>
        </p:txBody>
      </p:sp>
      <p:cxnSp>
        <p:nvCxnSpPr>
          <p:cNvPr id="434" name="直線コネクタ 433">
            <a:extLst>
              <a:ext uri="{FF2B5EF4-FFF2-40B4-BE49-F238E27FC236}">
                <a16:creationId xmlns:a16="http://schemas.microsoft.com/office/drawing/2014/main" id="{0A513E30-7CA2-42DB-9814-3E3BD24C35AE}"/>
              </a:ext>
            </a:extLst>
          </p:cNvPr>
          <p:cNvCxnSpPr/>
          <p:nvPr/>
        </p:nvCxnSpPr>
        <p:spPr>
          <a:xfrm>
            <a:off x="2335393" y="5420404"/>
            <a:ext cx="2202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コネクタ 434">
            <a:extLst>
              <a:ext uri="{FF2B5EF4-FFF2-40B4-BE49-F238E27FC236}">
                <a16:creationId xmlns:a16="http://schemas.microsoft.com/office/drawing/2014/main" id="{27277802-619F-4661-87DB-CA0B00CC8859}"/>
              </a:ext>
            </a:extLst>
          </p:cNvPr>
          <p:cNvCxnSpPr>
            <a:cxnSpLocks/>
          </p:cNvCxnSpPr>
          <p:nvPr/>
        </p:nvCxnSpPr>
        <p:spPr>
          <a:xfrm>
            <a:off x="2335393" y="4205959"/>
            <a:ext cx="0" cy="28139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コネクタ 435">
            <a:extLst>
              <a:ext uri="{FF2B5EF4-FFF2-40B4-BE49-F238E27FC236}">
                <a16:creationId xmlns:a16="http://schemas.microsoft.com/office/drawing/2014/main" id="{80C278CB-531C-4883-91EE-BA05A0DED6D0}"/>
              </a:ext>
            </a:extLst>
          </p:cNvPr>
          <p:cNvCxnSpPr>
            <a:cxnSpLocks/>
          </p:cNvCxnSpPr>
          <p:nvPr/>
        </p:nvCxnSpPr>
        <p:spPr>
          <a:xfrm>
            <a:off x="2187867" y="5862364"/>
            <a:ext cx="3677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テキスト ボックス 436">
            <a:extLst>
              <a:ext uri="{FF2B5EF4-FFF2-40B4-BE49-F238E27FC236}">
                <a16:creationId xmlns:a16="http://schemas.microsoft.com/office/drawing/2014/main" id="{3CC1170B-A4A4-43EB-8EF3-1ABD785ADDE8}"/>
              </a:ext>
            </a:extLst>
          </p:cNvPr>
          <p:cNvSpPr txBox="1"/>
          <p:nvPr/>
        </p:nvSpPr>
        <p:spPr>
          <a:xfrm>
            <a:off x="1902329" y="5727356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4</a:t>
            </a:r>
            <a:endParaRPr kumimoji="1" lang="ja-JP" altLang="en-US" sz="1800"/>
          </a:p>
        </p:txBody>
      </p:sp>
      <p:sp>
        <p:nvSpPr>
          <p:cNvPr id="438" name="正方形/長方形 437">
            <a:extLst>
              <a:ext uri="{FF2B5EF4-FFF2-40B4-BE49-F238E27FC236}">
                <a16:creationId xmlns:a16="http://schemas.microsoft.com/office/drawing/2014/main" id="{52D0A0BD-05E3-48C7-985D-346A05F4EFBF}"/>
              </a:ext>
            </a:extLst>
          </p:cNvPr>
          <p:cNvSpPr/>
          <p:nvPr/>
        </p:nvSpPr>
        <p:spPr>
          <a:xfrm>
            <a:off x="3267395" y="6807773"/>
            <a:ext cx="287867" cy="68175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9" name="二等辺三角形 438">
            <a:extLst>
              <a:ext uri="{FF2B5EF4-FFF2-40B4-BE49-F238E27FC236}">
                <a16:creationId xmlns:a16="http://schemas.microsoft.com/office/drawing/2014/main" id="{19BCD3BC-0B5B-40B9-8853-F8E260613F0B}"/>
              </a:ext>
            </a:extLst>
          </p:cNvPr>
          <p:cNvSpPr/>
          <p:nvPr/>
        </p:nvSpPr>
        <p:spPr>
          <a:xfrm>
            <a:off x="3299144" y="7291977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40" name="楕円 439">
            <a:extLst>
              <a:ext uri="{FF2B5EF4-FFF2-40B4-BE49-F238E27FC236}">
                <a16:creationId xmlns:a16="http://schemas.microsoft.com/office/drawing/2014/main" id="{14BD315E-35F0-4E39-8E54-D584F06F9A2F}"/>
              </a:ext>
            </a:extLst>
          </p:cNvPr>
          <p:cNvSpPr/>
          <p:nvPr/>
        </p:nvSpPr>
        <p:spPr>
          <a:xfrm>
            <a:off x="2277496" y="5371380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441" name="直線コネクタ 440">
            <a:extLst>
              <a:ext uri="{FF2B5EF4-FFF2-40B4-BE49-F238E27FC236}">
                <a16:creationId xmlns:a16="http://schemas.microsoft.com/office/drawing/2014/main" id="{CCD7F320-04CC-495E-BF8F-7DE79506AC7D}"/>
              </a:ext>
            </a:extLst>
          </p:cNvPr>
          <p:cNvCxnSpPr>
            <a:cxnSpLocks/>
          </p:cNvCxnSpPr>
          <p:nvPr/>
        </p:nvCxnSpPr>
        <p:spPr>
          <a:xfrm>
            <a:off x="3097324" y="5613329"/>
            <a:ext cx="0" cy="16429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テキスト ボックス 441">
            <a:extLst>
              <a:ext uri="{FF2B5EF4-FFF2-40B4-BE49-F238E27FC236}">
                <a16:creationId xmlns:a16="http://schemas.microsoft.com/office/drawing/2014/main" id="{A45CD5DA-2F20-484E-A3A4-E8562598136F}"/>
              </a:ext>
            </a:extLst>
          </p:cNvPr>
          <p:cNvSpPr txBox="1"/>
          <p:nvPr/>
        </p:nvSpPr>
        <p:spPr>
          <a:xfrm rot="5400000">
            <a:off x="2758677" y="5996354"/>
            <a:ext cx="937330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IF_PC_PLUS4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43" name="正方形/長方形 442">
            <a:extLst>
              <a:ext uri="{FF2B5EF4-FFF2-40B4-BE49-F238E27FC236}">
                <a16:creationId xmlns:a16="http://schemas.microsoft.com/office/drawing/2014/main" id="{1268C3ED-F5A9-4193-BD0B-A3160796EE5D}"/>
              </a:ext>
            </a:extLst>
          </p:cNvPr>
          <p:cNvSpPr/>
          <p:nvPr/>
        </p:nvSpPr>
        <p:spPr>
          <a:xfrm>
            <a:off x="2861366" y="3942433"/>
            <a:ext cx="693896" cy="774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4" name="二等辺三角形 443">
            <a:extLst>
              <a:ext uri="{FF2B5EF4-FFF2-40B4-BE49-F238E27FC236}">
                <a16:creationId xmlns:a16="http://schemas.microsoft.com/office/drawing/2014/main" id="{DDBD66EA-FE28-4C4F-9F4B-2B1A3C230888}"/>
              </a:ext>
            </a:extLst>
          </p:cNvPr>
          <p:cNvSpPr/>
          <p:nvPr/>
        </p:nvSpPr>
        <p:spPr>
          <a:xfrm>
            <a:off x="3299144" y="4526412"/>
            <a:ext cx="220980" cy="19050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445" name="直線コネクタ 444">
            <a:extLst>
              <a:ext uri="{FF2B5EF4-FFF2-40B4-BE49-F238E27FC236}">
                <a16:creationId xmlns:a16="http://schemas.microsoft.com/office/drawing/2014/main" id="{AA43199E-BE05-4917-8CA6-FB2FC62F818D}"/>
              </a:ext>
            </a:extLst>
          </p:cNvPr>
          <p:cNvCxnSpPr/>
          <p:nvPr/>
        </p:nvCxnSpPr>
        <p:spPr>
          <a:xfrm>
            <a:off x="274025" y="6389005"/>
            <a:ext cx="28167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テキスト ボックス 446">
            <a:extLst>
              <a:ext uri="{FF2B5EF4-FFF2-40B4-BE49-F238E27FC236}">
                <a16:creationId xmlns:a16="http://schemas.microsoft.com/office/drawing/2014/main" id="{5F854A28-A03A-4FA5-BD67-A71205F3BDA9}"/>
              </a:ext>
            </a:extLst>
          </p:cNvPr>
          <p:cNvSpPr txBox="1"/>
          <p:nvPr/>
        </p:nvSpPr>
        <p:spPr>
          <a:xfrm>
            <a:off x="2861366" y="3642719"/>
            <a:ext cx="693896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IMem</a:t>
            </a:r>
            <a:endParaRPr kumimoji="1" lang="ja-JP" altLang="en-US" sz="1800"/>
          </a:p>
        </p:txBody>
      </p:sp>
      <p:sp>
        <p:nvSpPr>
          <p:cNvPr id="449" name="テキスト ボックス 448">
            <a:extLst>
              <a:ext uri="{FF2B5EF4-FFF2-40B4-BE49-F238E27FC236}">
                <a16:creationId xmlns:a16="http://schemas.microsoft.com/office/drawing/2014/main" id="{D12519F0-B0B6-45CF-832C-7C2BDCE9D117}"/>
              </a:ext>
            </a:extLst>
          </p:cNvPr>
          <p:cNvSpPr txBox="1"/>
          <p:nvPr/>
        </p:nvSpPr>
        <p:spPr>
          <a:xfrm>
            <a:off x="2873840" y="4075949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A</a:t>
            </a:r>
            <a:endParaRPr kumimoji="1" lang="ja-JP" altLang="en-US" sz="1800"/>
          </a:p>
        </p:txBody>
      </p:sp>
      <p:sp>
        <p:nvSpPr>
          <p:cNvPr id="450" name="テキスト ボックス 449">
            <a:extLst>
              <a:ext uri="{FF2B5EF4-FFF2-40B4-BE49-F238E27FC236}">
                <a16:creationId xmlns:a16="http://schemas.microsoft.com/office/drawing/2014/main" id="{4A2A908E-9A03-4671-8554-7973630D2D14}"/>
              </a:ext>
            </a:extLst>
          </p:cNvPr>
          <p:cNvSpPr txBox="1"/>
          <p:nvPr/>
        </p:nvSpPr>
        <p:spPr>
          <a:xfrm>
            <a:off x="3275779" y="4075949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</a:t>
            </a:r>
            <a:endParaRPr kumimoji="1" lang="ja-JP" altLang="en-US" sz="1800"/>
          </a:p>
        </p:txBody>
      </p:sp>
      <p:sp>
        <p:nvSpPr>
          <p:cNvPr id="451" name="テキスト ボックス 450">
            <a:extLst>
              <a:ext uri="{FF2B5EF4-FFF2-40B4-BE49-F238E27FC236}">
                <a16:creationId xmlns:a16="http://schemas.microsoft.com/office/drawing/2014/main" id="{4E00871F-C445-4B04-BFCD-62EEF96D8B65}"/>
              </a:ext>
            </a:extLst>
          </p:cNvPr>
          <p:cNvSpPr txBox="1"/>
          <p:nvPr/>
        </p:nvSpPr>
        <p:spPr>
          <a:xfrm>
            <a:off x="4358705" y="6840981"/>
            <a:ext cx="66803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IFID_PC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52" name="テキスト ボックス 451">
            <a:extLst>
              <a:ext uri="{FF2B5EF4-FFF2-40B4-BE49-F238E27FC236}">
                <a16:creationId xmlns:a16="http://schemas.microsoft.com/office/drawing/2014/main" id="{5AB75D40-30B2-4B4A-B170-BF5F6E0C87BA}"/>
              </a:ext>
            </a:extLst>
          </p:cNvPr>
          <p:cNvSpPr txBox="1"/>
          <p:nvPr/>
        </p:nvSpPr>
        <p:spPr>
          <a:xfrm>
            <a:off x="3551874" y="4009799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ID_INST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453" name="直線コネクタ 452">
            <a:extLst>
              <a:ext uri="{FF2B5EF4-FFF2-40B4-BE49-F238E27FC236}">
                <a16:creationId xmlns:a16="http://schemas.microsoft.com/office/drawing/2014/main" id="{D1378513-8FEF-44FD-8689-4BE6347449B5}"/>
              </a:ext>
            </a:extLst>
          </p:cNvPr>
          <p:cNvCxnSpPr/>
          <p:nvPr/>
        </p:nvCxnSpPr>
        <p:spPr>
          <a:xfrm>
            <a:off x="3561317" y="4205958"/>
            <a:ext cx="6128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正方形/長方形 454">
            <a:extLst>
              <a:ext uri="{FF2B5EF4-FFF2-40B4-BE49-F238E27FC236}">
                <a16:creationId xmlns:a16="http://schemas.microsoft.com/office/drawing/2014/main" id="{C4E058C3-F25F-414B-B007-4D373C384AFB}"/>
              </a:ext>
            </a:extLst>
          </p:cNvPr>
          <p:cNvSpPr/>
          <p:nvPr/>
        </p:nvSpPr>
        <p:spPr>
          <a:xfrm>
            <a:off x="5129536" y="3969393"/>
            <a:ext cx="2134863" cy="19222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6" name="テキスト ボックス 455">
            <a:extLst>
              <a:ext uri="{FF2B5EF4-FFF2-40B4-BE49-F238E27FC236}">
                <a16:creationId xmlns:a16="http://schemas.microsoft.com/office/drawing/2014/main" id="{E7385449-2D21-4698-B9B1-6C1DC0DC0725}"/>
              </a:ext>
            </a:extLst>
          </p:cNvPr>
          <p:cNvSpPr txBox="1"/>
          <p:nvPr/>
        </p:nvSpPr>
        <p:spPr>
          <a:xfrm>
            <a:off x="5621933" y="4816051"/>
            <a:ext cx="1017926" cy="36933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2400"/>
              <a:t>Reg</a:t>
            </a:r>
            <a:endParaRPr kumimoji="1" lang="ja-JP" altLang="en-US" sz="2400"/>
          </a:p>
        </p:txBody>
      </p:sp>
      <p:sp>
        <p:nvSpPr>
          <p:cNvPr id="458" name="テキスト ボックス 457">
            <a:extLst>
              <a:ext uri="{FF2B5EF4-FFF2-40B4-BE49-F238E27FC236}">
                <a16:creationId xmlns:a16="http://schemas.microsoft.com/office/drawing/2014/main" id="{F5919C7A-FBA3-44CC-8185-4B45CDA806F3}"/>
              </a:ext>
            </a:extLst>
          </p:cNvPr>
          <p:cNvSpPr txBox="1"/>
          <p:nvPr/>
        </p:nvSpPr>
        <p:spPr>
          <a:xfrm>
            <a:off x="5132222" y="4301439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A1</a:t>
            </a:r>
            <a:endParaRPr kumimoji="1" lang="ja-JP" altLang="en-US" sz="1800"/>
          </a:p>
        </p:txBody>
      </p:sp>
      <p:sp>
        <p:nvSpPr>
          <p:cNvPr id="459" name="テキスト ボックス 458">
            <a:extLst>
              <a:ext uri="{FF2B5EF4-FFF2-40B4-BE49-F238E27FC236}">
                <a16:creationId xmlns:a16="http://schemas.microsoft.com/office/drawing/2014/main" id="{568E4A35-74C5-410F-A98C-26550BD3DF7B}"/>
              </a:ext>
            </a:extLst>
          </p:cNvPr>
          <p:cNvSpPr txBox="1"/>
          <p:nvPr/>
        </p:nvSpPr>
        <p:spPr>
          <a:xfrm>
            <a:off x="6461366" y="3985375"/>
            <a:ext cx="648000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WE3</a:t>
            </a:r>
            <a:endParaRPr kumimoji="1" lang="ja-JP" altLang="en-US" sz="1800"/>
          </a:p>
        </p:txBody>
      </p:sp>
      <p:sp>
        <p:nvSpPr>
          <p:cNvPr id="460" name="テキスト ボックス 459">
            <a:extLst>
              <a:ext uri="{FF2B5EF4-FFF2-40B4-BE49-F238E27FC236}">
                <a16:creationId xmlns:a16="http://schemas.microsoft.com/office/drawing/2014/main" id="{5038C11F-6377-498B-B0E3-38ED607698CA}"/>
              </a:ext>
            </a:extLst>
          </p:cNvPr>
          <p:cNvSpPr txBox="1"/>
          <p:nvPr/>
        </p:nvSpPr>
        <p:spPr>
          <a:xfrm>
            <a:off x="6834375" y="4301439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Q1</a:t>
            </a:r>
            <a:endParaRPr kumimoji="1" lang="ja-JP" altLang="en-US" sz="1800"/>
          </a:p>
        </p:txBody>
      </p:sp>
      <p:sp>
        <p:nvSpPr>
          <p:cNvPr id="461" name="テキスト ボックス 460">
            <a:extLst>
              <a:ext uri="{FF2B5EF4-FFF2-40B4-BE49-F238E27FC236}">
                <a16:creationId xmlns:a16="http://schemas.microsoft.com/office/drawing/2014/main" id="{C61589BD-3704-453D-8C83-4FD104728B67}"/>
              </a:ext>
            </a:extLst>
          </p:cNvPr>
          <p:cNvSpPr txBox="1"/>
          <p:nvPr/>
        </p:nvSpPr>
        <p:spPr>
          <a:xfrm>
            <a:off x="5132222" y="4733017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A2</a:t>
            </a:r>
            <a:endParaRPr kumimoji="1" lang="ja-JP" altLang="en-US" sz="1800"/>
          </a:p>
        </p:txBody>
      </p:sp>
      <p:sp>
        <p:nvSpPr>
          <p:cNvPr id="462" name="テキスト ボックス 461">
            <a:extLst>
              <a:ext uri="{FF2B5EF4-FFF2-40B4-BE49-F238E27FC236}">
                <a16:creationId xmlns:a16="http://schemas.microsoft.com/office/drawing/2014/main" id="{BC94B49E-6715-4570-AAC9-2C4AFAF61AAC}"/>
              </a:ext>
            </a:extLst>
          </p:cNvPr>
          <p:cNvSpPr txBox="1"/>
          <p:nvPr/>
        </p:nvSpPr>
        <p:spPr>
          <a:xfrm>
            <a:off x="6834375" y="4733017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Q2</a:t>
            </a:r>
            <a:endParaRPr kumimoji="1" lang="ja-JP" altLang="en-US" sz="1800"/>
          </a:p>
        </p:txBody>
      </p:sp>
      <p:sp>
        <p:nvSpPr>
          <p:cNvPr id="463" name="テキスト ボックス 462">
            <a:extLst>
              <a:ext uri="{FF2B5EF4-FFF2-40B4-BE49-F238E27FC236}">
                <a16:creationId xmlns:a16="http://schemas.microsoft.com/office/drawing/2014/main" id="{E23F8C65-61A0-4617-930F-784BF270A07E}"/>
              </a:ext>
            </a:extLst>
          </p:cNvPr>
          <p:cNvSpPr txBox="1"/>
          <p:nvPr/>
        </p:nvSpPr>
        <p:spPr>
          <a:xfrm>
            <a:off x="5132222" y="5137902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A3</a:t>
            </a:r>
            <a:endParaRPr kumimoji="1" lang="ja-JP" altLang="en-US" sz="1800"/>
          </a:p>
        </p:txBody>
      </p:sp>
      <p:sp>
        <p:nvSpPr>
          <p:cNvPr id="464" name="テキスト ボックス 463">
            <a:extLst>
              <a:ext uri="{FF2B5EF4-FFF2-40B4-BE49-F238E27FC236}">
                <a16:creationId xmlns:a16="http://schemas.microsoft.com/office/drawing/2014/main" id="{BF289948-A660-4449-81BC-3F545E3AB0DC}"/>
              </a:ext>
            </a:extLst>
          </p:cNvPr>
          <p:cNvSpPr txBox="1"/>
          <p:nvPr/>
        </p:nvSpPr>
        <p:spPr>
          <a:xfrm>
            <a:off x="5132222" y="5542787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D3</a:t>
            </a:r>
            <a:endParaRPr kumimoji="1" lang="ja-JP" altLang="en-US" sz="1800"/>
          </a:p>
        </p:txBody>
      </p:sp>
      <p:cxnSp>
        <p:nvCxnSpPr>
          <p:cNvPr id="465" name="直線コネクタ 464">
            <a:extLst>
              <a:ext uri="{FF2B5EF4-FFF2-40B4-BE49-F238E27FC236}">
                <a16:creationId xmlns:a16="http://schemas.microsoft.com/office/drawing/2014/main" id="{F1FA5AA4-D151-4E95-B09D-D62D706A2F46}"/>
              </a:ext>
            </a:extLst>
          </p:cNvPr>
          <p:cNvCxnSpPr>
            <a:cxnSpLocks/>
          </p:cNvCxnSpPr>
          <p:nvPr/>
        </p:nvCxnSpPr>
        <p:spPr>
          <a:xfrm>
            <a:off x="4168135" y="4437768"/>
            <a:ext cx="9614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線コネクタ 465">
            <a:extLst>
              <a:ext uri="{FF2B5EF4-FFF2-40B4-BE49-F238E27FC236}">
                <a16:creationId xmlns:a16="http://schemas.microsoft.com/office/drawing/2014/main" id="{5FFBE01C-50BC-4715-A9DF-12D5F284FAF0}"/>
              </a:ext>
            </a:extLst>
          </p:cNvPr>
          <p:cNvCxnSpPr/>
          <p:nvPr/>
        </p:nvCxnSpPr>
        <p:spPr>
          <a:xfrm flipV="1">
            <a:off x="4174190" y="4445388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線コネクタ 466">
            <a:extLst>
              <a:ext uri="{FF2B5EF4-FFF2-40B4-BE49-F238E27FC236}">
                <a16:creationId xmlns:a16="http://schemas.microsoft.com/office/drawing/2014/main" id="{A1D0A24E-9F0D-4C48-910A-58D66EC41D95}"/>
              </a:ext>
            </a:extLst>
          </p:cNvPr>
          <p:cNvCxnSpPr>
            <a:cxnSpLocks/>
          </p:cNvCxnSpPr>
          <p:nvPr/>
        </p:nvCxnSpPr>
        <p:spPr>
          <a:xfrm>
            <a:off x="4168135" y="4863853"/>
            <a:ext cx="9614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直線コネクタ 467">
            <a:extLst>
              <a:ext uri="{FF2B5EF4-FFF2-40B4-BE49-F238E27FC236}">
                <a16:creationId xmlns:a16="http://schemas.microsoft.com/office/drawing/2014/main" id="{C6D5B6B6-C8BE-44F4-B647-1DAF440AD865}"/>
              </a:ext>
            </a:extLst>
          </p:cNvPr>
          <p:cNvCxnSpPr/>
          <p:nvPr/>
        </p:nvCxnSpPr>
        <p:spPr>
          <a:xfrm>
            <a:off x="4168135" y="6169710"/>
            <a:ext cx="27914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直線コネクタ 468">
            <a:extLst>
              <a:ext uri="{FF2B5EF4-FFF2-40B4-BE49-F238E27FC236}">
                <a16:creationId xmlns:a16="http://schemas.microsoft.com/office/drawing/2014/main" id="{674372C2-5217-4D49-B874-A35CA383F2E8}"/>
              </a:ext>
            </a:extLst>
          </p:cNvPr>
          <p:cNvCxnSpPr>
            <a:cxnSpLocks/>
          </p:cNvCxnSpPr>
          <p:nvPr/>
        </p:nvCxnSpPr>
        <p:spPr>
          <a:xfrm>
            <a:off x="4168135" y="6595760"/>
            <a:ext cx="9614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直線コネクタ 469">
            <a:extLst>
              <a:ext uri="{FF2B5EF4-FFF2-40B4-BE49-F238E27FC236}">
                <a16:creationId xmlns:a16="http://schemas.microsoft.com/office/drawing/2014/main" id="{9A225481-F1B6-4FA3-B998-958B887EF245}"/>
              </a:ext>
            </a:extLst>
          </p:cNvPr>
          <p:cNvCxnSpPr>
            <a:cxnSpLocks/>
          </p:cNvCxnSpPr>
          <p:nvPr/>
        </p:nvCxnSpPr>
        <p:spPr>
          <a:xfrm>
            <a:off x="3551874" y="7021451"/>
            <a:ext cx="34077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フローチャート: 手操作入力 470">
            <a:extLst>
              <a:ext uri="{FF2B5EF4-FFF2-40B4-BE49-F238E27FC236}">
                <a16:creationId xmlns:a16="http://schemas.microsoft.com/office/drawing/2014/main" id="{C5C3A004-B31E-46E2-90E8-830BA1D879D5}"/>
              </a:ext>
            </a:extLst>
          </p:cNvPr>
          <p:cNvSpPr/>
          <p:nvPr/>
        </p:nvSpPr>
        <p:spPr>
          <a:xfrm>
            <a:off x="5129537" y="6398587"/>
            <a:ext cx="1256283" cy="324137"/>
          </a:xfrm>
          <a:prstGeom prst="flowChartManualInpu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ImmExtend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cxnSp>
        <p:nvCxnSpPr>
          <p:cNvPr id="472" name="直線コネクタ 471">
            <a:extLst>
              <a:ext uri="{FF2B5EF4-FFF2-40B4-BE49-F238E27FC236}">
                <a16:creationId xmlns:a16="http://schemas.microsoft.com/office/drawing/2014/main" id="{C59A0823-56C8-417D-84CC-EB1191FBFC44}"/>
              </a:ext>
            </a:extLst>
          </p:cNvPr>
          <p:cNvCxnSpPr>
            <a:cxnSpLocks/>
          </p:cNvCxnSpPr>
          <p:nvPr/>
        </p:nvCxnSpPr>
        <p:spPr>
          <a:xfrm>
            <a:off x="6390620" y="6595760"/>
            <a:ext cx="5689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線コネクタ 472">
            <a:extLst>
              <a:ext uri="{FF2B5EF4-FFF2-40B4-BE49-F238E27FC236}">
                <a16:creationId xmlns:a16="http://schemas.microsoft.com/office/drawing/2014/main" id="{D45A3388-3FA1-4074-974F-FEB0861A59B7}"/>
              </a:ext>
            </a:extLst>
          </p:cNvPr>
          <p:cNvCxnSpPr>
            <a:cxnSpLocks/>
          </p:cNvCxnSpPr>
          <p:nvPr/>
        </p:nvCxnSpPr>
        <p:spPr>
          <a:xfrm>
            <a:off x="3968750" y="5276401"/>
            <a:ext cx="11607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直線コネクタ 473">
            <a:extLst>
              <a:ext uri="{FF2B5EF4-FFF2-40B4-BE49-F238E27FC236}">
                <a16:creationId xmlns:a16="http://schemas.microsoft.com/office/drawing/2014/main" id="{791A42DB-FE2D-4947-9E9E-503DE53DE54B}"/>
              </a:ext>
            </a:extLst>
          </p:cNvPr>
          <p:cNvCxnSpPr>
            <a:cxnSpLocks/>
          </p:cNvCxnSpPr>
          <p:nvPr/>
        </p:nvCxnSpPr>
        <p:spPr>
          <a:xfrm>
            <a:off x="4064154" y="5681286"/>
            <a:ext cx="10653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直線コネクタ 474">
            <a:extLst>
              <a:ext uri="{FF2B5EF4-FFF2-40B4-BE49-F238E27FC236}">
                <a16:creationId xmlns:a16="http://schemas.microsoft.com/office/drawing/2014/main" id="{DC58380C-FE2D-4D86-B7E0-C4BD17FED4F5}"/>
              </a:ext>
            </a:extLst>
          </p:cNvPr>
          <p:cNvCxnSpPr>
            <a:cxnSpLocks/>
          </p:cNvCxnSpPr>
          <p:nvPr/>
        </p:nvCxnSpPr>
        <p:spPr>
          <a:xfrm>
            <a:off x="3966819" y="5276401"/>
            <a:ext cx="0" cy="2625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直線コネクタ 475">
            <a:extLst>
              <a:ext uri="{FF2B5EF4-FFF2-40B4-BE49-F238E27FC236}">
                <a16:creationId xmlns:a16="http://schemas.microsoft.com/office/drawing/2014/main" id="{065963F7-1844-49FB-A23D-257BA9EEC2D0}"/>
              </a:ext>
            </a:extLst>
          </p:cNvPr>
          <p:cNvCxnSpPr>
            <a:cxnSpLocks/>
          </p:cNvCxnSpPr>
          <p:nvPr/>
        </p:nvCxnSpPr>
        <p:spPr>
          <a:xfrm>
            <a:off x="4071774" y="5681286"/>
            <a:ext cx="0" cy="2131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二等辺三角形 476">
            <a:extLst>
              <a:ext uri="{FF2B5EF4-FFF2-40B4-BE49-F238E27FC236}">
                <a16:creationId xmlns:a16="http://schemas.microsoft.com/office/drawing/2014/main" id="{FEF3BE36-4568-4032-B1B5-E5E2F4AE73B8}"/>
              </a:ext>
            </a:extLst>
          </p:cNvPr>
          <p:cNvSpPr/>
          <p:nvPr/>
        </p:nvSpPr>
        <p:spPr>
          <a:xfrm>
            <a:off x="6990119" y="5699287"/>
            <a:ext cx="220980" cy="190500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78" name="テキスト ボックス 477">
            <a:extLst>
              <a:ext uri="{FF2B5EF4-FFF2-40B4-BE49-F238E27FC236}">
                <a16:creationId xmlns:a16="http://schemas.microsoft.com/office/drawing/2014/main" id="{42D8895A-5DF9-4351-B7A8-ED1FA563BF08}"/>
              </a:ext>
            </a:extLst>
          </p:cNvPr>
          <p:cNvSpPr txBox="1"/>
          <p:nvPr/>
        </p:nvSpPr>
        <p:spPr>
          <a:xfrm>
            <a:off x="4341101" y="5872166"/>
            <a:ext cx="689926" cy="15388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00">
                <a:solidFill>
                  <a:schemeClr val="accent2"/>
                </a:solidFill>
                <a:latin typeface="+mn-ea"/>
              </a:rPr>
              <a:t>11:7</a:t>
            </a:r>
            <a:endParaRPr kumimoji="1" lang="ja-JP" altLang="en-US" sz="100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479" name="テキスト ボックス 478">
            <a:extLst>
              <a:ext uri="{FF2B5EF4-FFF2-40B4-BE49-F238E27FC236}">
                <a16:creationId xmlns:a16="http://schemas.microsoft.com/office/drawing/2014/main" id="{CBB5E033-472E-430F-A596-AF18E59B902B}"/>
              </a:ext>
            </a:extLst>
          </p:cNvPr>
          <p:cNvSpPr txBox="1"/>
          <p:nvPr/>
        </p:nvSpPr>
        <p:spPr>
          <a:xfrm>
            <a:off x="4341101" y="5996551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80" name="テキスト ボックス 479">
            <a:extLst>
              <a:ext uri="{FF2B5EF4-FFF2-40B4-BE49-F238E27FC236}">
                <a16:creationId xmlns:a16="http://schemas.microsoft.com/office/drawing/2014/main" id="{A3AEC4D9-E3E5-4ACE-909E-0BB16EDC93C9}"/>
              </a:ext>
            </a:extLst>
          </p:cNvPr>
          <p:cNvSpPr txBox="1"/>
          <p:nvPr/>
        </p:nvSpPr>
        <p:spPr>
          <a:xfrm>
            <a:off x="6390620" y="6418511"/>
            <a:ext cx="570179" cy="16158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ID_IMM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81" name="正方形/長方形 480">
            <a:extLst>
              <a:ext uri="{FF2B5EF4-FFF2-40B4-BE49-F238E27FC236}">
                <a16:creationId xmlns:a16="http://schemas.microsoft.com/office/drawing/2014/main" id="{5DE16D68-F8D6-4D3F-83BE-EB2B7875CB2C}"/>
              </a:ext>
            </a:extLst>
          </p:cNvPr>
          <p:cNvSpPr/>
          <p:nvPr/>
        </p:nvSpPr>
        <p:spPr>
          <a:xfrm>
            <a:off x="6954022" y="6022467"/>
            <a:ext cx="287867" cy="146258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2" name="二等辺三角形 481">
            <a:extLst>
              <a:ext uri="{FF2B5EF4-FFF2-40B4-BE49-F238E27FC236}">
                <a16:creationId xmlns:a16="http://schemas.microsoft.com/office/drawing/2014/main" id="{FED8F2BD-4DDE-4C34-88A8-7BDF5255BAEE}"/>
              </a:ext>
            </a:extLst>
          </p:cNvPr>
          <p:cNvSpPr/>
          <p:nvPr/>
        </p:nvSpPr>
        <p:spPr>
          <a:xfrm>
            <a:off x="6985771" y="7294556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483" name="直線コネクタ 482">
            <a:extLst>
              <a:ext uri="{FF2B5EF4-FFF2-40B4-BE49-F238E27FC236}">
                <a16:creationId xmlns:a16="http://schemas.microsoft.com/office/drawing/2014/main" id="{D0636E38-5660-40F6-96AC-DB092DBFCFF9}"/>
              </a:ext>
            </a:extLst>
          </p:cNvPr>
          <p:cNvCxnSpPr/>
          <p:nvPr/>
        </p:nvCxnSpPr>
        <p:spPr>
          <a:xfrm flipV="1">
            <a:off x="4174190" y="4860273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線コネクタ 483">
            <a:extLst>
              <a:ext uri="{FF2B5EF4-FFF2-40B4-BE49-F238E27FC236}">
                <a16:creationId xmlns:a16="http://schemas.microsoft.com/office/drawing/2014/main" id="{D1E7D69C-0402-4A36-BD01-F59386EA62A2}"/>
              </a:ext>
            </a:extLst>
          </p:cNvPr>
          <p:cNvCxnSpPr/>
          <p:nvPr/>
        </p:nvCxnSpPr>
        <p:spPr>
          <a:xfrm flipV="1">
            <a:off x="4176571" y="6167381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線コネクタ 484">
            <a:extLst>
              <a:ext uri="{FF2B5EF4-FFF2-40B4-BE49-F238E27FC236}">
                <a16:creationId xmlns:a16="http://schemas.microsoft.com/office/drawing/2014/main" id="{A5106D7E-06F6-4DF0-BFF3-20F80E4CFA86}"/>
              </a:ext>
            </a:extLst>
          </p:cNvPr>
          <p:cNvCxnSpPr/>
          <p:nvPr/>
        </p:nvCxnSpPr>
        <p:spPr>
          <a:xfrm>
            <a:off x="7241889" y="6169710"/>
            <a:ext cx="36474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コネクタ 485">
            <a:extLst>
              <a:ext uri="{FF2B5EF4-FFF2-40B4-BE49-F238E27FC236}">
                <a16:creationId xmlns:a16="http://schemas.microsoft.com/office/drawing/2014/main" id="{87CB92B8-0B2D-41DE-A71D-1688BEFF55F3}"/>
              </a:ext>
            </a:extLst>
          </p:cNvPr>
          <p:cNvCxnSpPr>
            <a:cxnSpLocks/>
          </p:cNvCxnSpPr>
          <p:nvPr/>
        </p:nvCxnSpPr>
        <p:spPr>
          <a:xfrm>
            <a:off x="7241889" y="6595760"/>
            <a:ext cx="22882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線コネクタ 486">
            <a:extLst>
              <a:ext uri="{FF2B5EF4-FFF2-40B4-BE49-F238E27FC236}">
                <a16:creationId xmlns:a16="http://schemas.microsoft.com/office/drawing/2014/main" id="{03E02B1C-A7E2-4386-B3E9-9E6D8709860F}"/>
              </a:ext>
            </a:extLst>
          </p:cNvPr>
          <p:cNvCxnSpPr>
            <a:cxnSpLocks/>
          </p:cNvCxnSpPr>
          <p:nvPr/>
        </p:nvCxnSpPr>
        <p:spPr>
          <a:xfrm>
            <a:off x="7257129" y="4436578"/>
            <a:ext cx="8747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コネクタ 487">
            <a:extLst>
              <a:ext uri="{FF2B5EF4-FFF2-40B4-BE49-F238E27FC236}">
                <a16:creationId xmlns:a16="http://schemas.microsoft.com/office/drawing/2014/main" id="{0FCF16CD-B755-47EA-8196-7A3BBFD45D7C}"/>
              </a:ext>
            </a:extLst>
          </p:cNvPr>
          <p:cNvCxnSpPr>
            <a:cxnSpLocks/>
          </p:cNvCxnSpPr>
          <p:nvPr/>
        </p:nvCxnSpPr>
        <p:spPr>
          <a:xfrm>
            <a:off x="7257129" y="4893143"/>
            <a:ext cx="12570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テキスト ボックス 488">
            <a:extLst>
              <a:ext uri="{FF2B5EF4-FFF2-40B4-BE49-F238E27FC236}">
                <a16:creationId xmlns:a16="http://schemas.microsoft.com/office/drawing/2014/main" id="{853D93A5-0A8A-4116-BE79-110C09C57C02}"/>
              </a:ext>
            </a:extLst>
          </p:cNvPr>
          <p:cNvSpPr txBox="1"/>
          <p:nvPr/>
        </p:nvSpPr>
        <p:spPr>
          <a:xfrm>
            <a:off x="7269205" y="4262374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IDEX_RS1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90" name="テキスト ボックス 489">
            <a:extLst>
              <a:ext uri="{FF2B5EF4-FFF2-40B4-BE49-F238E27FC236}">
                <a16:creationId xmlns:a16="http://schemas.microsoft.com/office/drawing/2014/main" id="{8D350507-03FF-48A8-B6E9-C544C879AC97}"/>
              </a:ext>
            </a:extLst>
          </p:cNvPr>
          <p:cNvSpPr txBox="1"/>
          <p:nvPr/>
        </p:nvSpPr>
        <p:spPr>
          <a:xfrm>
            <a:off x="7269205" y="4676665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IDEX_RS2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91" name="テキスト ボックス 490">
            <a:extLst>
              <a:ext uri="{FF2B5EF4-FFF2-40B4-BE49-F238E27FC236}">
                <a16:creationId xmlns:a16="http://schemas.microsoft.com/office/drawing/2014/main" id="{9CF87C74-3FC3-4A71-B4F0-DD8C09395491}"/>
              </a:ext>
            </a:extLst>
          </p:cNvPr>
          <p:cNvSpPr txBox="1"/>
          <p:nvPr/>
        </p:nvSpPr>
        <p:spPr>
          <a:xfrm>
            <a:off x="7269205" y="6000893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92" name="テキスト ボックス 491">
            <a:extLst>
              <a:ext uri="{FF2B5EF4-FFF2-40B4-BE49-F238E27FC236}">
                <a16:creationId xmlns:a16="http://schemas.microsoft.com/office/drawing/2014/main" id="{92F051DA-E127-4536-B468-2A2A6295EA2C}"/>
              </a:ext>
            </a:extLst>
          </p:cNvPr>
          <p:cNvSpPr txBox="1"/>
          <p:nvPr/>
        </p:nvSpPr>
        <p:spPr>
          <a:xfrm>
            <a:off x="7269205" y="6431383"/>
            <a:ext cx="691665" cy="16595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IDEX_IMM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493" name="直線コネクタ 492">
            <a:extLst>
              <a:ext uri="{FF2B5EF4-FFF2-40B4-BE49-F238E27FC236}">
                <a16:creationId xmlns:a16="http://schemas.microsoft.com/office/drawing/2014/main" id="{FC0A2B27-A237-4CA5-A065-C258E33C8FBB}"/>
              </a:ext>
            </a:extLst>
          </p:cNvPr>
          <p:cNvCxnSpPr>
            <a:cxnSpLocks/>
          </p:cNvCxnSpPr>
          <p:nvPr/>
        </p:nvCxnSpPr>
        <p:spPr>
          <a:xfrm>
            <a:off x="7241889" y="7021009"/>
            <a:ext cx="23115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テキスト ボックス 493">
            <a:extLst>
              <a:ext uri="{FF2B5EF4-FFF2-40B4-BE49-F238E27FC236}">
                <a16:creationId xmlns:a16="http://schemas.microsoft.com/office/drawing/2014/main" id="{A4DADC11-E4F2-45E0-A721-87406AB9B2D4}"/>
              </a:ext>
            </a:extLst>
          </p:cNvPr>
          <p:cNvSpPr txBox="1"/>
          <p:nvPr/>
        </p:nvSpPr>
        <p:spPr>
          <a:xfrm>
            <a:off x="7269205" y="6858332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4E656FCF-1CCA-4536-A26F-DD5855D2B849}"/>
              </a:ext>
            </a:extLst>
          </p:cNvPr>
          <p:cNvCxnSpPr>
            <a:cxnSpLocks/>
          </p:cNvCxnSpPr>
          <p:nvPr/>
        </p:nvCxnSpPr>
        <p:spPr>
          <a:xfrm>
            <a:off x="8223328" y="5477694"/>
            <a:ext cx="0" cy="11291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FE9AC1D0-14F8-47EC-BF46-DB5F6D540D1B}"/>
              </a:ext>
            </a:extLst>
          </p:cNvPr>
          <p:cNvCxnSpPr>
            <a:cxnSpLocks/>
          </p:cNvCxnSpPr>
          <p:nvPr/>
        </p:nvCxnSpPr>
        <p:spPr>
          <a:xfrm>
            <a:off x="8223328" y="5477694"/>
            <a:ext cx="2762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ABD44B0E-2DAC-4D45-961A-004B8D4C6F62}"/>
              </a:ext>
            </a:extLst>
          </p:cNvPr>
          <p:cNvCxnSpPr/>
          <p:nvPr/>
        </p:nvCxnSpPr>
        <p:spPr>
          <a:xfrm>
            <a:off x="8797411" y="5213529"/>
            <a:ext cx="7219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3" name="グループ化 502">
            <a:extLst>
              <a:ext uri="{FF2B5EF4-FFF2-40B4-BE49-F238E27FC236}">
                <a16:creationId xmlns:a16="http://schemas.microsoft.com/office/drawing/2014/main" id="{2E8F00BF-5DF5-46BF-8E41-8ADF5796425E}"/>
              </a:ext>
            </a:extLst>
          </p:cNvPr>
          <p:cNvGrpSpPr/>
          <p:nvPr/>
        </p:nvGrpSpPr>
        <p:grpSpPr>
          <a:xfrm>
            <a:off x="9492270" y="4202310"/>
            <a:ext cx="678042" cy="1219462"/>
            <a:chOff x="4483177" y="2711053"/>
            <a:chExt cx="704376" cy="1266825"/>
          </a:xfrm>
        </p:grpSpPr>
        <p:sp>
          <p:nvSpPr>
            <p:cNvPr id="504" name="台形 503">
              <a:extLst>
                <a:ext uri="{FF2B5EF4-FFF2-40B4-BE49-F238E27FC236}">
                  <a16:creationId xmlns:a16="http://schemas.microsoft.com/office/drawing/2014/main" id="{AD978A64-2357-454F-8B08-CDF649CBC31C}"/>
                </a:ext>
              </a:extLst>
            </p:cNvPr>
            <p:cNvSpPr/>
            <p:nvPr/>
          </p:nvSpPr>
          <p:spPr>
            <a:xfrm rot="5400000">
              <a:off x="4216003" y="3006328"/>
              <a:ext cx="1266825" cy="676275"/>
            </a:xfrm>
            <a:prstGeom prst="trapezoid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05" name="二等辺三角形 504">
              <a:extLst>
                <a:ext uri="{FF2B5EF4-FFF2-40B4-BE49-F238E27FC236}">
                  <a16:creationId xmlns:a16="http://schemas.microsoft.com/office/drawing/2014/main" id="{DA6538D7-2361-4FAB-B15F-20D4432EF092}"/>
                </a:ext>
              </a:extLst>
            </p:cNvPr>
            <p:cNvSpPr/>
            <p:nvPr/>
          </p:nvSpPr>
          <p:spPr>
            <a:xfrm rot="5400000">
              <a:off x="4489465" y="3208138"/>
              <a:ext cx="316277" cy="272653"/>
            </a:xfrm>
            <a:prstGeom prst="triangl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06" name="二等辺三角形 505">
              <a:extLst>
                <a:ext uri="{FF2B5EF4-FFF2-40B4-BE49-F238E27FC236}">
                  <a16:creationId xmlns:a16="http://schemas.microsoft.com/office/drawing/2014/main" id="{183A49C4-76A6-4BCF-BADC-5FB3E9FABA1D}"/>
                </a:ext>
              </a:extLst>
            </p:cNvPr>
            <p:cNvSpPr/>
            <p:nvPr/>
          </p:nvSpPr>
          <p:spPr>
            <a:xfrm rot="5400000">
              <a:off x="4461365" y="3208139"/>
              <a:ext cx="316277" cy="27265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07" name="テキスト ボックス 506">
            <a:extLst>
              <a:ext uri="{FF2B5EF4-FFF2-40B4-BE49-F238E27FC236}">
                <a16:creationId xmlns:a16="http://schemas.microsoft.com/office/drawing/2014/main" id="{80942827-9897-49E1-B23E-774A491CE49A}"/>
              </a:ext>
            </a:extLst>
          </p:cNvPr>
          <p:cNvSpPr txBox="1"/>
          <p:nvPr/>
        </p:nvSpPr>
        <p:spPr>
          <a:xfrm>
            <a:off x="9553469" y="4982084"/>
            <a:ext cx="660896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ALU</a:t>
            </a:r>
            <a:endParaRPr kumimoji="1" lang="ja-JP" altLang="en-US" sz="1800"/>
          </a:p>
        </p:txBody>
      </p:sp>
      <p:sp>
        <p:nvSpPr>
          <p:cNvPr id="508" name="テキスト ボックス 507">
            <a:extLst>
              <a:ext uri="{FF2B5EF4-FFF2-40B4-BE49-F238E27FC236}">
                <a16:creationId xmlns:a16="http://schemas.microsoft.com/office/drawing/2014/main" id="{9825D2AF-E8D2-4922-AEA8-4F40A8EC25C4}"/>
              </a:ext>
            </a:extLst>
          </p:cNvPr>
          <p:cNvSpPr txBox="1"/>
          <p:nvPr/>
        </p:nvSpPr>
        <p:spPr>
          <a:xfrm>
            <a:off x="8811151" y="5036460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EX_ALU_B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509" name="テキスト ボックス 508">
            <a:extLst>
              <a:ext uri="{FF2B5EF4-FFF2-40B4-BE49-F238E27FC236}">
                <a16:creationId xmlns:a16="http://schemas.microsoft.com/office/drawing/2014/main" id="{FCBE4885-E8E8-4ECB-9040-28CC9FC4A555}"/>
              </a:ext>
            </a:extLst>
          </p:cNvPr>
          <p:cNvSpPr txBox="1"/>
          <p:nvPr/>
        </p:nvSpPr>
        <p:spPr>
          <a:xfrm>
            <a:off x="8811151" y="4259118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EX_ALU_A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510" name="テキスト ボックス 509">
            <a:extLst>
              <a:ext uri="{FF2B5EF4-FFF2-40B4-BE49-F238E27FC236}">
                <a16:creationId xmlns:a16="http://schemas.microsoft.com/office/drawing/2014/main" id="{C079A808-00B0-45E5-BA71-09F3D09B7836}"/>
              </a:ext>
            </a:extLst>
          </p:cNvPr>
          <p:cNvSpPr txBox="1"/>
          <p:nvPr/>
        </p:nvSpPr>
        <p:spPr>
          <a:xfrm>
            <a:off x="10200242" y="4589775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6B6412D0-B4E2-4C7B-9E56-C39477E3251E}"/>
              </a:ext>
            </a:extLst>
          </p:cNvPr>
          <p:cNvCxnSpPr/>
          <p:nvPr/>
        </p:nvCxnSpPr>
        <p:spPr>
          <a:xfrm>
            <a:off x="10170312" y="4803325"/>
            <a:ext cx="7189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" name="正方形/長方形 511">
            <a:extLst>
              <a:ext uri="{FF2B5EF4-FFF2-40B4-BE49-F238E27FC236}">
                <a16:creationId xmlns:a16="http://schemas.microsoft.com/office/drawing/2014/main" id="{7FEE3F1B-9CBB-45A6-8E95-ACD89FDA439E}"/>
              </a:ext>
            </a:extLst>
          </p:cNvPr>
          <p:cNvSpPr/>
          <p:nvPr/>
        </p:nvSpPr>
        <p:spPr>
          <a:xfrm>
            <a:off x="10889295" y="3980534"/>
            <a:ext cx="287867" cy="35196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3" name="二等辺三角形 512">
            <a:extLst>
              <a:ext uri="{FF2B5EF4-FFF2-40B4-BE49-F238E27FC236}">
                <a16:creationId xmlns:a16="http://schemas.microsoft.com/office/drawing/2014/main" id="{295903A0-186D-431A-8B1D-8D56E1A2D764}"/>
              </a:ext>
            </a:extLst>
          </p:cNvPr>
          <p:cNvSpPr/>
          <p:nvPr/>
        </p:nvSpPr>
        <p:spPr>
          <a:xfrm>
            <a:off x="10921044" y="7300992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14" name="楕円 513">
            <a:extLst>
              <a:ext uri="{FF2B5EF4-FFF2-40B4-BE49-F238E27FC236}">
                <a16:creationId xmlns:a16="http://schemas.microsoft.com/office/drawing/2014/main" id="{02A80E1C-83E7-459A-92D0-A2793F3626DA}"/>
              </a:ext>
            </a:extLst>
          </p:cNvPr>
          <p:cNvSpPr/>
          <p:nvPr/>
        </p:nvSpPr>
        <p:spPr>
          <a:xfrm>
            <a:off x="7549508" y="4845988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515" name="直線コネクタ 514">
            <a:extLst>
              <a:ext uri="{FF2B5EF4-FFF2-40B4-BE49-F238E27FC236}">
                <a16:creationId xmlns:a16="http://schemas.microsoft.com/office/drawing/2014/main" id="{3E522C07-C9EC-4B08-8719-256502F2D9B6}"/>
              </a:ext>
            </a:extLst>
          </p:cNvPr>
          <p:cNvCxnSpPr>
            <a:cxnSpLocks/>
          </p:cNvCxnSpPr>
          <p:nvPr/>
        </p:nvCxnSpPr>
        <p:spPr>
          <a:xfrm>
            <a:off x="7589126" y="5885021"/>
            <a:ext cx="29256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6C7AE596-353F-4E7E-B3C5-E08895AB7E06}"/>
              </a:ext>
            </a:extLst>
          </p:cNvPr>
          <p:cNvCxnSpPr>
            <a:cxnSpLocks/>
          </p:cNvCxnSpPr>
          <p:nvPr/>
        </p:nvCxnSpPr>
        <p:spPr>
          <a:xfrm>
            <a:off x="10514738" y="5242558"/>
            <a:ext cx="0" cy="6491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454987F1-5EB9-4605-A106-93D4E3B10845}"/>
              </a:ext>
            </a:extLst>
          </p:cNvPr>
          <p:cNvCxnSpPr/>
          <p:nvPr/>
        </p:nvCxnSpPr>
        <p:spPr>
          <a:xfrm>
            <a:off x="10514738" y="5242558"/>
            <a:ext cx="3745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1" name="正方形/長方形 520">
            <a:extLst>
              <a:ext uri="{FF2B5EF4-FFF2-40B4-BE49-F238E27FC236}">
                <a16:creationId xmlns:a16="http://schemas.microsoft.com/office/drawing/2014/main" id="{2B00407B-A3B6-425B-B464-18B8EB575A97}"/>
              </a:ext>
            </a:extLst>
          </p:cNvPr>
          <p:cNvSpPr/>
          <p:nvPr/>
        </p:nvSpPr>
        <p:spPr>
          <a:xfrm>
            <a:off x="12263662" y="3960694"/>
            <a:ext cx="693896" cy="15820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2" name="二等辺三角形 521">
            <a:extLst>
              <a:ext uri="{FF2B5EF4-FFF2-40B4-BE49-F238E27FC236}">
                <a16:creationId xmlns:a16="http://schemas.microsoft.com/office/drawing/2014/main" id="{76F0BA50-8327-4E54-837E-6894738E562F}"/>
              </a:ext>
            </a:extLst>
          </p:cNvPr>
          <p:cNvSpPr/>
          <p:nvPr/>
        </p:nvSpPr>
        <p:spPr>
          <a:xfrm>
            <a:off x="12701440" y="5350509"/>
            <a:ext cx="220980" cy="19050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23" name="テキスト ボックス 522">
            <a:extLst>
              <a:ext uri="{FF2B5EF4-FFF2-40B4-BE49-F238E27FC236}">
                <a16:creationId xmlns:a16="http://schemas.microsoft.com/office/drawing/2014/main" id="{314B587B-AAB5-435C-B132-2292DFD35C59}"/>
              </a:ext>
            </a:extLst>
          </p:cNvPr>
          <p:cNvSpPr txBox="1"/>
          <p:nvPr/>
        </p:nvSpPr>
        <p:spPr>
          <a:xfrm>
            <a:off x="12062091" y="3665882"/>
            <a:ext cx="119988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DMem</a:t>
            </a:r>
            <a:endParaRPr kumimoji="1" lang="ja-JP" altLang="en-US" sz="1800"/>
          </a:p>
        </p:txBody>
      </p:sp>
      <p:sp>
        <p:nvSpPr>
          <p:cNvPr id="525" name="テキスト ボックス 524">
            <a:extLst>
              <a:ext uri="{FF2B5EF4-FFF2-40B4-BE49-F238E27FC236}">
                <a16:creationId xmlns:a16="http://schemas.microsoft.com/office/drawing/2014/main" id="{A6DE34A2-DB72-4D72-A139-3759E14AF59E}"/>
              </a:ext>
            </a:extLst>
          </p:cNvPr>
          <p:cNvSpPr txBox="1"/>
          <p:nvPr/>
        </p:nvSpPr>
        <p:spPr>
          <a:xfrm>
            <a:off x="12276136" y="4638932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A</a:t>
            </a:r>
            <a:endParaRPr kumimoji="1" lang="ja-JP" altLang="en-US" sz="1800"/>
          </a:p>
        </p:txBody>
      </p:sp>
      <p:sp>
        <p:nvSpPr>
          <p:cNvPr id="526" name="テキスト ボックス 525">
            <a:extLst>
              <a:ext uri="{FF2B5EF4-FFF2-40B4-BE49-F238E27FC236}">
                <a16:creationId xmlns:a16="http://schemas.microsoft.com/office/drawing/2014/main" id="{44205F64-1480-43B8-96C8-37A4A30CD568}"/>
              </a:ext>
            </a:extLst>
          </p:cNvPr>
          <p:cNvSpPr txBox="1"/>
          <p:nvPr/>
        </p:nvSpPr>
        <p:spPr>
          <a:xfrm>
            <a:off x="12678075" y="4638932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</a:t>
            </a:r>
            <a:endParaRPr kumimoji="1" lang="ja-JP" altLang="en-US" sz="1800"/>
          </a:p>
        </p:txBody>
      </p:sp>
      <p:sp>
        <p:nvSpPr>
          <p:cNvPr id="527" name="テキスト ボックス 526">
            <a:extLst>
              <a:ext uri="{FF2B5EF4-FFF2-40B4-BE49-F238E27FC236}">
                <a16:creationId xmlns:a16="http://schemas.microsoft.com/office/drawing/2014/main" id="{E70895F8-E48F-41E8-A673-EB50DC760426}"/>
              </a:ext>
            </a:extLst>
          </p:cNvPr>
          <p:cNvSpPr txBox="1"/>
          <p:nvPr/>
        </p:nvSpPr>
        <p:spPr>
          <a:xfrm>
            <a:off x="11189636" y="4571434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528" name="直線コネクタ 527">
            <a:extLst>
              <a:ext uri="{FF2B5EF4-FFF2-40B4-BE49-F238E27FC236}">
                <a16:creationId xmlns:a16="http://schemas.microsoft.com/office/drawing/2014/main" id="{CE64410E-39FB-4A64-A70D-3D6BCF2BB823}"/>
              </a:ext>
            </a:extLst>
          </p:cNvPr>
          <p:cNvCxnSpPr/>
          <p:nvPr/>
        </p:nvCxnSpPr>
        <p:spPr>
          <a:xfrm>
            <a:off x="11177162" y="4803325"/>
            <a:ext cx="10859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9" name="楕円 528">
            <a:extLst>
              <a:ext uri="{FF2B5EF4-FFF2-40B4-BE49-F238E27FC236}">
                <a16:creationId xmlns:a16="http://schemas.microsoft.com/office/drawing/2014/main" id="{7286A178-EFDF-4237-9647-93F00652FB11}"/>
              </a:ext>
            </a:extLst>
          </p:cNvPr>
          <p:cNvSpPr/>
          <p:nvPr/>
        </p:nvSpPr>
        <p:spPr>
          <a:xfrm>
            <a:off x="11866215" y="4750548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30" name="テキスト ボックス 529">
            <a:extLst>
              <a:ext uri="{FF2B5EF4-FFF2-40B4-BE49-F238E27FC236}">
                <a16:creationId xmlns:a16="http://schemas.microsoft.com/office/drawing/2014/main" id="{87457C6B-0914-44B4-B889-EE6C75CE9726}"/>
              </a:ext>
            </a:extLst>
          </p:cNvPr>
          <p:cNvSpPr txBox="1"/>
          <p:nvPr/>
        </p:nvSpPr>
        <p:spPr>
          <a:xfrm>
            <a:off x="11189636" y="5068588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EXMA_RS2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2055C49F-3677-4AB6-A3C5-D71D8C150633}"/>
              </a:ext>
            </a:extLst>
          </p:cNvPr>
          <p:cNvCxnSpPr/>
          <p:nvPr/>
        </p:nvCxnSpPr>
        <p:spPr>
          <a:xfrm>
            <a:off x="11177162" y="5242558"/>
            <a:ext cx="10859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テキスト ボックス 531">
            <a:extLst>
              <a:ext uri="{FF2B5EF4-FFF2-40B4-BE49-F238E27FC236}">
                <a16:creationId xmlns:a16="http://schemas.microsoft.com/office/drawing/2014/main" id="{36BE5655-843B-45E9-B79E-8330003EC9AB}"/>
              </a:ext>
            </a:extLst>
          </p:cNvPr>
          <p:cNvSpPr txBox="1"/>
          <p:nvPr/>
        </p:nvSpPr>
        <p:spPr>
          <a:xfrm>
            <a:off x="11189636" y="5996354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533" name="直線コネクタ 532">
            <a:extLst>
              <a:ext uri="{FF2B5EF4-FFF2-40B4-BE49-F238E27FC236}">
                <a16:creationId xmlns:a16="http://schemas.microsoft.com/office/drawing/2014/main" id="{06696D38-19FD-4433-894A-7337C2EE57C4}"/>
              </a:ext>
            </a:extLst>
          </p:cNvPr>
          <p:cNvCxnSpPr/>
          <p:nvPr/>
        </p:nvCxnSpPr>
        <p:spPr>
          <a:xfrm>
            <a:off x="11177162" y="6170324"/>
            <a:ext cx="14955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テキスト ボックス 535">
            <a:extLst>
              <a:ext uri="{FF2B5EF4-FFF2-40B4-BE49-F238E27FC236}">
                <a16:creationId xmlns:a16="http://schemas.microsoft.com/office/drawing/2014/main" id="{4430570C-AB50-4F98-8CDD-A79D18E0F868}"/>
              </a:ext>
            </a:extLst>
          </p:cNvPr>
          <p:cNvSpPr txBox="1"/>
          <p:nvPr/>
        </p:nvSpPr>
        <p:spPr>
          <a:xfrm>
            <a:off x="12276136" y="5094381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D</a:t>
            </a:r>
            <a:endParaRPr kumimoji="1" lang="ja-JP" altLang="en-US" sz="1800"/>
          </a:p>
        </p:txBody>
      </p:sp>
      <p:sp>
        <p:nvSpPr>
          <p:cNvPr id="537" name="テキスト ボックス 536">
            <a:extLst>
              <a:ext uri="{FF2B5EF4-FFF2-40B4-BE49-F238E27FC236}">
                <a16:creationId xmlns:a16="http://schemas.microsoft.com/office/drawing/2014/main" id="{03C17D59-3939-4D20-84B2-0445FC43AFE3}"/>
              </a:ext>
            </a:extLst>
          </p:cNvPr>
          <p:cNvSpPr txBox="1"/>
          <p:nvPr/>
        </p:nvSpPr>
        <p:spPr>
          <a:xfrm>
            <a:off x="12263156" y="3969393"/>
            <a:ext cx="694402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WE</a:t>
            </a:r>
            <a:endParaRPr kumimoji="1" lang="ja-JP" altLang="en-US" sz="1800"/>
          </a:p>
        </p:txBody>
      </p:sp>
      <p:cxnSp>
        <p:nvCxnSpPr>
          <p:cNvPr id="538" name="直線コネクタ 537">
            <a:extLst>
              <a:ext uri="{FF2B5EF4-FFF2-40B4-BE49-F238E27FC236}">
                <a16:creationId xmlns:a16="http://schemas.microsoft.com/office/drawing/2014/main" id="{DED1E636-EA03-4549-A8A1-86E8567C29DF}"/>
              </a:ext>
            </a:extLst>
          </p:cNvPr>
          <p:cNvCxnSpPr/>
          <p:nvPr/>
        </p:nvCxnSpPr>
        <p:spPr>
          <a:xfrm>
            <a:off x="11913840" y="4813887"/>
            <a:ext cx="0" cy="1075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コネクタ 538">
            <a:extLst>
              <a:ext uri="{FF2B5EF4-FFF2-40B4-BE49-F238E27FC236}">
                <a16:creationId xmlns:a16="http://schemas.microsoft.com/office/drawing/2014/main" id="{F27D2739-E597-41DC-B66D-B03BC973A92B}"/>
              </a:ext>
            </a:extLst>
          </p:cNvPr>
          <p:cNvCxnSpPr/>
          <p:nvPr/>
        </p:nvCxnSpPr>
        <p:spPr>
          <a:xfrm>
            <a:off x="11913840" y="5889787"/>
            <a:ext cx="7642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0" name="正方形/長方形 539">
            <a:extLst>
              <a:ext uri="{FF2B5EF4-FFF2-40B4-BE49-F238E27FC236}">
                <a16:creationId xmlns:a16="http://schemas.microsoft.com/office/drawing/2014/main" id="{34AEF0D1-0F80-4292-BAC3-CB70E25A8EEB}"/>
              </a:ext>
            </a:extLst>
          </p:cNvPr>
          <p:cNvSpPr/>
          <p:nvPr/>
        </p:nvSpPr>
        <p:spPr>
          <a:xfrm>
            <a:off x="12672718" y="5681286"/>
            <a:ext cx="287867" cy="181891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1" name="二等辺三角形 540">
            <a:extLst>
              <a:ext uri="{FF2B5EF4-FFF2-40B4-BE49-F238E27FC236}">
                <a16:creationId xmlns:a16="http://schemas.microsoft.com/office/drawing/2014/main" id="{7C90F6F9-B61B-4A56-B330-BAD50994C8F2}"/>
              </a:ext>
            </a:extLst>
          </p:cNvPr>
          <p:cNvSpPr/>
          <p:nvPr/>
        </p:nvSpPr>
        <p:spPr>
          <a:xfrm>
            <a:off x="12704467" y="7300992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559" name="直線コネクタ 558">
            <a:extLst>
              <a:ext uri="{FF2B5EF4-FFF2-40B4-BE49-F238E27FC236}">
                <a16:creationId xmlns:a16="http://schemas.microsoft.com/office/drawing/2014/main" id="{C7E02380-FF8B-4FA7-AC2F-F588EB750020}"/>
              </a:ext>
            </a:extLst>
          </p:cNvPr>
          <p:cNvCxnSpPr/>
          <p:nvPr/>
        </p:nvCxnSpPr>
        <p:spPr>
          <a:xfrm>
            <a:off x="4064154" y="7812886"/>
            <a:ext cx="106487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直線コネクタ 559">
            <a:extLst>
              <a:ext uri="{FF2B5EF4-FFF2-40B4-BE49-F238E27FC236}">
                <a16:creationId xmlns:a16="http://schemas.microsoft.com/office/drawing/2014/main" id="{DB361C91-0F64-4295-AA92-2846F4042B74}"/>
              </a:ext>
            </a:extLst>
          </p:cNvPr>
          <p:cNvCxnSpPr>
            <a:cxnSpLocks/>
          </p:cNvCxnSpPr>
          <p:nvPr/>
        </p:nvCxnSpPr>
        <p:spPr>
          <a:xfrm>
            <a:off x="3954119" y="7902110"/>
            <a:ext cx="101661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線コネクタ 563">
            <a:extLst>
              <a:ext uri="{FF2B5EF4-FFF2-40B4-BE49-F238E27FC236}">
                <a16:creationId xmlns:a16="http://schemas.microsoft.com/office/drawing/2014/main" id="{4E1A1552-F8EA-4221-8E5A-9515D5666CFE}"/>
              </a:ext>
            </a:extLst>
          </p:cNvPr>
          <p:cNvCxnSpPr>
            <a:cxnSpLocks/>
          </p:cNvCxnSpPr>
          <p:nvPr/>
        </p:nvCxnSpPr>
        <p:spPr>
          <a:xfrm>
            <a:off x="2939762" y="5619993"/>
            <a:ext cx="1575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台形 564">
            <a:extLst>
              <a:ext uri="{FF2B5EF4-FFF2-40B4-BE49-F238E27FC236}">
                <a16:creationId xmlns:a16="http://schemas.microsoft.com/office/drawing/2014/main" id="{5EB905AB-B5B4-48E4-89BF-58063C561706}"/>
              </a:ext>
            </a:extLst>
          </p:cNvPr>
          <p:cNvSpPr/>
          <p:nvPr/>
        </p:nvSpPr>
        <p:spPr>
          <a:xfrm rot="5400000">
            <a:off x="8099800" y="5077860"/>
            <a:ext cx="1123950" cy="295275"/>
          </a:xfrm>
          <a:prstGeom prst="trapezoid">
            <a:avLst>
              <a:gd name="adj" fmla="val 725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66" name="テキスト ボックス 565">
            <a:extLst>
              <a:ext uri="{FF2B5EF4-FFF2-40B4-BE49-F238E27FC236}">
                <a16:creationId xmlns:a16="http://schemas.microsoft.com/office/drawing/2014/main" id="{72A41DB0-9412-4EBC-A8C4-AFAA88AAAAA7}"/>
              </a:ext>
            </a:extLst>
          </p:cNvPr>
          <p:cNvSpPr txBox="1"/>
          <p:nvPr/>
        </p:nvSpPr>
        <p:spPr>
          <a:xfrm>
            <a:off x="8523876" y="4854021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0</a:t>
            </a:r>
            <a:endParaRPr kumimoji="1" lang="ja-JP" altLang="en-US" sz="1800"/>
          </a:p>
        </p:txBody>
      </p:sp>
      <p:sp>
        <p:nvSpPr>
          <p:cNvPr id="567" name="テキスト ボックス 566">
            <a:extLst>
              <a:ext uri="{FF2B5EF4-FFF2-40B4-BE49-F238E27FC236}">
                <a16:creationId xmlns:a16="http://schemas.microsoft.com/office/drawing/2014/main" id="{82435BDA-B8D4-4049-AD1E-1127098767E4}"/>
              </a:ext>
            </a:extLst>
          </p:cNvPr>
          <p:cNvSpPr txBox="1"/>
          <p:nvPr/>
        </p:nvSpPr>
        <p:spPr>
          <a:xfrm>
            <a:off x="8523876" y="5319301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1</a:t>
            </a:r>
            <a:endParaRPr kumimoji="1" lang="ja-JP" altLang="en-US" sz="1800"/>
          </a:p>
        </p:txBody>
      </p:sp>
      <p:sp>
        <p:nvSpPr>
          <p:cNvPr id="569" name="台形 568">
            <a:extLst>
              <a:ext uri="{FF2B5EF4-FFF2-40B4-BE49-F238E27FC236}">
                <a16:creationId xmlns:a16="http://schemas.microsoft.com/office/drawing/2014/main" id="{58EEE802-861F-40A6-A3F2-0D9C57FFD80B}"/>
              </a:ext>
            </a:extLst>
          </p:cNvPr>
          <p:cNvSpPr/>
          <p:nvPr/>
        </p:nvSpPr>
        <p:spPr>
          <a:xfrm rot="5400000">
            <a:off x="7717521" y="4067152"/>
            <a:ext cx="1123950" cy="295275"/>
          </a:xfrm>
          <a:prstGeom prst="trapezoid">
            <a:avLst>
              <a:gd name="adj" fmla="val 725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70" name="テキスト ボックス 569">
            <a:extLst>
              <a:ext uri="{FF2B5EF4-FFF2-40B4-BE49-F238E27FC236}">
                <a16:creationId xmlns:a16="http://schemas.microsoft.com/office/drawing/2014/main" id="{6784C2C0-B016-470A-9338-197A4616A8A6}"/>
              </a:ext>
            </a:extLst>
          </p:cNvPr>
          <p:cNvSpPr txBox="1"/>
          <p:nvPr/>
        </p:nvSpPr>
        <p:spPr>
          <a:xfrm>
            <a:off x="8141597" y="3843313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1</a:t>
            </a:r>
            <a:endParaRPr kumimoji="1" lang="ja-JP" altLang="en-US" sz="1800"/>
          </a:p>
        </p:txBody>
      </p:sp>
      <p:sp>
        <p:nvSpPr>
          <p:cNvPr id="571" name="テキスト ボックス 570">
            <a:extLst>
              <a:ext uri="{FF2B5EF4-FFF2-40B4-BE49-F238E27FC236}">
                <a16:creationId xmlns:a16="http://schemas.microsoft.com/office/drawing/2014/main" id="{58072598-059E-471E-97EB-D6111E08D30F}"/>
              </a:ext>
            </a:extLst>
          </p:cNvPr>
          <p:cNvSpPr txBox="1"/>
          <p:nvPr/>
        </p:nvSpPr>
        <p:spPr>
          <a:xfrm>
            <a:off x="8141597" y="4308593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0</a:t>
            </a:r>
            <a:endParaRPr kumimoji="1" lang="ja-JP" altLang="en-US" sz="1800"/>
          </a:p>
        </p:txBody>
      </p:sp>
      <p:cxnSp>
        <p:nvCxnSpPr>
          <p:cNvPr id="573" name="直線コネクタ 572">
            <a:extLst>
              <a:ext uri="{FF2B5EF4-FFF2-40B4-BE49-F238E27FC236}">
                <a16:creationId xmlns:a16="http://schemas.microsoft.com/office/drawing/2014/main" id="{0FB139AA-098D-4959-AAB1-199CC0B4B262}"/>
              </a:ext>
            </a:extLst>
          </p:cNvPr>
          <p:cNvCxnSpPr>
            <a:cxnSpLocks/>
          </p:cNvCxnSpPr>
          <p:nvPr/>
        </p:nvCxnSpPr>
        <p:spPr>
          <a:xfrm>
            <a:off x="7954598" y="3969393"/>
            <a:ext cx="0" cy="30505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直線コネクタ 573">
            <a:extLst>
              <a:ext uri="{FF2B5EF4-FFF2-40B4-BE49-F238E27FC236}">
                <a16:creationId xmlns:a16="http://schemas.microsoft.com/office/drawing/2014/main" id="{73AE5E2B-B318-4F03-A5EB-3575D48A45CF}"/>
              </a:ext>
            </a:extLst>
          </p:cNvPr>
          <p:cNvCxnSpPr>
            <a:cxnSpLocks/>
          </p:cNvCxnSpPr>
          <p:nvPr/>
        </p:nvCxnSpPr>
        <p:spPr>
          <a:xfrm>
            <a:off x="7960870" y="3980534"/>
            <a:ext cx="1709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直線コネクタ 574">
            <a:extLst>
              <a:ext uri="{FF2B5EF4-FFF2-40B4-BE49-F238E27FC236}">
                <a16:creationId xmlns:a16="http://schemas.microsoft.com/office/drawing/2014/main" id="{6D5154E6-9DF0-49E7-858D-18635B1D3F9E}"/>
              </a:ext>
            </a:extLst>
          </p:cNvPr>
          <p:cNvCxnSpPr>
            <a:cxnSpLocks/>
          </p:cNvCxnSpPr>
          <p:nvPr/>
        </p:nvCxnSpPr>
        <p:spPr>
          <a:xfrm>
            <a:off x="8797411" y="4436578"/>
            <a:ext cx="7219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直線コネクタ 575">
            <a:extLst>
              <a:ext uri="{FF2B5EF4-FFF2-40B4-BE49-F238E27FC236}">
                <a16:creationId xmlns:a16="http://schemas.microsoft.com/office/drawing/2014/main" id="{DE35BDB6-D039-4EF6-A141-31D54FB89D5F}"/>
              </a:ext>
            </a:extLst>
          </p:cNvPr>
          <p:cNvCxnSpPr>
            <a:cxnSpLocks/>
          </p:cNvCxnSpPr>
          <p:nvPr/>
        </p:nvCxnSpPr>
        <p:spPr>
          <a:xfrm>
            <a:off x="8435907" y="4202310"/>
            <a:ext cx="3735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コネクタ 576">
            <a:extLst>
              <a:ext uri="{FF2B5EF4-FFF2-40B4-BE49-F238E27FC236}">
                <a16:creationId xmlns:a16="http://schemas.microsoft.com/office/drawing/2014/main" id="{21557A5E-A812-42CE-A327-1AC3A98FDAC7}"/>
              </a:ext>
            </a:extLst>
          </p:cNvPr>
          <p:cNvCxnSpPr>
            <a:cxnSpLocks/>
          </p:cNvCxnSpPr>
          <p:nvPr/>
        </p:nvCxnSpPr>
        <p:spPr>
          <a:xfrm>
            <a:off x="8809413" y="4197912"/>
            <a:ext cx="0" cy="2309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8" name="テキスト ボックス 577">
            <a:extLst>
              <a:ext uri="{FF2B5EF4-FFF2-40B4-BE49-F238E27FC236}">
                <a16:creationId xmlns:a16="http://schemas.microsoft.com/office/drawing/2014/main" id="{72EF715A-97F7-4DB8-8C3B-E8753E5D2996}"/>
              </a:ext>
            </a:extLst>
          </p:cNvPr>
          <p:cNvSpPr txBox="1"/>
          <p:nvPr/>
        </p:nvSpPr>
        <p:spPr>
          <a:xfrm>
            <a:off x="11189636" y="7082424"/>
            <a:ext cx="108290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EXMA_PC_PLUS4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579" name="直線コネクタ 578">
            <a:extLst>
              <a:ext uri="{FF2B5EF4-FFF2-40B4-BE49-F238E27FC236}">
                <a16:creationId xmlns:a16="http://schemas.microsoft.com/office/drawing/2014/main" id="{4132D525-A82A-438E-A36C-324AAC596D17}"/>
              </a:ext>
            </a:extLst>
          </p:cNvPr>
          <p:cNvCxnSpPr/>
          <p:nvPr/>
        </p:nvCxnSpPr>
        <p:spPr>
          <a:xfrm>
            <a:off x="11177162" y="7256394"/>
            <a:ext cx="14955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8" name="楕円 587">
            <a:extLst>
              <a:ext uri="{FF2B5EF4-FFF2-40B4-BE49-F238E27FC236}">
                <a16:creationId xmlns:a16="http://schemas.microsoft.com/office/drawing/2014/main" id="{2397F6B3-C89D-4C69-A34D-D016332428CC}"/>
              </a:ext>
            </a:extLst>
          </p:cNvPr>
          <p:cNvSpPr/>
          <p:nvPr/>
        </p:nvSpPr>
        <p:spPr>
          <a:xfrm>
            <a:off x="3031812" y="6344923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89" name="テキスト ボックス 588">
            <a:extLst>
              <a:ext uri="{FF2B5EF4-FFF2-40B4-BE49-F238E27FC236}">
                <a16:creationId xmlns:a16="http://schemas.microsoft.com/office/drawing/2014/main" id="{6868B2B2-A14B-41D5-A993-A7E0453025A6}"/>
              </a:ext>
            </a:extLst>
          </p:cNvPr>
          <p:cNvSpPr txBox="1"/>
          <p:nvPr/>
        </p:nvSpPr>
        <p:spPr>
          <a:xfrm>
            <a:off x="4358704" y="7077518"/>
            <a:ext cx="1047161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IFID_PC_PLUS4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590" name="直線コネクタ 589">
            <a:extLst>
              <a:ext uri="{FF2B5EF4-FFF2-40B4-BE49-F238E27FC236}">
                <a16:creationId xmlns:a16="http://schemas.microsoft.com/office/drawing/2014/main" id="{2E6DF08F-A833-445E-B23E-BEA365FA3B31}"/>
              </a:ext>
            </a:extLst>
          </p:cNvPr>
          <p:cNvCxnSpPr>
            <a:cxnSpLocks/>
          </p:cNvCxnSpPr>
          <p:nvPr/>
        </p:nvCxnSpPr>
        <p:spPr>
          <a:xfrm>
            <a:off x="3561317" y="7257988"/>
            <a:ext cx="33982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コネクタ 590">
            <a:extLst>
              <a:ext uri="{FF2B5EF4-FFF2-40B4-BE49-F238E27FC236}">
                <a16:creationId xmlns:a16="http://schemas.microsoft.com/office/drawing/2014/main" id="{2BC6247B-7ADB-4610-A9B0-80B0BC51ACE1}"/>
              </a:ext>
            </a:extLst>
          </p:cNvPr>
          <p:cNvCxnSpPr>
            <a:cxnSpLocks/>
          </p:cNvCxnSpPr>
          <p:nvPr/>
        </p:nvCxnSpPr>
        <p:spPr>
          <a:xfrm>
            <a:off x="2335393" y="7019915"/>
            <a:ext cx="9403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テキスト ボックス 591">
            <a:extLst>
              <a:ext uri="{FF2B5EF4-FFF2-40B4-BE49-F238E27FC236}">
                <a16:creationId xmlns:a16="http://schemas.microsoft.com/office/drawing/2014/main" id="{9DDD2DF5-8C8B-45DF-850B-B34B86F8886B}"/>
              </a:ext>
            </a:extLst>
          </p:cNvPr>
          <p:cNvSpPr txBox="1"/>
          <p:nvPr/>
        </p:nvSpPr>
        <p:spPr>
          <a:xfrm>
            <a:off x="2055350" y="3965148"/>
            <a:ext cx="504679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IF_PC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593" name="直線コネクタ 592">
            <a:extLst>
              <a:ext uri="{FF2B5EF4-FFF2-40B4-BE49-F238E27FC236}">
                <a16:creationId xmlns:a16="http://schemas.microsoft.com/office/drawing/2014/main" id="{08FE6430-0CB0-4C01-AD3E-2F091854AA93}"/>
              </a:ext>
            </a:extLst>
          </p:cNvPr>
          <p:cNvCxnSpPr>
            <a:cxnSpLocks/>
          </p:cNvCxnSpPr>
          <p:nvPr/>
        </p:nvCxnSpPr>
        <p:spPr>
          <a:xfrm>
            <a:off x="3085812" y="7257988"/>
            <a:ext cx="18996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直線コネクタ 593">
            <a:extLst>
              <a:ext uri="{FF2B5EF4-FFF2-40B4-BE49-F238E27FC236}">
                <a16:creationId xmlns:a16="http://schemas.microsoft.com/office/drawing/2014/main" id="{0DA5D109-FB48-45C5-9958-25D7851D4147}"/>
              </a:ext>
            </a:extLst>
          </p:cNvPr>
          <p:cNvCxnSpPr>
            <a:cxnSpLocks/>
          </p:cNvCxnSpPr>
          <p:nvPr/>
        </p:nvCxnSpPr>
        <p:spPr>
          <a:xfrm>
            <a:off x="7241889" y="7257355"/>
            <a:ext cx="36474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5" name="テキスト ボックス 594">
            <a:extLst>
              <a:ext uri="{FF2B5EF4-FFF2-40B4-BE49-F238E27FC236}">
                <a16:creationId xmlns:a16="http://schemas.microsoft.com/office/drawing/2014/main" id="{A112E82E-F011-4295-B431-F617F1BD14E5}"/>
              </a:ext>
            </a:extLst>
          </p:cNvPr>
          <p:cNvSpPr txBox="1"/>
          <p:nvPr/>
        </p:nvSpPr>
        <p:spPr>
          <a:xfrm>
            <a:off x="7269204" y="7094678"/>
            <a:ext cx="1112029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IDEX_PC_PLUS4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596" name="直線コネクタ 595">
            <a:extLst>
              <a:ext uri="{FF2B5EF4-FFF2-40B4-BE49-F238E27FC236}">
                <a16:creationId xmlns:a16="http://schemas.microsoft.com/office/drawing/2014/main" id="{46F255D6-9AAA-4B18-A8FC-623BEE8E2D10}"/>
              </a:ext>
            </a:extLst>
          </p:cNvPr>
          <p:cNvCxnSpPr>
            <a:cxnSpLocks/>
          </p:cNvCxnSpPr>
          <p:nvPr/>
        </p:nvCxnSpPr>
        <p:spPr>
          <a:xfrm>
            <a:off x="4168135" y="4205958"/>
            <a:ext cx="0" cy="24008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C617F2B6-18D4-41AC-8334-F64A4CE5E6F6}"/>
              </a:ext>
            </a:extLst>
          </p:cNvPr>
          <p:cNvCxnSpPr/>
          <p:nvPr/>
        </p:nvCxnSpPr>
        <p:spPr>
          <a:xfrm>
            <a:off x="14444411" y="4810272"/>
            <a:ext cx="2685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台形 192">
            <a:extLst>
              <a:ext uri="{FF2B5EF4-FFF2-40B4-BE49-F238E27FC236}">
                <a16:creationId xmlns:a16="http://schemas.microsoft.com/office/drawing/2014/main" id="{ABA6EEF5-3CA3-4B2E-A35A-983CCF0B48D5}"/>
              </a:ext>
            </a:extLst>
          </p:cNvPr>
          <p:cNvSpPr/>
          <p:nvPr/>
        </p:nvSpPr>
        <p:spPr>
          <a:xfrm rot="5400000">
            <a:off x="13658436" y="4637709"/>
            <a:ext cx="1228114" cy="345126"/>
          </a:xfrm>
          <a:prstGeom prst="trapezoid">
            <a:avLst>
              <a:gd name="adj" fmla="val 725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4" name="テキスト ボックス 193">
            <a:extLst>
              <a:ext uri="{FF2B5EF4-FFF2-40B4-BE49-F238E27FC236}">
                <a16:creationId xmlns:a16="http://schemas.microsoft.com/office/drawing/2014/main" id="{CCA9E1AF-F7BD-4B99-A54F-3DB1331BF510}"/>
              </a:ext>
            </a:extLst>
          </p:cNvPr>
          <p:cNvSpPr txBox="1"/>
          <p:nvPr/>
        </p:nvSpPr>
        <p:spPr>
          <a:xfrm>
            <a:off x="14083251" y="4682572"/>
            <a:ext cx="390888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600"/>
              <a:t>01</a:t>
            </a:r>
            <a:endParaRPr kumimoji="1" lang="ja-JP" altLang="en-US" sz="1600"/>
          </a:p>
        </p:txBody>
      </p:sp>
      <p:cxnSp>
        <p:nvCxnSpPr>
          <p:cNvPr id="195" name="直線コネクタ 194">
            <a:extLst>
              <a:ext uri="{FF2B5EF4-FFF2-40B4-BE49-F238E27FC236}">
                <a16:creationId xmlns:a16="http://schemas.microsoft.com/office/drawing/2014/main" id="{8141C662-39B2-4309-9A72-09E9BA2C0200}"/>
              </a:ext>
            </a:extLst>
          </p:cNvPr>
          <p:cNvCxnSpPr>
            <a:cxnSpLocks/>
          </p:cNvCxnSpPr>
          <p:nvPr/>
        </p:nvCxnSpPr>
        <p:spPr>
          <a:xfrm>
            <a:off x="12967474" y="4789717"/>
            <a:ext cx="11324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コネクタ 195">
            <a:extLst>
              <a:ext uri="{FF2B5EF4-FFF2-40B4-BE49-F238E27FC236}">
                <a16:creationId xmlns:a16="http://schemas.microsoft.com/office/drawing/2014/main" id="{4AC4D8D6-02B7-4A40-9F14-A8822DB43B0D}"/>
              </a:ext>
            </a:extLst>
          </p:cNvPr>
          <p:cNvCxnSpPr>
            <a:cxnSpLocks/>
          </p:cNvCxnSpPr>
          <p:nvPr/>
        </p:nvCxnSpPr>
        <p:spPr>
          <a:xfrm>
            <a:off x="13574075" y="4536665"/>
            <a:ext cx="5258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テキスト ボックス 196">
            <a:extLst>
              <a:ext uri="{FF2B5EF4-FFF2-40B4-BE49-F238E27FC236}">
                <a16:creationId xmlns:a16="http://schemas.microsoft.com/office/drawing/2014/main" id="{0299EEE7-3DD5-481C-983D-90638D3F9053}"/>
              </a:ext>
            </a:extLst>
          </p:cNvPr>
          <p:cNvSpPr txBox="1"/>
          <p:nvPr/>
        </p:nvSpPr>
        <p:spPr>
          <a:xfrm>
            <a:off x="12965723" y="4609527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DMEM_Q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98" name="テキスト ボックス 197">
            <a:extLst>
              <a:ext uri="{FF2B5EF4-FFF2-40B4-BE49-F238E27FC236}">
                <a16:creationId xmlns:a16="http://schemas.microsoft.com/office/drawing/2014/main" id="{0C93F0C9-5C40-4343-92E1-A129C84A0F19}"/>
              </a:ext>
            </a:extLst>
          </p:cNvPr>
          <p:cNvSpPr txBox="1"/>
          <p:nvPr/>
        </p:nvSpPr>
        <p:spPr>
          <a:xfrm>
            <a:off x="12961914" y="5550173"/>
            <a:ext cx="593210" cy="323165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MAWB_</a:t>
            </a:r>
            <a:b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99" name="直線コネクタ 198">
            <a:extLst>
              <a:ext uri="{FF2B5EF4-FFF2-40B4-BE49-F238E27FC236}">
                <a16:creationId xmlns:a16="http://schemas.microsoft.com/office/drawing/2014/main" id="{A92B6DC2-A155-420A-B0FD-F26ED096706A}"/>
              </a:ext>
            </a:extLst>
          </p:cNvPr>
          <p:cNvCxnSpPr>
            <a:cxnSpLocks/>
          </p:cNvCxnSpPr>
          <p:nvPr/>
        </p:nvCxnSpPr>
        <p:spPr>
          <a:xfrm>
            <a:off x="12965723" y="5889787"/>
            <a:ext cx="13014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コネクタ 199">
            <a:extLst>
              <a:ext uri="{FF2B5EF4-FFF2-40B4-BE49-F238E27FC236}">
                <a16:creationId xmlns:a16="http://schemas.microsoft.com/office/drawing/2014/main" id="{869527F1-025A-4A25-8350-0AF9DF13B211}"/>
              </a:ext>
            </a:extLst>
          </p:cNvPr>
          <p:cNvCxnSpPr>
            <a:cxnSpLocks/>
          </p:cNvCxnSpPr>
          <p:nvPr/>
        </p:nvCxnSpPr>
        <p:spPr>
          <a:xfrm>
            <a:off x="13574075" y="4533597"/>
            <a:ext cx="0" cy="13561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テキスト ボックス 200">
            <a:extLst>
              <a:ext uri="{FF2B5EF4-FFF2-40B4-BE49-F238E27FC236}">
                <a16:creationId xmlns:a16="http://schemas.microsoft.com/office/drawing/2014/main" id="{4672AA5F-73A5-4779-91D6-C97E14FC7010}"/>
              </a:ext>
            </a:extLst>
          </p:cNvPr>
          <p:cNvSpPr txBox="1"/>
          <p:nvPr/>
        </p:nvSpPr>
        <p:spPr>
          <a:xfrm rot="5400000">
            <a:off x="14193772" y="5161767"/>
            <a:ext cx="785250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WB_RESULT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02" name="テキスト ボックス 201">
            <a:extLst>
              <a:ext uri="{FF2B5EF4-FFF2-40B4-BE49-F238E27FC236}">
                <a16:creationId xmlns:a16="http://schemas.microsoft.com/office/drawing/2014/main" id="{3184D4E8-FFF8-4051-846A-4425C121E344}"/>
              </a:ext>
            </a:extLst>
          </p:cNvPr>
          <p:cNvSpPr txBox="1"/>
          <p:nvPr/>
        </p:nvSpPr>
        <p:spPr>
          <a:xfrm>
            <a:off x="12964745" y="5996354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</a:t>
            </a:r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203" name="直線コネクタ 202">
            <a:extLst>
              <a:ext uri="{FF2B5EF4-FFF2-40B4-BE49-F238E27FC236}">
                <a16:creationId xmlns:a16="http://schemas.microsoft.com/office/drawing/2014/main" id="{A001DF10-75B0-409C-AC74-48045C677F57}"/>
              </a:ext>
            </a:extLst>
          </p:cNvPr>
          <p:cNvCxnSpPr>
            <a:cxnSpLocks/>
          </p:cNvCxnSpPr>
          <p:nvPr/>
        </p:nvCxnSpPr>
        <p:spPr>
          <a:xfrm>
            <a:off x="12952271" y="6170324"/>
            <a:ext cx="11679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コネクタ 203">
            <a:extLst>
              <a:ext uri="{FF2B5EF4-FFF2-40B4-BE49-F238E27FC236}">
                <a16:creationId xmlns:a16="http://schemas.microsoft.com/office/drawing/2014/main" id="{3FFCFAC3-2F06-4478-B3CA-15BC037FDE7D}"/>
              </a:ext>
            </a:extLst>
          </p:cNvPr>
          <p:cNvCxnSpPr>
            <a:cxnSpLocks/>
          </p:cNvCxnSpPr>
          <p:nvPr/>
        </p:nvCxnSpPr>
        <p:spPr>
          <a:xfrm>
            <a:off x="13967850" y="6780363"/>
            <a:ext cx="0" cy="12157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コネクタ 204">
            <a:extLst>
              <a:ext uri="{FF2B5EF4-FFF2-40B4-BE49-F238E27FC236}">
                <a16:creationId xmlns:a16="http://schemas.microsoft.com/office/drawing/2014/main" id="{E1AF79F5-D899-4A47-9C84-63B5253A8C35}"/>
              </a:ext>
            </a:extLst>
          </p:cNvPr>
          <p:cNvCxnSpPr>
            <a:cxnSpLocks/>
          </p:cNvCxnSpPr>
          <p:nvPr/>
        </p:nvCxnSpPr>
        <p:spPr>
          <a:xfrm>
            <a:off x="14120250" y="6167381"/>
            <a:ext cx="0" cy="1734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コネクタ 205">
            <a:extLst>
              <a:ext uri="{FF2B5EF4-FFF2-40B4-BE49-F238E27FC236}">
                <a16:creationId xmlns:a16="http://schemas.microsoft.com/office/drawing/2014/main" id="{FFAF51CA-FBB7-4517-884B-BE85141D9EA9}"/>
              </a:ext>
            </a:extLst>
          </p:cNvPr>
          <p:cNvCxnSpPr>
            <a:cxnSpLocks/>
          </p:cNvCxnSpPr>
          <p:nvPr/>
        </p:nvCxnSpPr>
        <p:spPr>
          <a:xfrm>
            <a:off x="14712950" y="4810272"/>
            <a:ext cx="0" cy="30026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テキスト ボックス 206">
            <a:extLst>
              <a:ext uri="{FF2B5EF4-FFF2-40B4-BE49-F238E27FC236}">
                <a16:creationId xmlns:a16="http://schemas.microsoft.com/office/drawing/2014/main" id="{925F5B12-FC77-4FD9-AA3F-DC91DC29CD46}"/>
              </a:ext>
            </a:extLst>
          </p:cNvPr>
          <p:cNvSpPr txBox="1"/>
          <p:nvPr/>
        </p:nvSpPr>
        <p:spPr>
          <a:xfrm>
            <a:off x="12964745" y="6915936"/>
            <a:ext cx="743309" cy="323165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</a:t>
            </a:r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_</a:t>
            </a:r>
            <a:b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PC_PLUS4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208" name="直線コネクタ 207">
            <a:extLst>
              <a:ext uri="{FF2B5EF4-FFF2-40B4-BE49-F238E27FC236}">
                <a16:creationId xmlns:a16="http://schemas.microsoft.com/office/drawing/2014/main" id="{36D639E2-7BCD-4CCF-8946-785152EECCE6}"/>
              </a:ext>
            </a:extLst>
          </p:cNvPr>
          <p:cNvCxnSpPr>
            <a:cxnSpLocks/>
          </p:cNvCxnSpPr>
          <p:nvPr/>
        </p:nvCxnSpPr>
        <p:spPr>
          <a:xfrm>
            <a:off x="12952271" y="7256394"/>
            <a:ext cx="8805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テキスト ボックス 208">
            <a:extLst>
              <a:ext uri="{FF2B5EF4-FFF2-40B4-BE49-F238E27FC236}">
                <a16:creationId xmlns:a16="http://schemas.microsoft.com/office/drawing/2014/main" id="{F980F4B2-142F-4E7E-A9C8-06A8158B24E5}"/>
              </a:ext>
            </a:extLst>
          </p:cNvPr>
          <p:cNvSpPr txBox="1"/>
          <p:nvPr/>
        </p:nvSpPr>
        <p:spPr>
          <a:xfrm>
            <a:off x="14083251" y="4415847"/>
            <a:ext cx="390888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600"/>
              <a:t>00</a:t>
            </a:r>
            <a:endParaRPr kumimoji="1" lang="ja-JP" altLang="en-US" sz="1600"/>
          </a:p>
        </p:txBody>
      </p:sp>
      <p:sp>
        <p:nvSpPr>
          <p:cNvPr id="210" name="テキスト ボックス 209">
            <a:extLst>
              <a:ext uri="{FF2B5EF4-FFF2-40B4-BE49-F238E27FC236}">
                <a16:creationId xmlns:a16="http://schemas.microsoft.com/office/drawing/2014/main" id="{117CE5D7-3F6B-458F-BE81-319A159DD574}"/>
              </a:ext>
            </a:extLst>
          </p:cNvPr>
          <p:cNvSpPr txBox="1"/>
          <p:nvPr/>
        </p:nvSpPr>
        <p:spPr>
          <a:xfrm>
            <a:off x="14083251" y="4959571"/>
            <a:ext cx="390888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600"/>
              <a:t>1</a:t>
            </a:r>
            <a:r>
              <a:rPr kumimoji="1" lang="en-US" altLang="ja-JP" sz="1600"/>
              <a:t>0</a:t>
            </a:r>
            <a:endParaRPr kumimoji="1" lang="ja-JP" altLang="en-US" sz="1600"/>
          </a:p>
        </p:txBody>
      </p:sp>
      <p:cxnSp>
        <p:nvCxnSpPr>
          <p:cNvPr id="211" name="直線コネクタ 210">
            <a:extLst>
              <a:ext uri="{FF2B5EF4-FFF2-40B4-BE49-F238E27FC236}">
                <a16:creationId xmlns:a16="http://schemas.microsoft.com/office/drawing/2014/main" id="{97D746AA-FE0B-4A29-A3FB-245FF9A7C460}"/>
              </a:ext>
            </a:extLst>
          </p:cNvPr>
          <p:cNvCxnSpPr>
            <a:cxnSpLocks/>
          </p:cNvCxnSpPr>
          <p:nvPr/>
        </p:nvCxnSpPr>
        <p:spPr>
          <a:xfrm>
            <a:off x="13846122" y="5070292"/>
            <a:ext cx="2538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コネクタ 211">
            <a:extLst>
              <a:ext uri="{FF2B5EF4-FFF2-40B4-BE49-F238E27FC236}">
                <a16:creationId xmlns:a16="http://schemas.microsoft.com/office/drawing/2014/main" id="{E1B548D4-ADA9-4402-8D62-99404782F196}"/>
              </a:ext>
            </a:extLst>
          </p:cNvPr>
          <p:cNvCxnSpPr>
            <a:cxnSpLocks/>
          </p:cNvCxnSpPr>
          <p:nvPr/>
        </p:nvCxnSpPr>
        <p:spPr>
          <a:xfrm>
            <a:off x="13832870" y="5068588"/>
            <a:ext cx="0" cy="21876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グループ化 212">
            <a:extLst>
              <a:ext uri="{FF2B5EF4-FFF2-40B4-BE49-F238E27FC236}">
                <a16:creationId xmlns:a16="http://schemas.microsoft.com/office/drawing/2014/main" id="{264AEF49-DD21-4241-9D72-A38964ABAD59}"/>
              </a:ext>
            </a:extLst>
          </p:cNvPr>
          <p:cNvGrpSpPr/>
          <p:nvPr/>
        </p:nvGrpSpPr>
        <p:grpSpPr>
          <a:xfrm>
            <a:off x="9519319" y="6439049"/>
            <a:ext cx="391335" cy="703818"/>
            <a:chOff x="4483177" y="2711053"/>
            <a:chExt cx="704376" cy="1266825"/>
          </a:xfrm>
        </p:grpSpPr>
        <p:sp>
          <p:nvSpPr>
            <p:cNvPr id="214" name="台形 213">
              <a:extLst>
                <a:ext uri="{FF2B5EF4-FFF2-40B4-BE49-F238E27FC236}">
                  <a16:creationId xmlns:a16="http://schemas.microsoft.com/office/drawing/2014/main" id="{6890A2F1-C417-4E5C-8A5C-9F09B0357177}"/>
                </a:ext>
              </a:extLst>
            </p:cNvPr>
            <p:cNvSpPr/>
            <p:nvPr/>
          </p:nvSpPr>
          <p:spPr>
            <a:xfrm rot="5400000">
              <a:off x="4216003" y="3006328"/>
              <a:ext cx="1266825" cy="676275"/>
            </a:xfrm>
            <a:prstGeom prst="trapezoid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15" name="二等辺三角形 214">
              <a:extLst>
                <a:ext uri="{FF2B5EF4-FFF2-40B4-BE49-F238E27FC236}">
                  <a16:creationId xmlns:a16="http://schemas.microsoft.com/office/drawing/2014/main" id="{7C1D149C-FDBC-4B0D-90EE-20DBC0427584}"/>
                </a:ext>
              </a:extLst>
            </p:cNvPr>
            <p:cNvSpPr/>
            <p:nvPr/>
          </p:nvSpPr>
          <p:spPr>
            <a:xfrm rot="5400000">
              <a:off x="4489465" y="3208138"/>
              <a:ext cx="316277" cy="272653"/>
            </a:xfrm>
            <a:prstGeom prst="triangl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16" name="二等辺三角形 215">
              <a:extLst>
                <a:ext uri="{FF2B5EF4-FFF2-40B4-BE49-F238E27FC236}">
                  <a16:creationId xmlns:a16="http://schemas.microsoft.com/office/drawing/2014/main" id="{EC752F98-E451-49CF-9199-7EA81F70051C}"/>
                </a:ext>
              </a:extLst>
            </p:cNvPr>
            <p:cNvSpPr/>
            <p:nvPr/>
          </p:nvSpPr>
          <p:spPr>
            <a:xfrm rot="5400000">
              <a:off x="4461365" y="3208139"/>
              <a:ext cx="316277" cy="27265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7" name="テキスト ボックス 216">
            <a:extLst>
              <a:ext uri="{FF2B5EF4-FFF2-40B4-BE49-F238E27FC236}">
                <a16:creationId xmlns:a16="http://schemas.microsoft.com/office/drawing/2014/main" id="{DCC5FAD3-8C14-4E97-9EF7-BB97A87C3B84}"/>
              </a:ext>
            </a:extLst>
          </p:cNvPr>
          <p:cNvSpPr txBox="1"/>
          <p:nvPr/>
        </p:nvSpPr>
        <p:spPr>
          <a:xfrm>
            <a:off x="9646500" y="6652458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+</a:t>
            </a:r>
            <a:endParaRPr kumimoji="1" lang="ja-JP" altLang="en-US" sz="1800"/>
          </a:p>
        </p:txBody>
      </p:sp>
      <p:cxnSp>
        <p:nvCxnSpPr>
          <p:cNvPr id="218" name="直線コネクタ 217">
            <a:extLst>
              <a:ext uri="{FF2B5EF4-FFF2-40B4-BE49-F238E27FC236}">
                <a16:creationId xmlns:a16="http://schemas.microsoft.com/office/drawing/2014/main" id="{B8951C9A-2B2A-428D-981D-30F128277E59}"/>
              </a:ext>
            </a:extLst>
          </p:cNvPr>
          <p:cNvCxnSpPr/>
          <p:nvPr/>
        </p:nvCxnSpPr>
        <p:spPr>
          <a:xfrm>
            <a:off x="9910655" y="6796634"/>
            <a:ext cx="9784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テキスト ボックス 218">
            <a:extLst>
              <a:ext uri="{FF2B5EF4-FFF2-40B4-BE49-F238E27FC236}">
                <a16:creationId xmlns:a16="http://schemas.microsoft.com/office/drawing/2014/main" id="{C06C1F86-6FAC-4AE8-9FFD-58E573C9C56D}"/>
              </a:ext>
            </a:extLst>
          </p:cNvPr>
          <p:cNvSpPr txBox="1"/>
          <p:nvPr/>
        </p:nvSpPr>
        <p:spPr>
          <a:xfrm>
            <a:off x="9925700" y="6615962"/>
            <a:ext cx="948321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EX_BRANCH_PC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25" name="テキスト ボックス 224">
            <a:extLst>
              <a:ext uri="{FF2B5EF4-FFF2-40B4-BE49-F238E27FC236}">
                <a16:creationId xmlns:a16="http://schemas.microsoft.com/office/drawing/2014/main" id="{3ABDC6AC-0BA5-447B-A301-C348687EDD0D}"/>
              </a:ext>
            </a:extLst>
          </p:cNvPr>
          <p:cNvSpPr txBox="1"/>
          <p:nvPr/>
        </p:nvSpPr>
        <p:spPr>
          <a:xfrm>
            <a:off x="11189407" y="6609651"/>
            <a:ext cx="1139274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EXMA_BRANCH_PC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228" name="直線コネクタ 227">
            <a:extLst>
              <a:ext uri="{FF2B5EF4-FFF2-40B4-BE49-F238E27FC236}">
                <a16:creationId xmlns:a16="http://schemas.microsoft.com/office/drawing/2014/main" id="{EFC14457-0344-40D9-94F5-14201FA604BF}"/>
              </a:ext>
            </a:extLst>
          </p:cNvPr>
          <p:cNvCxnSpPr/>
          <p:nvPr/>
        </p:nvCxnSpPr>
        <p:spPr>
          <a:xfrm>
            <a:off x="11176933" y="6796321"/>
            <a:ext cx="14955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楕円 228">
            <a:extLst>
              <a:ext uri="{FF2B5EF4-FFF2-40B4-BE49-F238E27FC236}">
                <a16:creationId xmlns:a16="http://schemas.microsoft.com/office/drawing/2014/main" id="{A5AD1896-B13B-49E3-A1A3-C5DC362FAA77}"/>
              </a:ext>
            </a:extLst>
          </p:cNvPr>
          <p:cNvSpPr/>
          <p:nvPr/>
        </p:nvSpPr>
        <p:spPr>
          <a:xfrm>
            <a:off x="8171496" y="6523935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4" name="楕円 233">
            <a:extLst>
              <a:ext uri="{FF2B5EF4-FFF2-40B4-BE49-F238E27FC236}">
                <a16:creationId xmlns:a16="http://schemas.microsoft.com/office/drawing/2014/main" id="{A2FF113A-4819-4859-8F54-3C5FB7448721}"/>
              </a:ext>
            </a:extLst>
          </p:cNvPr>
          <p:cNvSpPr/>
          <p:nvPr/>
        </p:nvSpPr>
        <p:spPr>
          <a:xfrm>
            <a:off x="7892100" y="6968232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5" name="テキスト ボックス 234">
            <a:extLst>
              <a:ext uri="{FF2B5EF4-FFF2-40B4-BE49-F238E27FC236}">
                <a16:creationId xmlns:a16="http://schemas.microsoft.com/office/drawing/2014/main" id="{4F681AE5-9B9C-4D60-8D43-6AC378A3D4A3}"/>
              </a:ext>
            </a:extLst>
          </p:cNvPr>
          <p:cNvSpPr txBox="1"/>
          <p:nvPr/>
        </p:nvSpPr>
        <p:spPr>
          <a:xfrm>
            <a:off x="12972830" y="6457198"/>
            <a:ext cx="783319" cy="323165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MAWB_</a:t>
            </a:r>
            <a:b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BRANCH_PC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238" name="直線コネクタ 237">
            <a:extLst>
              <a:ext uri="{FF2B5EF4-FFF2-40B4-BE49-F238E27FC236}">
                <a16:creationId xmlns:a16="http://schemas.microsoft.com/office/drawing/2014/main" id="{B77BE18C-53EF-495B-9611-0F570EC27EB1}"/>
              </a:ext>
            </a:extLst>
          </p:cNvPr>
          <p:cNvCxnSpPr>
            <a:cxnSpLocks/>
          </p:cNvCxnSpPr>
          <p:nvPr/>
        </p:nvCxnSpPr>
        <p:spPr>
          <a:xfrm>
            <a:off x="12960356" y="6796321"/>
            <a:ext cx="10074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線コネクタ 238">
            <a:extLst>
              <a:ext uri="{FF2B5EF4-FFF2-40B4-BE49-F238E27FC236}">
                <a16:creationId xmlns:a16="http://schemas.microsoft.com/office/drawing/2014/main" id="{FCB16B21-5181-464C-818A-D15DEF6C868D}"/>
              </a:ext>
            </a:extLst>
          </p:cNvPr>
          <p:cNvCxnSpPr/>
          <p:nvPr/>
        </p:nvCxnSpPr>
        <p:spPr>
          <a:xfrm>
            <a:off x="274025" y="3909072"/>
            <a:ext cx="4003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線コネクタ 239">
            <a:extLst>
              <a:ext uri="{FF2B5EF4-FFF2-40B4-BE49-F238E27FC236}">
                <a16:creationId xmlns:a16="http://schemas.microsoft.com/office/drawing/2014/main" id="{1C8DB28E-FEF4-4CE3-93F9-6026FAA4A594}"/>
              </a:ext>
            </a:extLst>
          </p:cNvPr>
          <p:cNvCxnSpPr>
            <a:cxnSpLocks/>
          </p:cNvCxnSpPr>
          <p:nvPr/>
        </p:nvCxnSpPr>
        <p:spPr>
          <a:xfrm>
            <a:off x="383783" y="4190045"/>
            <a:ext cx="2026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コネクタ 240">
            <a:extLst>
              <a:ext uri="{FF2B5EF4-FFF2-40B4-BE49-F238E27FC236}">
                <a16:creationId xmlns:a16="http://schemas.microsoft.com/office/drawing/2014/main" id="{97DEF9F1-707A-4183-B0E3-A498E7718501}"/>
              </a:ext>
            </a:extLst>
          </p:cNvPr>
          <p:cNvCxnSpPr>
            <a:cxnSpLocks/>
          </p:cNvCxnSpPr>
          <p:nvPr/>
        </p:nvCxnSpPr>
        <p:spPr>
          <a:xfrm>
            <a:off x="274025" y="3909072"/>
            <a:ext cx="0" cy="2479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コネクタ 241">
            <a:extLst>
              <a:ext uri="{FF2B5EF4-FFF2-40B4-BE49-F238E27FC236}">
                <a16:creationId xmlns:a16="http://schemas.microsoft.com/office/drawing/2014/main" id="{A7EBEAC0-710B-490A-A1D0-5E6A2425C32B}"/>
              </a:ext>
            </a:extLst>
          </p:cNvPr>
          <p:cNvCxnSpPr>
            <a:cxnSpLocks/>
          </p:cNvCxnSpPr>
          <p:nvPr/>
        </p:nvCxnSpPr>
        <p:spPr>
          <a:xfrm>
            <a:off x="383783" y="4190045"/>
            <a:ext cx="0" cy="38060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コネクタ 242">
            <a:extLst>
              <a:ext uri="{FF2B5EF4-FFF2-40B4-BE49-F238E27FC236}">
                <a16:creationId xmlns:a16="http://schemas.microsoft.com/office/drawing/2014/main" id="{C8CA0BC3-FCFE-4B7E-B87E-B58470B0FB8E}"/>
              </a:ext>
            </a:extLst>
          </p:cNvPr>
          <p:cNvCxnSpPr>
            <a:cxnSpLocks/>
          </p:cNvCxnSpPr>
          <p:nvPr/>
        </p:nvCxnSpPr>
        <p:spPr>
          <a:xfrm>
            <a:off x="393308" y="7996090"/>
            <a:ext cx="1357207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楕円 243">
            <a:extLst>
              <a:ext uri="{FF2B5EF4-FFF2-40B4-BE49-F238E27FC236}">
                <a16:creationId xmlns:a16="http://schemas.microsoft.com/office/drawing/2014/main" id="{FC6C4AF8-08F1-479B-8201-B9381C43B267}"/>
              </a:ext>
            </a:extLst>
          </p:cNvPr>
          <p:cNvSpPr/>
          <p:nvPr/>
        </p:nvSpPr>
        <p:spPr>
          <a:xfrm>
            <a:off x="13503192" y="5826728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204C52E2-FECB-4DC8-8D81-49783B4D1B5D}"/>
              </a:ext>
            </a:extLst>
          </p:cNvPr>
          <p:cNvCxnSpPr>
            <a:cxnSpLocks/>
          </p:cNvCxnSpPr>
          <p:nvPr/>
        </p:nvCxnSpPr>
        <p:spPr>
          <a:xfrm>
            <a:off x="14267168" y="5889787"/>
            <a:ext cx="0" cy="21874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コネクタ 246">
            <a:extLst>
              <a:ext uri="{FF2B5EF4-FFF2-40B4-BE49-F238E27FC236}">
                <a16:creationId xmlns:a16="http://schemas.microsoft.com/office/drawing/2014/main" id="{CDC01396-75BB-460E-93A7-BA47F9CAC954}"/>
              </a:ext>
            </a:extLst>
          </p:cNvPr>
          <p:cNvCxnSpPr>
            <a:cxnSpLocks/>
          </p:cNvCxnSpPr>
          <p:nvPr/>
        </p:nvCxnSpPr>
        <p:spPr>
          <a:xfrm>
            <a:off x="474208" y="8077200"/>
            <a:ext cx="1379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8" name="グループ化 247">
            <a:extLst>
              <a:ext uri="{FF2B5EF4-FFF2-40B4-BE49-F238E27FC236}">
                <a16:creationId xmlns:a16="http://schemas.microsoft.com/office/drawing/2014/main" id="{D20E4329-D1BD-4D1C-8A09-AFE964802968}"/>
              </a:ext>
            </a:extLst>
          </p:cNvPr>
          <p:cNvGrpSpPr/>
          <p:nvPr/>
        </p:nvGrpSpPr>
        <p:grpSpPr>
          <a:xfrm>
            <a:off x="586398" y="3594420"/>
            <a:ext cx="390888" cy="1228114"/>
            <a:chOff x="14235651" y="4348615"/>
            <a:chExt cx="390888" cy="1228114"/>
          </a:xfrm>
        </p:grpSpPr>
        <p:sp>
          <p:nvSpPr>
            <p:cNvPr id="249" name="台形 248">
              <a:extLst>
                <a:ext uri="{FF2B5EF4-FFF2-40B4-BE49-F238E27FC236}">
                  <a16:creationId xmlns:a16="http://schemas.microsoft.com/office/drawing/2014/main" id="{BDFE346E-B7B1-40F3-8A7D-FCFB251A8854}"/>
                </a:ext>
              </a:extLst>
            </p:cNvPr>
            <p:cNvSpPr/>
            <p:nvPr/>
          </p:nvSpPr>
          <p:spPr>
            <a:xfrm rot="5400000">
              <a:off x="13810836" y="4790109"/>
              <a:ext cx="1228114" cy="345126"/>
            </a:xfrm>
            <a:prstGeom prst="trapezoid">
              <a:avLst>
                <a:gd name="adj" fmla="val 72500"/>
              </a:avLst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0" name="テキスト ボックス 249">
              <a:extLst>
                <a:ext uri="{FF2B5EF4-FFF2-40B4-BE49-F238E27FC236}">
                  <a16:creationId xmlns:a16="http://schemas.microsoft.com/office/drawing/2014/main" id="{39D0011A-1630-4ACC-93BB-775D52489A68}"/>
                </a:ext>
              </a:extLst>
            </p:cNvPr>
            <p:cNvSpPr txBox="1"/>
            <p:nvPr/>
          </p:nvSpPr>
          <p:spPr>
            <a:xfrm>
              <a:off x="14235651" y="4834972"/>
              <a:ext cx="390888" cy="246221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kumimoji="1" lang="en-US" altLang="ja-JP" sz="1600"/>
                <a:t>01</a:t>
              </a:r>
              <a:endParaRPr kumimoji="1" lang="ja-JP" altLang="en-US" sz="1600"/>
            </a:p>
          </p:txBody>
        </p:sp>
        <p:sp>
          <p:nvSpPr>
            <p:cNvPr id="251" name="テキスト ボックス 250">
              <a:extLst>
                <a:ext uri="{FF2B5EF4-FFF2-40B4-BE49-F238E27FC236}">
                  <a16:creationId xmlns:a16="http://schemas.microsoft.com/office/drawing/2014/main" id="{DB96FAF9-B7E7-4D56-B6BB-E3B3B0FAD602}"/>
                </a:ext>
              </a:extLst>
            </p:cNvPr>
            <p:cNvSpPr txBox="1"/>
            <p:nvPr/>
          </p:nvSpPr>
          <p:spPr>
            <a:xfrm>
              <a:off x="14235651" y="4568247"/>
              <a:ext cx="390888" cy="246221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kumimoji="1" lang="en-US" altLang="ja-JP" sz="1600"/>
                <a:t>00</a:t>
              </a:r>
              <a:endParaRPr kumimoji="1" lang="ja-JP" altLang="en-US" sz="1600"/>
            </a:p>
          </p:txBody>
        </p:sp>
        <p:sp>
          <p:nvSpPr>
            <p:cNvPr id="252" name="テキスト ボックス 251">
              <a:extLst>
                <a:ext uri="{FF2B5EF4-FFF2-40B4-BE49-F238E27FC236}">
                  <a16:creationId xmlns:a16="http://schemas.microsoft.com/office/drawing/2014/main" id="{4131E908-77A7-4D56-9B83-673DB7B09F7D}"/>
                </a:ext>
              </a:extLst>
            </p:cNvPr>
            <p:cNvSpPr txBox="1"/>
            <p:nvPr/>
          </p:nvSpPr>
          <p:spPr>
            <a:xfrm>
              <a:off x="14235651" y="5111971"/>
              <a:ext cx="390888" cy="246221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en-US" altLang="ja-JP" sz="1600"/>
                <a:t>1</a:t>
              </a:r>
              <a:r>
                <a:rPr kumimoji="1" lang="en-US" altLang="ja-JP" sz="1600"/>
                <a:t>0</a:t>
              </a:r>
              <a:endParaRPr kumimoji="1" lang="ja-JP" altLang="en-US" sz="1600"/>
            </a:p>
          </p:txBody>
        </p:sp>
      </p:grpSp>
      <p:cxnSp>
        <p:nvCxnSpPr>
          <p:cNvPr id="253" name="直線コネクタ 252">
            <a:extLst>
              <a:ext uri="{FF2B5EF4-FFF2-40B4-BE49-F238E27FC236}">
                <a16:creationId xmlns:a16="http://schemas.microsoft.com/office/drawing/2014/main" id="{D83ED838-4143-44BF-A25C-469B00E6692E}"/>
              </a:ext>
            </a:extLst>
          </p:cNvPr>
          <p:cNvCxnSpPr>
            <a:cxnSpLocks/>
          </p:cNvCxnSpPr>
          <p:nvPr/>
        </p:nvCxnSpPr>
        <p:spPr>
          <a:xfrm>
            <a:off x="474208" y="4480886"/>
            <a:ext cx="0" cy="3596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EFBA51F0-68F3-45BB-B48B-4B11F04989D0}"/>
              </a:ext>
            </a:extLst>
          </p:cNvPr>
          <p:cNvCxnSpPr>
            <a:cxnSpLocks/>
          </p:cNvCxnSpPr>
          <p:nvPr/>
        </p:nvCxnSpPr>
        <p:spPr>
          <a:xfrm>
            <a:off x="474208" y="4473008"/>
            <a:ext cx="1121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テキスト ボックス 235">
            <a:extLst>
              <a:ext uri="{FF2B5EF4-FFF2-40B4-BE49-F238E27FC236}">
                <a16:creationId xmlns:a16="http://schemas.microsoft.com/office/drawing/2014/main" id="{CDBB425B-FDEA-40FE-B978-3183BBD9FDDC}"/>
              </a:ext>
            </a:extLst>
          </p:cNvPr>
          <p:cNvSpPr txBox="1"/>
          <p:nvPr/>
        </p:nvSpPr>
        <p:spPr>
          <a:xfrm>
            <a:off x="277564" y="101392"/>
            <a:ext cx="3318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/>
              <a:t>Data path only</a:t>
            </a:r>
            <a:endParaRPr kumimoji="1" lang="ja-JP" altLang="en-US" sz="2400"/>
          </a:p>
        </p:txBody>
      </p:sp>
      <p:sp>
        <p:nvSpPr>
          <p:cNvPr id="237" name="テキスト ボックス 236">
            <a:extLst>
              <a:ext uri="{FF2B5EF4-FFF2-40B4-BE49-F238E27FC236}">
                <a16:creationId xmlns:a16="http://schemas.microsoft.com/office/drawing/2014/main" id="{4E45DB24-706B-4C93-970F-AE1F0865BCA5}"/>
              </a:ext>
            </a:extLst>
          </p:cNvPr>
          <p:cNvSpPr txBox="1"/>
          <p:nvPr/>
        </p:nvSpPr>
        <p:spPr>
          <a:xfrm>
            <a:off x="2600993" y="3387647"/>
            <a:ext cx="132897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Inst. Memory</a:t>
            </a:r>
            <a:endParaRPr kumimoji="1" lang="ja-JP" altLang="en-US" sz="1800"/>
          </a:p>
        </p:txBody>
      </p:sp>
      <p:sp>
        <p:nvSpPr>
          <p:cNvPr id="255" name="テキスト ボックス 254">
            <a:extLst>
              <a:ext uri="{FF2B5EF4-FFF2-40B4-BE49-F238E27FC236}">
                <a16:creationId xmlns:a16="http://schemas.microsoft.com/office/drawing/2014/main" id="{FD9507D2-7C71-46F6-803D-166126B1C232}"/>
              </a:ext>
            </a:extLst>
          </p:cNvPr>
          <p:cNvSpPr txBox="1"/>
          <p:nvPr/>
        </p:nvSpPr>
        <p:spPr>
          <a:xfrm>
            <a:off x="5323329" y="3693774"/>
            <a:ext cx="164734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Register file</a:t>
            </a:r>
            <a:endParaRPr kumimoji="1" lang="ja-JP" altLang="en-US" sz="1800"/>
          </a:p>
        </p:txBody>
      </p:sp>
      <p:sp>
        <p:nvSpPr>
          <p:cNvPr id="256" name="テキスト ボックス 255">
            <a:extLst>
              <a:ext uri="{FF2B5EF4-FFF2-40B4-BE49-F238E27FC236}">
                <a16:creationId xmlns:a16="http://schemas.microsoft.com/office/drawing/2014/main" id="{E1AD7A9D-AA95-437E-9EE4-1F05BE02CDD0}"/>
              </a:ext>
            </a:extLst>
          </p:cNvPr>
          <p:cNvSpPr txBox="1"/>
          <p:nvPr/>
        </p:nvSpPr>
        <p:spPr>
          <a:xfrm>
            <a:off x="11934128" y="3410810"/>
            <a:ext cx="1388773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Data Memory</a:t>
            </a:r>
            <a:endParaRPr kumimoji="1" lang="ja-JP" altLang="en-US" sz="1800"/>
          </a:p>
        </p:txBody>
      </p:sp>
      <p:sp>
        <p:nvSpPr>
          <p:cNvPr id="257" name="テキスト ボックス 256">
            <a:extLst>
              <a:ext uri="{FF2B5EF4-FFF2-40B4-BE49-F238E27FC236}">
                <a16:creationId xmlns:a16="http://schemas.microsoft.com/office/drawing/2014/main" id="{E3F9EE0C-E222-4AEC-AB92-0FB89FAEC4D8}"/>
              </a:ext>
            </a:extLst>
          </p:cNvPr>
          <p:cNvSpPr txBox="1"/>
          <p:nvPr/>
        </p:nvSpPr>
        <p:spPr>
          <a:xfrm>
            <a:off x="274025" y="8283226"/>
            <a:ext cx="309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/>
              <a:t>instruction fetch (IF)</a:t>
            </a:r>
            <a:endParaRPr kumimoji="1" lang="ja-JP" altLang="en-US" sz="2400"/>
          </a:p>
        </p:txBody>
      </p:sp>
      <p:sp>
        <p:nvSpPr>
          <p:cNvPr id="258" name="テキスト ボックス 257">
            <a:extLst>
              <a:ext uri="{FF2B5EF4-FFF2-40B4-BE49-F238E27FC236}">
                <a16:creationId xmlns:a16="http://schemas.microsoft.com/office/drawing/2014/main" id="{372C586B-D0A7-4135-B34B-7FB36C370537}"/>
              </a:ext>
            </a:extLst>
          </p:cNvPr>
          <p:cNvSpPr txBox="1"/>
          <p:nvPr/>
        </p:nvSpPr>
        <p:spPr>
          <a:xfrm>
            <a:off x="3406003" y="8283226"/>
            <a:ext cx="3696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/>
              <a:t>instruction decode (ID)</a:t>
            </a:r>
            <a:endParaRPr kumimoji="1" lang="ja-JP" altLang="en-US" sz="2400"/>
          </a:p>
        </p:txBody>
      </p:sp>
      <p:sp>
        <p:nvSpPr>
          <p:cNvPr id="259" name="テキスト ボックス 258">
            <a:extLst>
              <a:ext uri="{FF2B5EF4-FFF2-40B4-BE49-F238E27FC236}">
                <a16:creationId xmlns:a16="http://schemas.microsoft.com/office/drawing/2014/main" id="{7F6C56A3-35BC-4F87-B4DA-014F3678B60D}"/>
              </a:ext>
            </a:extLst>
          </p:cNvPr>
          <p:cNvSpPr txBox="1"/>
          <p:nvPr/>
        </p:nvSpPr>
        <p:spPr>
          <a:xfrm>
            <a:off x="7100437" y="8283226"/>
            <a:ext cx="3935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/>
              <a:t>execute (EX)</a:t>
            </a:r>
            <a:endParaRPr kumimoji="1" lang="ja-JP" altLang="en-US" sz="2400"/>
          </a:p>
        </p:txBody>
      </p:sp>
      <p:sp>
        <p:nvSpPr>
          <p:cNvPr id="260" name="テキスト ボックス 259">
            <a:extLst>
              <a:ext uri="{FF2B5EF4-FFF2-40B4-BE49-F238E27FC236}">
                <a16:creationId xmlns:a16="http://schemas.microsoft.com/office/drawing/2014/main" id="{4ED87B05-E0D0-4624-89B1-2ECF4EE92007}"/>
              </a:ext>
            </a:extLst>
          </p:cNvPr>
          <p:cNvSpPr txBox="1"/>
          <p:nvPr/>
        </p:nvSpPr>
        <p:spPr>
          <a:xfrm>
            <a:off x="11031534" y="8283226"/>
            <a:ext cx="1785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/>
              <a:t>memory (MA)</a:t>
            </a:r>
            <a:endParaRPr kumimoji="1" lang="ja-JP" altLang="en-US" sz="2000"/>
          </a:p>
        </p:txBody>
      </p:sp>
      <p:sp>
        <p:nvSpPr>
          <p:cNvPr id="261" name="テキスト ボックス 260">
            <a:extLst>
              <a:ext uri="{FF2B5EF4-FFF2-40B4-BE49-F238E27FC236}">
                <a16:creationId xmlns:a16="http://schemas.microsoft.com/office/drawing/2014/main" id="{84E498EB-AE5C-4B36-B4E8-83B2402EFB00}"/>
              </a:ext>
            </a:extLst>
          </p:cNvPr>
          <p:cNvSpPr txBox="1"/>
          <p:nvPr/>
        </p:nvSpPr>
        <p:spPr>
          <a:xfrm>
            <a:off x="12820843" y="8283226"/>
            <a:ext cx="2008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/>
              <a:t>write back (WB)</a:t>
            </a:r>
            <a:endParaRPr kumimoji="1" lang="ja-JP" altLang="en-US" sz="2000"/>
          </a:p>
        </p:txBody>
      </p:sp>
      <p:sp>
        <p:nvSpPr>
          <p:cNvPr id="262" name="テキスト ボックス 261">
            <a:extLst>
              <a:ext uri="{FF2B5EF4-FFF2-40B4-BE49-F238E27FC236}">
                <a16:creationId xmlns:a16="http://schemas.microsoft.com/office/drawing/2014/main" id="{3A51A9A2-3A6A-4A15-8437-18C396BBF85C}"/>
              </a:ext>
            </a:extLst>
          </p:cNvPr>
          <p:cNvSpPr txBox="1"/>
          <p:nvPr/>
        </p:nvSpPr>
        <p:spPr>
          <a:xfrm>
            <a:off x="3097324" y="152126"/>
            <a:ext cx="2097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800"/>
              <a:t>Data</a:t>
            </a:r>
            <a:r>
              <a:rPr kumimoji="1" lang="ja-JP" altLang="en-US" sz="1800"/>
              <a:t> </a:t>
            </a:r>
            <a:r>
              <a:rPr kumimoji="1" lang="en-US" altLang="ja-JP" sz="1800"/>
              <a:t>path</a:t>
            </a:r>
            <a:r>
              <a:rPr kumimoji="1" lang="ja-JP" altLang="en-US" sz="1800"/>
              <a:t> </a:t>
            </a:r>
            <a:r>
              <a:rPr kumimoji="1" lang="en-US" altLang="ja-JP" sz="1800"/>
              <a:t>signals</a:t>
            </a:r>
            <a:endParaRPr kumimoji="1" lang="ja-JP" altLang="en-US" sz="1800"/>
          </a:p>
        </p:txBody>
      </p:sp>
      <p:sp>
        <p:nvSpPr>
          <p:cNvPr id="263" name="テキスト ボックス 262">
            <a:extLst>
              <a:ext uri="{FF2B5EF4-FFF2-40B4-BE49-F238E27FC236}">
                <a16:creationId xmlns:a16="http://schemas.microsoft.com/office/drawing/2014/main" id="{48B393E4-3EF6-41A1-A9D6-1C7C18607F2A}"/>
              </a:ext>
            </a:extLst>
          </p:cNvPr>
          <p:cNvSpPr txBox="1"/>
          <p:nvPr/>
        </p:nvSpPr>
        <p:spPr>
          <a:xfrm>
            <a:off x="7654575" y="178630"/>
            <a:ext cx="165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/>
              <a:t>Register/Memory</a:t>
            </a:r>
            <a:endParaRPr kumimoji="1" lang="ja-JP" altLang="en-US" sz="1600"/>
          </a:p>
        </p:txBody>
      </p:sp>
      <p:sp>
        <p:nvSpPr>
          <p:cNvPr id="264" name="テキスト ボックス 263">
            <a:extLst>
              <a:ext uri="{FF2B5EF4-FFF2-40B4-BE49-F238E27FC236}">
                <a16:creationId xmlns:a16="http://schemas.microsoft.com/office/drawing/2014/main" id="{5AE102A1-03C0-4C21-A060-BE0038DBF4C2}"/>
              </a:ext>
            </a:extLst>
          </p:cNvPr>
          <p:cNvSpPr txBox="1"/>
          <p:nvPr/>
        </p:nvSpPr>
        <p:spPr>
          <a:xfrm>
            <a:off x="9807279" y="178630"/>
            <a:ext cx="1980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Internal</a:t>
            </a:r>
            <a:r>
              <a:rPr lang="ja-JP" altLang="en-US" sz="1600"/>
              <a:t> </a:t>
            </a:r>
            <a:r>
              <a:rPr lang="en-US" altLang="ja-JP" sz="1600"/>
              <a:t>component</a:t>
            </a:r>
            <a:endParaRPr kumimoji="1" lang="ja-JP" altLang="en-US" sz="1600"/>
          </a:p>
        </p:txBody>
      </p:sp>
      <p:sp>
        <p:nvSpPr>
          <p:cNvPr id="265" name="テキスト ボックス 264">
            <a:extLst>
              <a:ext uri="{FF2B5EF4-FFF2-40B4-BE49-F238E27FC236}">
                <a16:creationId xmlns:a16="http://schemas.microsoft.com/office/drawing/2014/main" id="{9B45A33A-9086-42DD-8CC3-B19C468E4B84}"/>
              </a:ext>
            </a:extLst>
          </p:cNvPr>
          <p:cNvSpPr txBox="1"/>
          <p:nvPr/>
        </p:nvSpPr>
        <p:spPr>
          <a:xfrm>
            <a:off x="12324823" y="178630"/>
            <a:ext cx="1980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External</a:t>
            </a:r>
            <a:r>
              <a:rPr lang="ja-JP" altLang="en-US" sz="1600"/>
              <a:t> </a:t>
            </a:r>
            <a:r>
              <a:rPr lang="en-US" altLang="ja-JP" sz="1600"/>
              <a:t>component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3494918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1" name="直線コネクタ 680"/>
          <p:cNvCxnSpPr/>
          <p:nvPr/>
        </p:nvCxnSpPr>
        <p:spPr>
          <a:xfrm>
            <a:off x="4174190" y="4204403"/>
            <a:ext cx="0" cy="1989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グループ化 4"/>
          <p:cNvGrpSpPr/>
          <p:nvPr/>
        </p:nvGrpSpPr>
        <p:grpSpPr>
          <a:xfrm>
            <a:off x="3409634" y="3195170"/>
            <a:ext cx="9407207" cy="5666890"/>
            <a:chOff x="3409634" y="723900"/>
            <a:chExt cx="9407207" cy="8138160"/>
          </a:xfrm>
        </p:grpSpPr>
        <p:cxnSp>
          <p:nvCxnSpPr>
            <p:cNvPr id="679" name="直線コネクタ 678"/>
            <p:cNvCxnSpPr/>
            <p:nvPr/>
          </p:nvCxnSpPr>
          <p:spPr>
            <a:xfrm>
              <a:off x="12816841" y="723900"/>
              <a:ext cx="0" cy="813816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直線コネクタ 679"/>
            <p:cNvCxnSpPr/>
            <p:nvPr/>
          </p:nvCxnSpPr>
          <p:spPr>
            <a:xfrm>
              <a:off x="11035666" y="723900"/>
              <a:ext cx="0" cy="808482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直線コネクタ 681"/>
            <p:cNvCxnSpPr/>
            <p:nvPr/>
          </p:nvCxnSpPr>
          <p:spPr>
            <a:xfrm>
              <a:off x="7102295" y="723900"/>
              <a:ext cx="0" cy="808482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直線コネクタ 682"/>
            <p:cNvCxnSpPr/>
            <p:nvPr/>
          </p:nvCxnSpPr>
          <p:spPr>
            <a:xfrm>
              <a:off x="3409634" y="723900"/>
              <a:ext cx="0" cy="808482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5" name="正方形/長方形 684"/>
          <p:cNvSpPr/>
          <p:nvPr/>
        </p:nvSpPr>
        <p:spPr>
          <a:xfrm>
            <a:off x="1764656" y="3944527"/>
            <a:ext cx="287867" cy="72813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6" name="二等辺三角形 685"/>
          <p:cNvSpPr/>
          <p:nvPr/>
        </p:nvSpPr>
        <p:spPr>
          <a:xfrm>
            <a:off x="1796405" y="4484277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687" name="直線コネクタ 686"/>
          <p:cNvCxnSpPr/>
          <p:nvPr/>
        </p:nvCxnSpPr>
        <p:spPr>
          <a:xfrm>
            <a:off x="2052523" y="4208051"/>
            <a:ext cx="8088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直線コネクタ 687"/>
          <p:cNvCxnSpPr/>
          <p:nvPr/>
        </p:nvCxnSpPr>
        <p:spPr>
          <a:xfrm>
            <a:off x="969022" y="4208052"/>
            <a:ext cx="7956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2" name="テキスト ボックス 691"/>
          <p:cNvSpPr txBox="1"/>
          <p:nvPr/>
        </p:nvSpPr>
        <p:spPr>
          <a:xfrm>
            <a:off x="969022" y="4016171"/>
            <a:ext cx="938741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IF_NEXT_PC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693" name="テキスト ボックス 692"/>
          <p:cNvSpPr txBox="1"/>
          <p:nvPr/>
        </p:nvSpPr>
        <p:spPr>
          <a:xfrm>
            <a:off x="1610296" y="3644813"/>
            <a:ext cx="618810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PC</a:t>
            </a:r>
            <a:endParaRPr kumimoji="1" lang="ja-JP" altLang="en-US" sz="1800"/>
          </a:p>
        </p:txBody>
      </p:sp>
      <p:sp>
        <p:nvSpPr>
          <p:cNvPr id="696" name="楕円 695"/>
          <p:cNvSpPr/>
          <p:nvPr/>
        </p:nvSpPr>
        <p:spPr>
          <a:xfrm>
            <a:off x="2286390" y="4162622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697" name="グループ化 696"/>
          <p:cNvGrpSpPr/>
          <p:nvPr/>
        </p:nvGrpSpPr>
        <p:grpSpPr>
          <a:xfrm>
            <a:off x="2540002" y="4770028"/>
            <a:ext cx="391335" cy="703818"/>
            <a:chOff x="4483177" y="2711053"/>
            <a:chExt cx="704376" cy="1266825"/>
          </a:xfrm>
        </p:grpSpPr>
        <p:sp>
          <p:nvSpPr>
            <p:cNvPr id="944" name="台形 943"/>
            <p:cNvSpPr/>
            <p:nvPr/>
          </p:nvSpPr>
          <p:spPr>
            <a:xfrm rot="5400000">
              <a:off x="4216003" y="3006328"/>
              <a:ext cx="1266825" cy="676275"/>
            </a:xfrm>
            <a:prstGeom prst="trapezoid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45" name="二等辺三角形 944"/>
            <p:cNvSpPr/>
            <p:nvPr/>
          </p:nvSpPr>
          <p:spPr>
            <a:xfrm rot="5400000">
              <a:off x="4489465" y="3208138"/>
              <a:ext cx="316277" cy="272653"/>
            </a:xfrm>
            <a:prstGeom prst="triangl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46" name="二等辺三角形 945"/>
            <p:cNvSpPr/>
            <p:nvPr/>
          </p:nvSpPr>
          <p:spPr>
            <a:xfrm rot="5400000">
              <a:off x="4461365" y="3208139"/>
              <a:ext cx="316277" cy="27265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98" name="テキスト ボックス 697"/>
          <p:cNvSpPr txBox="1"/>
          <p:nvPr/>
        </p:nvSpPr>
        <p:spPr>
          <a:xfrm>
            <a:off x="2667183" y="4983437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+</a:t>
            </a:r>
            <a:endParaRPr kumimoji="1" lang="ja-JP" altLang="en-US" sz="1800"/>
          </a:p>
        </p:txBody>
      </p:sp>
      <p:cxnSp>
        <p:nvCxnSpPr>
          <p:cNvPr id="699" name="直線コネクタ 698"/>
          <p:cNvCxnSpPr/>
          <p:nvPr/>
        </p:nvCxnSpPr>
        <p:spPr>
          <a:xfrm>
            <a:off x="2335393" y="4904646"/>
            <a:ext cx="2202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直線コネクタ 699"/>
          <p:cNvCxnSpPr/>
          <p:nvPr/>
        </p:nvCxnSpPr>
        <p:spPr>
          <a:xfrm>
            <a:off x="2335393" y="4208052"/>
            <a:ext cx="0" cy="6965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直線コネクタ 700"/>
          <p:cNvCxnSpPr/>
          <p:nvPr/>
        </p:nvCxnSpPr>
        <p:spPr>
          <a:xfrm>
            <a:off x="2349654" y="5346606"/>
            <a:ext cx="2059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2" name="テキスト ボックス 701"/>
          <p:cNvSpPr txBox="1"/>
          <p:nvPr/>
        </p:nvSpPr>
        <p:spPr>
          <a:xfrm>
            <a:off x="2064116" y="5211598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4</a:t>
            </a:r>
            <a:endParaRPr kumimoji="1" lang="ja-JP" altLang="en-US" sz="1800"/>
          </a:p>
        </p:txBody>
      </p:sp>
      <p:cxnSp>
        <p:nvCxnSpPr>
          <p:cNvPr id="705" name="直線コネクタ 704"/>
          <p:cNvCxnSpPr/>
          <p:nvPr/>
        </p:nvCxnSpPr>
        <p:spPr>
          <a:xfrm>
            <a:off x="2931335" y="5130706"/>
            <a:ext cx="1659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直線コネクタ 706"/>
          <p:cNvCxnSpPr/>
          <p:nvPr/>
        </p:nvCxnSpPr>
        <p:spPr>
          <a:xfrm>
            <a:off x="3097324" y="5125548"/>
            <a:ext cx="0" cy="7410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8" name="テキスト ボックス 707"/>
          <p:cNvSpPr txBox="1"/>
          <p:nvPr/>
        </p:nvSpPr>
        <p:spPr>
          <a:xfrm>
            <a:off x="2208390" y="5668292"/>
            <a:ext cx="937330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IF_PC_PLUS4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09" name="正方形/長方形 708"/>
          <p:cNvSpPr/>
          <p:nvPr/>
        </p:nvSpPr>
        <p:spPr>
          <a:xfrm>
            <a:off x="2861366" y="3944526"/>
            <a:ext cx="693896" cy="774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0" name="二等辺三角形 709"/>
          <p:cNvSpPr/>
          <p:nvPr/>
        </p:nvSpPr>
        <p:spPr>
          <a:xfrm>
            <a:off x="3299144" y="4528505"/>
            <a:ext cx="220980" cy="19050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711" name="直線コネクタ 710"/>
          <p:cNvCxnSpPr/>
          <p:nvPr/>
        </p:nvCxnSpPr>
        <p:spPr>
          <a:xfrm>
            <a:off x="969022" y="5866593"/>
            <a:ext cx="21217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直線コネクタ 711"/>
          <p:cNvCxnSpPr/>
          <p:nvPr/>
        </p:nvCxnSpPr>
        <p:spPr>
          <a:xfrm>
            <a:off x="966822" y="4204403"/>
            <a:ext cx="0" cy="16621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3" name="テキスト ボックス 712"/>
          <p:cNvSpPr txBox="1"/>
          <p:nvPr/>
        </p:nvSpPr>
        <p:spPr>
          <a:xfrm>
            <a:off x="2861366" y="3644812"/>
            <a:ext cx="693896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IMem</a:t>
            </a:r>
            <a:endParaRPr kumimoji="1" lang="ja-JP" altLang="en-US" sz="1800"/>
          </a:p>
        </p:txBody>
      </p:sp>
      <p:sp>
        <p:nvSpPr>
          <p:cNvPr id="715" name="テキスト ボックス 714"/>
          <p:cNvSpPr txBox="1"/>
          <p:nvPr/>
        </p:nvSpPr>
        <p:spPr>
          <a:xfrm>
            <a:off x="2873840" y="4078042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A</a:t>
            </a:r>
            <a:endParaRPr kumimoji="1" lang="ja-JP" altLang="en-US" sz="1800"/>
          </a:p>
        </p:txBody>
      </p:sp>
      <p:sp>
        <p:nvSpPr>
          <p:cNvPr id="716" name="テキスト ボックス 715"/>
          <p:cNvSpPr txBox="1"/>
          <p:nvPr/>
        </p:nvSpPr>
        <p:spPr>
          <a:xfrm>
            <a:off x="3275779" y="4078042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</a:t>
            </a:r>
            <a:endParaRPr kumimoji="1" lang="ja-JP" altLang="en-US" sz="1800"/>
          </a:p>
        </p:txBody>
      </p:sp>
      <p:sp>
        <p:nvSpPr>
          <p:cNvPr id="719" name="テキスト ボックス 718"/>
          <p:cNvSpPr txBox="1"/>
          <p:nvPr/>
        </p:nvSpPr>
        <p:spPr>
          <a:xfrm>
            <a:off x="3551874" y="4011892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ID_INST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720" name="直線コネクタ 719"/>
          <p:cNvCxnSpPr/>
          <p:nvPr/>
        </p:nvCxnSpPr>
        <p:spPr>
          <a:xfrm>
            <a:off x="3561317" y="4208051"/>
            <a:ext cx="6128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3" name="正方形/長方形 722"/>
          <p:cNvSpPr/>
          <p:nvPr/>
        </p:nvSpPr>
        <p:spPr>
          <a:xfrm>
            <a:off x="5022188" y="3971486"/>
            <a:ext cx="2242212" cy="19222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4" name="テキスト ボックス 723"/>
          <p:cNvSpPr txBox="1"/>
          <p:nvPr/>
        </p:nvSpPr>
        <p:spPr>
          <a:xfrm>
            <a:off x="5621933" y="4818578"/>
            <a:ext cx="1017926" cy="36933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2400"/>
              <a:t>Reg</a:t>
            </a:r>
            <a:endParaRPr kumimoji="1" lang="ja-JP" altLang="en-US" sz="2400"/>
          </a:p>
        </p:txBody>
      </p:sp>
      <p:sp>
        <p:nvSpPr>
          <p:cNvPr id="726" name="テキスト ボックス 725"/>
          <p:cNvSpPr txBox="1"/>
          <p:nvPr/>
        </p:nvSpPr>
        <p:spPr>
          <a:xfrm>
            <a:off x="4993526" y="4303532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A1</a:t>
            </a:r>
            <a:endParaRPr kumimoji="1" lang="ja-JP" altLang="en-US" sz="1800"/>
          </a:p>
        </p:txBody>
      </p:sp>
      <p:sp>
        <p:nvSpPr>
          <p:cNvPr id="728" name="テキスト ボックス 727"/>
          <p:cNvSpPr txBox="1"/>
          <p:nvPr/>
        </p:nvSpPr>
        <p:spPr>
          <a:xfrm>
            <a:off x="6834375" y="4303532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Q1</a:t>
            </a:r>
            <a:endParaRPr kumimoji="1" lang="ja-JP" altLang="en-US" sz="1800"/>
          </a:p>
        </p:txBody>
      </p:sp>
      <p:sp>
        <p:nvSpPr>
          <p:cNvPr id="729" name="テキスト ボックス 728"/>
          <p:cNvSpPr txBox="1"/>
          <p:nvPr/>
        </p:nvSpPr>
        <p:spPr>
          <a:xfrm>
            <a:off x="4993526" y="4735110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A2</a:t>
            </a:r>
            <a:endParaRPr kumimoji="1" lang="ja-JP" altLang="en-US" sz="1800"/>
          </a:p>
        </p:txBody>
      </p:sp>
      <p:sp>
        <p:nvSpPr>
          <p:cNvPr id="730" name="テキスト ボックス 729"/>
          <p:cNvSpPr txBox="1"/>
          <p:nvPr/>
        </p:nvSpPr>
        <p:spPr>
          <a:xfrm>
            <a:off x="6834375" y="4735110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Q2</a:t>
            </a:r>
            <a:endParaRPr kumimoji="1" lang="ja-JP" altLang="en-US" sz="1800"/>
          </a:p>
        </p:txBody>
      </p:sp>
      <p:sp>
        <p:nvSpPr>
          <p:cNvPr id="731" name="テキスト ボックス 730"/>
          <p:cNvSpPr txBox="1"/>
          <p:nvPr/>
        </p:nvSpPr>
        <p:spPr>
          <a:xfrm>
            <a:off x="4993526" y="5139995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A3</a:t>
            </a:r>
            <a:endParaRPr kumimoji="1" lang="ja-JP" altLang="en-US" sz="1800"/>
          </a:p>
        </p:txBody>
      </p:sp>
      <p:sp>
        <p:nvSpPr>
          <p:cNvPr id="732" name="テキスト ボックス 731"/>
          <p:cNvSpPr txBox="1"/>
          <p:nvPr/>
        </p:nvSpPr>
        <p:spPr>
          <a:xfrm>
            <a:off x="4993526" y="5544880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D3</a:t>
            </a:r>
            <a:endParaRPr kumimoji="1" lang="ja-JP" altLang="en-US" sz="1800"/>
          </a:p>
        </p:txBody>
      </p:sp>
      <p:cxnSp>
        <p:nvCxnSpPr>
          <p:cNvPr id="734" name="直線コネクタ 733"/>
          <p:cNvCxnSpPr/>
          <p:nvPr/>
        </p:nvCxnSpPr>
        <p:spPr>
          <a:xfrm>
            <a:off x="4168135" y="4439861"/>
            <a:ext cx="8540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直線コネクタ 734"/>
          <p:cNvCxnSpPr/>
          <p:nvPr/>
        </p:nvCxnSpPr>
        <p:spPr>
          <a:xfrm flipV="1">
            <a:off x="4174190" y="4447481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直線コネクタ 735"/>
          <p:cNvCxnSpPr/>
          <p:nvPr/>
        </p:nvCxnSpPr>
        <p:spPr>
          <a:xfrm>
            <a:off x="4168135" y="4865946"/>
            <a:ext cx="8540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直線コネクタ 736"/>
          <p:cNvCxnSpPr/>
          <p:nvPr/>
        </p:nvCxnSpPr>
        <p:spPr>
          <a:xfrm>
            <a:off x="4168135" y="6181328"/>
            <a:ext cx="27914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直線コネクタ 748"/>
          <p:cNvCxnSpPr/>
          <p:nvPr/>
        </p:nvCxnSpPr>
        <p:spPr>
          <a:xfrm>
            <a:off x="3968750" y="5278494"/>
            <a:ext cx="10534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直線コネクタ 749"/>
          <p:cNvCxnSpPr/>
          <p:nvPr/>
        </p:nvCxnSpPr>
        <p:spPr>
          <a:xfrm>
            <a:off x="4064154" y="5683379"/>
            <a:ext cx="9580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直線コネクタ 750"/>
          <p:cNvCxnSpPr/>
          <p:nvPr/>
        </p:nvCxnSpPr>
        <p:spPr>
          <a:xfrm>
            <a:off x="3954119" y="5272144"/>
            <a:ext cx="0" cy="14790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直線コネクタ 751"/>
          <p:cNvCxnSpPr/>
          <p:nvPr/>
        </p:nvCxnSpPr>
        <p:spPr>
          <a:xfrm>
            <a:off x="4064154" y="5680992"/>
            <a:ext cx="0" cy="981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3" name="テキスト ボックス 752"/>
          <p:cNvSpPr txBox="1"/>
          <p:nvPr/>
        </p:nvSpPr>
        <p:spPr>
          <a:xfrm>
            <a:off x="4341101" y="4454899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ID_A1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54" name="テキスト ボックス 753"/>
          <p:cNvSpPr txBox="1"/>
          <p:nvPr/>
        </p:nvSpPr>
        <p:spPr>
          <a:xfrm>
            <a:off x="4341101" y="4886210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ID_A2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55" name="テキスト ボックス 754"/>
          <p:cNvSpPr txBox="1"/>
          <p:nvPr/>
        </p:nvSpPr>
        <p:spPr>
          <a:xfrm>
            <a:off x="4341101" y="5285158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ID_A3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56" name="テキスト ボックス 755"/>
          <p:cNvSpPr txBox="1"/>
          <p:nvPr/>
        </p:nvSpPr>
        <p:spPr>
          <a:xfrm>
            <a:off x="4341101" y="5693354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ID_D3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57" name="二等辺三角形 756"/>
          <p:cNvSpPr/>
          <p:nvPr/>
        </p:nvSpPr>
        <p:spPr>
          <a:xfrm>
            <a:off x="6990119" y="5701380"/>
            <a:ext cx="220980" cy="190500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61" name="テキスト ボックス 760"/>
          <p:cNvSpPr txBox="1"/>
          <p:nvPr/>
        </p:nvSpPr>
        <p:spPr>
          <a:xfrm>
            <a:off x="4341101" y="6193783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72" name="正方形/長方形 771"/>
          <p:cNvSpPr/>
          <p:nvPr/>
        </p:nvSpPr>
        <p:spPr>
          <a:xfrm>
            <a:off x="6954022" y="6032281"/>
            <a:ext cx="287867" cy="47129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3" name="二等辺三角形 772"/>
          <p:cNvSpPr/>
          <p:nvPr/>
        </p:nvSpPr>
        <p:spPr>
          <a:xfrm>
            <a:off x="6985771" y="6313072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794" name="直線コネクタ 793"/>
          <p:cNvCxnSpPr/>
          <p:nvPr/>
        </p:nvCxnSpPr>
        <p:spPr>
          <a:xfrm flipV="1">
            <a:off x="4174190" y="4862366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直線コネクタ 794"/>
          <p:cNvCxnSpPr/>
          <p:nvPr/>
        </p:nvCxnSpPr>
        <p:spPr>
          <a:xfrm>
            <a:off x="4168135" y="6081049"/>
            <a:ext cx="114055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9" name="直線コネクタ 798"/>
          <p:cNvCxnSpPr/>
          <p:nvPr/>
        </p:nvCxnSpPr>
        <p:spPr>
          <a:xfrm>
            <a:off x="7241889" y="6181328"/>
            <a:ext cx="36474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1" name="直線コネクタ 800"/>
          <p:cNvCxnSpPr/>
          <p:nvPr/>
        </p:nvCxnSpPr>
        <p:spPr>
          <a:xfrm>
            <a:off x="7257129" y="4438671"/>
            <a:ext cx="22487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2" name="直線コネクタ 801"/>
          <p:cNvCxnSpPr/>
          <p:nvPr/>
        </p:nvCxnSpPr>
        <p:spPr>
          <a:xfrm>
            <a:off x="7257129" y="4895236"/>
            <a:ext cx="138522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3" name="テキスト ボックス 802"/>
          <p:cNvSpPr txBox="1"/>
          <p:nvPr/>
        </p:nvSpPr>
        <p:spPr>
          <a:xfrm>
            <a:off x="7269205" y="4264467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IDEX_RS1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04" name="テキスト ボックス 803"/>
          <p:cNvSpPr txBox="1"/>
          <p:nvPr/>
        </p:nvSpPr>
        <p:spPr>
          <a:xfrm>
            <a:off x="7269205" y="4724627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IDEX_RS2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05" name="テキスト ボックス 804"/>
          <p:cNvSpPr txBox="1"/>
          <p:nvPr/>
        </p:nvSpPr>
        <p:spPr>
          <a:xfrm>
            <a:off x="7269205" y="6002986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31" name="直線コネクタ 830"/>
          <p:cNvCxnSpPr/>
          <p:nvPr/>
        </p:nvCxnSpPr>
        <p:spPr>
          <a:xfrm>
            <a:off x="8642350" y="4895236"/>
            <a:ext cx="0" cy="3213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直線コネクタ 833"/>
          <p:cNvCxnSpPr/>
          <p:nvPr/>
        </p:nvCxnSpPr>
        <p:spPr>
          <a:xfrm>
            <a:off x="8642350" y="5215622"/>
            <a:ext cx="8769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9" name="グループ化 838"/>
          <p:cNvGrpSpPr/>
          <p:nvPr/>
        </p:nvGrpSpPr>
        <p:grpSpPr>
          <a:xfrm>
            <a:off x="9492270" y="4204403"/>
            <a:ext cx="678042" cy="1219462"/>
            <a:chOff x="4483177" y="2711053"/>
            <a:chExt cx="704376" cy="1266825"/>
          </a:xfrm>
        </p:grpSpPr>
        <p:sp>
          <p:nvSpPr>
            <p:cNvPr id="938" name="台形 937"/>
            <p:cNvSpPr/>
            <p:nvPr/>
          </p:nvSpPr>
          <p:spPr>
            <a:xfrm rot="5400000">
              <a:off x="4216003" y="3006328"/>
              <a:ext cx="1266825" cy="676275"/>
            </a:xfrm>
            <a:prstGeom prst="trapezoid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39" name="二等辺三角形 938"/>
            <p:cNvSpPr/>
            <p:nvPr/>
          </p:nvSpPr>
          <p:spPr>
            <a:xfrm rot="5400000">
              <a:off x="4489465" y="3208138"/>
              <a:ext cx="316277" cy="272653"/>
            </a:xfrm>
            <a:prstGeom prst="triangl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40" name="二等辺三角形 939"/>
            <p:cNvSpPr/>
            <p:nvPr/>
          </p:nvSpPr>
          <p:spPr>
            <a:xfrm rot="5400000">
              <a:off x="4461365" y="3208139"/>
              <a:ext cx="316277" cy="27265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40" name="テキスト ボックス 839"/>
          <p:cNvSpPr txBox="1"/>
          <p:nvPr/>
        </p:nvSpPr>
        <p:spPr>
          <a:xfrm>
            <a:off x="9553469" y="4984177"/>
            <a:ext cx="660896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ALU</a:t>
            </a:r>
            <a:endParaRPr kumimoji="1" lang="ja-JP" altLang="en-US" sz="1800"/>
          </a:p>
        </p:txBody>
      </p:sp>
      <p:sp>
        <p:nvSpPr>
          <p:cNvPr id="841" name="テキスト ボックス 840"/>
          <p:cNvSpPr txBox="1"/>
          <p:nvPr/>
        </p:nvSpPr>
        <p:spPr>
          <a:xfrm>
            <a:off x="8811151" y="5038553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EX_ALU_B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42" name="テキスト ボックス 841"/>
          <p:cNvSpPr txBox="1"/>
          <p:nvPr/>
        </p:nvSpPr>
        <p:spPr>
          <a:xfrm>
            <a:off x="8811151" y="4248511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EX_ALU_A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44" name="テキスト ボックス 843"/>
          <p:cNvSpPr txBox="1"/>
          <p:nvPr/>
        </p:nvSpPr>
        <p:spPr>
          <a:xfrm>
            <a:off x="10200242" y="4579168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45" name="直線コネクタ 844"/>
          <p:cNvCxnSpPr/>
          <p:nvPr/>
        </p:nvCxnSpPr>
        <p:spPr>
          <a:xfrm>
            <a:off x="10170312" y="4805418"/>
            <a:ext cx="7189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6" name="正方形/長方形 845"/>
          <p:cNvSpPr/>
          <p:nvPr/>
        </p:nvSpPr>
        <p:spPr>
          <a:xfrm>
            <a:off x="10889295" y="3982627"/>
            <a:ext cx="287867" cy="252094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7" name="二等辺三角形 846"/>
          <p:cNvSpPr/>
          <p:nvPr/>
        </p:nvSpPr>
        <p:spPr>
          <a:xfrm>
            <a:off x="10921044" y="6313072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64" name="テキスト ボックス 863"/>
          <p:cNvSpPr txBox="1"/>
          <p:nvPr/>
        </p:nvSpPr>
        <p:spPr>
          <a:xfrm>
            <a:off x="11189636" y="4573527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65" name="直線コネクタ 864"/>
          <p:cNvCxnSpPr/>
          <p:nvPr/>
        </p:nvCxnSpPr>
        <p:spPr>
          <a:xfrm>
            <a:off x="11177162" y="4805418"/>
            <a:ext cx="73667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9" name="テキスト ボックス 868"/>
          <p:cNvSpPr txBox="1"/>
          <p:nvPr/>
        </p:nvSpPr>
        <p:spPr>
          <a:xfrm>
            <a:off x="11189636" y="6017497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70" name="直線コネクタ 869"/>
          <p:cNvCxnSpPr/>
          <p:nvPr/>
        </p:nvCxnSpPr>
        <p:spPr>
          <a:xfrm>
            <a:off x="11177162" y="6191467"/>
            <a:ext cx="14955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直線コネクタ 874"/>
          <p:cNvCxnSpPr/>
          <p:nvPr/>
        </p:nvCxnSpPr>
        <p:spPr>
          <a:xfrm>
            <a:off x="11913840" y="4815980"/>
            <a:ext cx="0" cy="1075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直線コネクタ 875"/>
          <p:cNvCxnSpPr/>
          <p:nvPr/>
        </p:nvCxnSpPr>
        <p:spPr>
          <a:xfrm>
            <a:off x="11913840" y="5891880"/>
            <a:ext cx="7642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7" name="正方形/長方形 876"/>
          <p:cNvSpPr/>
          <p:nvPr/>
        </p:nvSpPr>
        <p:spPr>
          <a:xfrm>
            <a:off x="12672718" y="5701379"/>
            <a:ext cx="287867" cy="80219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8" name="二等辺三角形 877"/>
          <p:cNvSpPr/>
          <p:nvPr/>
        </p:nvSpPr>
        <p:spPr>
          <a:xfrm>
            <a:off x="12704467" y="6319141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99" name="テキスト ボックス 898"/>
          <p:cNvSpPr txBox="1"/>
          <p:nvPr/>
        </p:nvSpPr>
        <p:spPr>
          <a:xfrm>
            <a:off x="12980963" y="5693354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MAWB_ALU_Y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900" name="直線コネクタ 899"/>
          <p:cNvCxnSpPr/>
          <p:nvPr/>
        </p:nvCxnSpPr>
        <p:spPr>
          <a:xfrm>
            <a:off x="12965723" y="5891880"/>
            <a:ext cx="17472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3" name="テキスト ボックス 902"/>
          <p:cNvSpPr txBox="1"/>
          <p:nvPr/>
        </p:nvSpPr>
        <p:spPr>
          <a:xfrm>
            <a:off x="12964745" y="6017497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</a:t>
            </a:r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904" name="直線コネクタ 903"/>
          <p:cNvCxnSpPr/>
          <p:nvPr/>
        </p:nvCxnSpPr>
        <p:spPr>
          <a:xfrm>
            <a:off x="12952271" y="6191467"/>
            <a:ext cx="12793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8" name="直線コネクタ 907"/>
          <p:cNvCxnSpPr/>
          <p:nvPr/>
        </p:nvCxnSpPr>
        <p:spPr>
          <a:xfrm>
            <a:off x="14231620" y="6193783"/>
            <a:ext cx="0" cy="5574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9" name="直線コネクタ 908"/>
          <p:cNvCxnSpPr/>
          <p:nvPr/>
        </p:nvCxnSpPr>
        <p:spPr>
          <a:xfrm>
            <a:off x="14712950" y="5891880"/>
            <a:ext cx="0" cy="7701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直線コネクタ 909"/>
          <p:cNvCxnSpPr/>
          <p:nvPr/>
        </p:nvCxnSpPr>
        <p:spPr>
          <a:xfrm>
            <a:off x="4064154" y="6662002"/>
            <a:ext cx="106487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1" name="直線コネクタ 910"/>
          <p:cNvCxnSpPr/>
          <p:nvPr/>
        </p:nvCxnSpPr>
        <p:spPr>
          <a:xfrm>
            <a:off x="3954119" y="6751226"/>
            <a:ext cx="102775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直線コネクタ 946"/>
          <p:cNvCxnSpPr/>
          <p:nvPr/>
        </p:nvCxnSpPr>
        <p:spPr>
          <a:xfrm>
            <a:off x="2662525" y="332224"/>
            <a:ext cx="4003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1" name="正方形/長方形 950"/>
          <p:cNvSpPr/>
          <p:nvPr/>
        </p:nvSpPr>
        <p:spPr>
          <a:xfrm>
            <a:off x="7336397" y="154078"/>
            <a:ext cx="252729" cy="35532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2" name="二等辺三角形 951"/>
          <p:cNvSpPr/>
          <p:nvPr/>
        </p:nvSpPr>
        <p:spPr>
          <a:xfrm>
            <a:off x="7355446" y="314672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4" name="正方形/長方形 953"/>
          <p:cNvSpPr/>
          <p:nvPr/>
        </p:nvSpPr>
        <p:spPr>
          <a:xfrm>
            <a:off x="9337348" y="154078"/>
            <a:ext cx="417646" cy="3553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6" name="正方形/長方形 955"/>
          <p:cNvSpPr/>
          <p:nvPr/>
        </p:nvSpPr>
        <p:spPr>
          <a:xfrm>
            <a:off x="11854892" y="154078"/>
            <a:ext cx="417646" cy="3553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EE2DB28B-C4B2-4FB4-8EB3-E474F8F2D441}"/>
              </a:ext>
            </a:extLst>
          </p:cNvPr>
          <p:cNvSpPr txBox="1"/>
          <p:nvPr/>
        </p:nvSpPr>
        <p:spPr>
          <a:xfrm>
            <a:off x="6461366" y="3987272"/>
            <a:ext cx="648000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WE3</a:t>
            </a:r>
            <a:endParaRPr kumimoji="1" lang="ja-JP" altLang="en-US" sz="1800"/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3D1B9A04-9DC6-4FAF-8B25-1252997C2C7B}"/>
              </a:ext>
            </a:extLst>
          </p:cNvPr>
          <p:cNvSpPr txBox="1"/>
          <p:nvPr/>
        </p:nvSpPr>
        <p:spPr>
          <a:xfrm>
            <a:off x="4341101" y="4276892"/>
            <a:ext cx="689926" cy="15388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00">
                <a:solidFill>
                  <a:schemeClr val="accent2"/>
                </a:solidFill>
                <a:latin typeface="+mn-ea"/>
              </a:rPr>
              <a:t>19:15</a:t>
            </a:r>
            <a:endParaRPr kumimoji="1" lang="ja-JP" altLang="en-US" sz="100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3C1C7AE1-8CFD-474E-8205-82F6ACBA71F0}"/>
              </a:ext>
            </a:extLst>
          </p:cNvPr>
          <p:cNvSpPr txBox="1"/>
          <p:nvPr/>
        </p:nvSpPr>
        <p:spPr>
          <a:xfrm>
            <a:off x="4341101" y="4702976"/>
            <a:ext cx="689926" cy="15388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00">
                <a:solidFill>
                  <a:schemeClr val="accent2"/>
                </a:solidFill>
                <a:latin typeface="+mn-ea"/>
              </a:rPr>
              <a:t>24:20</a:t>
            </a:r>
            <a:endParaRPr kumimoji="1" lang="ja-JP" altLang="en-US" sz="100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7723CD61-598D-44D8-97FC-3CED250C2430}"/>
              </a:ext>
            </a:extLst>
          </p:cNvPr>
          <p:cNvSpPr txBox="1"/>
          <p:nvPr/>
        </p:nvSpPr>
        <p:spPr>
          <a:xfrm>
            <a:off x="4341101" y="6024364"/>
            <a:ext cx="689926" cy="15388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00">
                <a:solidFill>
                  <a:schemeClr val="accent2"/>
                </a:solidFill>
                <a:latin typeface="+mn-ea"/>
              </a:rPr>
              <a:t>11:7</a:t>
            </a:r>
            <a:endParaRPr kumimoji="1" lang="ja-JP" altLang="en-US" sz="100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F5AF9294-CFDF-4D69-A446-336401390290}"/>
              </a:ext>
            </a:extLst>
          </p:cNvPr>
          <p:cNvSpPr txBox="1"/>
          <p:nvPr/>
        </p:nvSpPr>
        <p:spPr>
          <a:xfrm>
            <a:off x="277564" y="101392"/>
            <a:ext cx="3318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/>
              <a:t>R</a:t>
            </a:r>
            <a:r>
              <a:rPr lang="en-US" altLang="ja-JP" sz="2400"/>
              <a:t>-type</a:t>
            </a:r>
            <a:r>
              <a:rPr lang="ja-JP" altLang="en-US" sz="2400"/>
              <a:t> </a:t>
            </a:r>
            <a:r>
              <a:rPr lang="en-US" altLang="ja-JP" sz="2400"/>
              <a:t>only</a:t>
            </a:r>
            <a:endParaRPr kumimoji="1" lang="ja-JP" altLang="en-US" sz="2400"/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CD5D8B2C-EE6A-4945-85EE-6766D4D83CE1}"/>
              </a:ext>
            </a:extLst>
          </p:cNvPr>
          <p:cNvSpPr txBox="1"/>
          <p:nvPr/>
        </p:nvSpPr>
        <p:spPr>
          <a:xfrm>
            <a:off x="2600993" y="3373007"/>
            <a:ext cx="132897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Inst. Memory</a:t>
            </a:r>
            <a:endParaRPr kumimoji="1" lang="ja-JP" altLang="en-US" sz="1800"/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CE433BF6-9AF1-48F1-A9A2-5DA6A5BC1399}"/>
              </a:ext>
            </a:extLst>
          </p:cNvPr>
          <p:cNvSpPr txBox="1"/>
          <p:nvPr/>
        </p:nvSpPr>
        <p:spPr>
          <a:xfrm>
            <a:off x="5323329" y="3679134"/>
            <a:ext cx="164734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Register file</a:t>
            </a:r>
            <a:endParaRPr kumimoji="1" lang="ja-JP" altLang="en-US" sz="1800"/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8E9CE26D-82D9-4680-B2BE-604A16289B26}"/>
              </a:ext>
            </a:extLst>
          </p:cNvPr>
          <p:cNvSpPr txBox="1"/>
          <p:nvPr/>
        </p:nvSpPr>
        <p:spPr>
          <a:xfrm>
            <a:off x="274025" y="8283226"/>
            <a:ext cx="309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/>
              <a:t>instruction fetch (IF)</a:t>
            </a:r>
            <a:endParaRPr kumimoji="1" lang="ja-JP" altLang="en-US" sz="2400"/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1552AC84-3120-4740-9B1C-0C76BDF625BA}"/>
              </a:ext>
            </a:extLst>
          </p:cNvPr>
          <p:cNvSpPr txBox="1"/>
          <p:nvPr/>
        </p:nvSpPr>
        <p:spPr>
          <a:xfrm>
            <a:off x="3406003" y="8283226"/>
            <a:ext cx="3696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/>
              <a:t>instruction decode (ID)</a:t>
            </a:r>
            <a:endParaRPr kumimoji="1" lang="ja-JP" altLang="en-US" sz="2400"/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B271E328-9454-4F86-BD4C-2BE7631E1F02}"/>
              </a:ext>
            </a:extLst>
          </p:cNvPr>
          <p:cNvSpPr txBox="1"/>
          <p:nvPr/>
        </p:nvSpPr>
        <p:spPr>
          <a:xfrm>
            <a:off x="7100437" y="8283226"/>
            <a:ext cx="3935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/>
              <a:t>execute (EX)</a:t>
            </a:r>
            <a:endParaRPr kumimoji="1" lang="ja-JP" altLang="en-US" sz="2400"/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276ECCAE-25C3-4D56-8D14-58484EA713A2}"/>
              </a:ext>
            </a:extLst>
          </p:cNvPr>
          <p:cNvSpPr txBox="1"/>
          <p:nvPr/>
        </p:nvSpPr>
        <p:spPr>
          <a:xfrm>
            <a:off x="11031534" y="8283226"/>
            <a:ext cx="1785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/>
              <a:t>memory (MA)</a:t>
            </a:r>
            <a:endParaRPr kumimoji="1" lang="ja-JP" altLang="en-US" sz="2000"/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B07FF7E0-DFBD-4863-AA4B-1AA001554C0F}"/>
              </a:ext>
            </a:extLst>
          </p:cNvPr>
          <p:cNvSpPr txBox="1"/>
          <p:nvPr/>
        </p:nvSpPr>
        <p:spPr>
          <a:xfrm>
            <a:off x="12820843" y="8283226"/>
            <a:ext cx="2008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/>
              <a:t>write back (WB)</a:t>
            </a:r>
            <a:endParaRPr kumimoji="1" lang="ja-JP" altLang="en-US" sz="2000"/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CC68F230-DDBE-46AF-A776-732E4F03070D}"/>
              </a:ext>
            </a:extLst>
          </p:cNvPr>
          <p:cNvSpPr txBox="1"/>
          <p:nvPr/>
        </p:nvSpPr>
        <p:spPr>
          <a:xfrm>
            <a:off x="3097324" y="152126"/>
            <a:ext cx="2097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800"/>
              <a:t>Data</a:t>
            </a:r>
            <a:r>
              <a:rPr kumimoji="1" lang="ja-JP" altLang="en-US" sz="1800"/>
              <a:t> </a:t>
            </a:r>
            <a:r>
              <a:rPr kumimoji="1" lang="en-US" altLang="ja-JP" sz="1800"/>
              <a:t>path</a:t>
            </a:r>
            <a:r>
              <a:rPr kumimoji="1" lang="ja-JP" altLang="en-US" sz="1800"/>
              <a:t> </a:t>
            </a:r>
            <a:r>
              <a:rPr kumimoji="1" lang="en-US" altLang="ja-JP" sz="1800"/>
              <a:t>signals</a:t>
            </a:r>
            <a:endParaRPr kumimoji="1" lang="ja-JP" altLang="en-US" sz="1800"/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1A31F436-799E-4FF9-B7C4-BFDEDDE777F0}"/>
              </a:ext>
            </a:extLst>
          </p:cNvPr>
          <p:cNvSpPr txBox="1"/>
          <p:nvPr/>
        </p:nvSpPr>
        <p:spPr>
          <a:xfrm>
            <a:off x="7654575" y="178630"/>
            <a:ext cx="165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/>
              <a:t>Register/Memory</a:t>
            </a:r>
            <a:endParaRPr kumimoji="1" lang="ja-JP" altLang="en-US" sz="1600"/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DA2A3CAD-0E51-4A51-AE70-D71418C06040}"/>
              </a:ext>
            </a:extLst>
          </p:cNvPr>
          <p:cNvSpPr txBox="1"/>
          <p:nvPr/>
        </p:nvSpPr>
        <p:spPr>
          <a:xfrm>
            <a:off x="9807279" y="178630"/>
            <a:ext cx="1980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Internal</a:t>
            </a:r>
            <a:r>
              <a:rPr lang="ja-JP" altLang="en-US" sz="1600"/>
              <a:t> </a:t>
            </a:r>
            <a:r>
              <a:rPr lang="en-US" altLang="ja-JP" sz="1600"/>
              <a:t>component</a:t>
            </a:r>
            <a:endParaRPr kumimoji="1" lang="ja-JP" altLang="en-US" sz="1600"/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3FA31E2C-7E7E-404B-B56E-DB8CD6EF265D}"/>
              </a:ext>
            </a:extLst>
          </p:cNvPr>
          <p:cNvSpPr txBox="1"/>
          <p:nvPr/>
        </p:nvSpPr>
        <p:spPr>
          <a:xfrm>
            <a:off x="12324823" y="178630"/>
            <a:ext cx="1980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External</a:t>
            </a:r>
            <a:r>
              <a:rPr lang="ja-JP" altLang="en-US" sz="1600"/>
              <a:t> </a:t>
            </a:r>
            <a:r>
              <a:rPr lang="en-US" altLang="ja-JP" sz="1600"/>
              <a:t>component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2013898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1" name="直線コネクタ 680"/>
          <p:cNvCxnSpPr/>
          <p:nvPr/>
        </p:nvCxnSpPr>
        <p:spPr>
          <a:xfrm>
            <a:off x="4174190" y="4214802"/>
            <a:ext cx="0" cy="19746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グループ化 4"/>
          <p:cNvGrpSpPr/>
          <p:nvPr/>
        </p:nvGrpSpPr>
        <p:grpSpPr>
          <a:xfrm>
            <a:off x="3409634" y="3195170"/>
            <a:ext cx="9407207" cy="5666890"/>
            <a:chOff x="3409634" y="723900"/>
            <a:chExt cx="9407207" cy="8138160"/>
          </a:xfrm>
        </p:grpSpPr>
        <p:cxnSp>
          <p:nvCxnSpPr>
            <p:cNvPr id="679" name="直線コネクタ 678"/>
            <p:cNvCxnSpPr/>
            <p:nvPr/>
          </p:nvCxnSpPr>
          <p:spPr>
            <a:xfrm>
              <a:off x="12816841" y="723900"/>
              <a:ext cx="0" cy="813816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直線コネクタ 679"/>
            <p:cNvCxnSpPr/>
            <p:nvPr/>
          </p:nvCxnSpPr>
          <p:spPr>
            <a:xfrm>
              <a:off x="11035666" y="723900"/>
              <a:ext cx="0" cy="808482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直線コネクタ 681"/>
            <p:cNvCxnSpPr/>
            <p:nvPr/>
          </p:nvCxnSpPr>
          <p:spPr>
            <a:xfrm>
              <a:off x="7102295" y="723900"/>
              <a:ext cx="0" cy="808482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直線コネクタ 682"/>
            <p:cNvCxnSpPr/>
            <p:nvPr/>
          </p:nvCxnSpPr>
          <p:spPr>
            <a:xfrm>
              <a:off x="3409634" y="723900"/>
              <a:ext cx="0" cy="808482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5" name="正方形/長方形 684"/>
          <p:cNvSpPr/>
          <p:nvPr/>
        </p:nvSpPr>
        <p:spPr>
          <a:xfrm>
            <a:off x="1764656" y="3954926"/>
            <a:ext cx="287867" cy="72813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6" name="二等辺三角形 685"/>
          <p:cNvSpPr/>
          <p:nvPr/>
        </p:nvSpPr>
        <p:spPr>
          <a:xfrm>
            <a:off x="1796405" y="4494676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687" name="直線コネクタ 686"/>
          <p:cNvCxnSpPr/>
          <p:nvPr/>
        </p:nvCxnSpPr>
        <p:spPr>
          <a:xfrm>
            <a:off x="2052523" y="4218450"/>
            <a:ext cx="8088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直線コネクタ 687"/>
          <p:cNvCxnSpPr/>
          <p:nvPr/>
        </p:nvCxnSpPr>
        <p:spPr>
          <a:xfrm>
            <a:off x="969022" y="4218451"/>
            <a:ext cx="7956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2" name="テキスト ボックス 691"/>
          <p:cNvSpPr txBox="1"/>
          <p:nvPr/>
        </p:nvSpPr>
        <p:spPr>
          <a:xfrm>
            <a:off x="969022" y="4026570"/>
            <a:ext cx="938741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IF_NEXT_PC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693" name="テキスト ボックス 692"/>
          <p:cNvSpPr txBox="1"/>
          <p:nvPr/>
        </p:nvSpPr>
        <p:spPr>
          <a:xfrm>
            <a:off x="1610296" y="3655212"/>
            <a:ext cx="618810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PC</a:t>
            </a:r>
            <a:endParaRPr kumimoji="1" lang="ja-JP" altLang="en-US" sz="1800"/>
          </a:p>
        </p:txBody>
      </p:sp>
      <p:sp>
        <p:nvSpPr>
          <p:cNvPr id="696" name="楕円 695"/>
          <p:cNvSpPr/>
          <p:nvPr/>
        </p:nvSpPr>
        <p:spPr>
          <a:xfrm>
            <a:off x="2286390" y="4173021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697" name="グループ化 696"/>
          <p:cNvGrpSpPr/>
          <p:nvPr/>
        </p:nvGrpSpPr>
        <p:grpSpPr>
          <a:xfrm>
            <a:off x="2540002" y="4780427"/>
            <a:ext cx="391335" cy="703818"/>
            <a:chOff x="4483177" y="2711053"/>
            <a:chExt cx="704376" cy="1266825"/>
          </a:xfrm>
        </p:grpSpPr>
        <p:sp>
          <p:nvSpPr>
            <p:cNvPr id="944" name="台形 943"/>
            <p:cNvSpPr/>
            <p:nvPr/>
          </p:nvSpPr>
          <p:spPr>
            <a:xfrm rot="5400000">
              <a:off x="4216003" y="3006328"/>
              <a:ext cx="1266825" cy="676275"/>
            </a:xfrm>
            <a:prstGeom prst="trapezoid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45" name="二等辺三角形 944"/>
            <p:cNvSpPr/>
            <p:nvPr/>
          </p:nvSpPr>
          <p:spPr>
            <a:xfrm rot="5400000">
              <a:off x="4489465" y="3208138"/>
              <a:ext cx="316277" cy="272653"/>
            </a:xfrm>
            <a:prstGeom prst="triangl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46" name="二等辺三角形 945"/>
            <p:cNvSpPr/>
            <p:nvPr/>
          </p:nvSpPr>
          <p:spPr>
            <a:xfrm rot="5400000">
              <a:off x="4461365" y="3208139"/>
              <a:ext cx="316277" cy="27265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98" name="テキスト ボックス 697"/>
          <p:cNvSpPr txBox="1"/>
          <p:nvPr/>
        </p:nvSpPr>
        <p:spPr>
          <a:xfrm>
            <a:off x="2667183" y="4993836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+</a:t>
            </a:r>
            <a:endParaRPr kumimoji="1" lang="ja-JP" altLang="en-US" sz="1800"/>
          </a:p>
        </p:txBody>
      </p:sp>
      <p:cxnSp>
        <p:nvCxnSpPr>
          <p:cNvPr id="699" name="直線コネクタ 698"/>
          <p:cNvCxnSpPr/>
          <p:nvPr/>
        </p:nvCxnSpPr>
        <p:spPr>
          <a:xfrm>
            <a:off x="2335393" y="4915045"/>
            <a:ext cx="2202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直線コネクタ 699"/>
          <p:cNvCxnSpPr/>
          <p:nvPr/>
        </p:nvCxnSpPr>
        <p:spPr>
          <a:xfrm>
            <a:off x="2335393" y="4218451"/>
            <a:ext cx="0" cy="6965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直線コネクタ 700"/>
          <p:cNvCxnSpPr/>
          <p:nvPr/>
        </p:nvCxnSpPr>
        <p:spPr>
          <a:xfrm>
            <a:off x="2349654" y="5357005"/>
            <a:ext cx="2059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2" name="テキスト ボックス 701"/>
          <p:cNvSpPr txBox="1"/>
          <p:nvPr/>
        </p:nvSpPr>
        <p:spPr>
          <a:xfrm>
            <a:off x="2064116" y="5221997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4</a:t>
            </a:r>
            <a:endParaRPr kumimoji="1" lang="ja-JP" altLang="en-US" sz="1800"/>
          </a:p>
        </p:txBody>
      </p:sp>
      <p:cxnSp>
        <p:nvCxnSpPr>
          <p:cNvPr id="705" name="直線コネクタ 704"/>
          <p:cNvCxnSpPr/>
          <p:nvPr/>
        </p:nvCxnSpPr>
        <p:spPr>
          <a:xfrm>
            <a:off x="2931335" y="5141105"/>
            <a:ext cx="1659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直線コネクタ 706"/>
          <p:cNvCxnSpPr/>
          <p:nvPr/>
        </p:nvCxnSpPr>
        <p:spPr>
          <a:xfrm>
            <a:off x="3097324" y="5135947"/>
            <a:ext cx="0" cy="7410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8" name="テキスト ボックス 707"/>
          <p:cNvSpPr txBox="1"/>
          <p:nvPr/>
        </p:nvSpPr>
        <p:spPr>
          <a:xfrm>
            <a:off x="2208390" y="5678691"/>
            <a:ext cx="937330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IF_PC_PLUS4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09" name="正方形/長方形 708"/>
          <p:cNvSpPr/>
          <p:nvPr/>
        </p:nvSpPr>
        <p:spPr>
          <a:xfrm>
            <a:off x="2861366" y="3954925"/>
            <a:ext cx="693896" cy="774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0" name="二等辺三角形 709"/>
          <p:cNvSpPr/>
          <p:nvPr/>
        </p:nvSpPr>
        <p:spPr>
          <a:xfrm>
            <a:off x="3299144" y="4538904"/>
            <a:ext cx="220980" cy="19050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711" name="直線コネクタ 710"/>
          <p:cNvCxnSpPr/>
          <p:nvPr/>
        </p:nvCxnSpPr>
        <p:spPr>
          <a:xfrm>
            <a:off x="969022" y="5876992"/>
            <a:ext cx="21217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直線コネクタ 711"/>
          <p:cNvCxnSpPr/>
          <p:nvPr/>
        </p:nvCxnSpPr>
        <p:spPr>
          <a:xfrm>
            <a:off x="966822" y="4214802"/>
            <a:ext cx="0" cy="16621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3" name="テキスト ボックス 712"/>
          <p:cNvSpPr txBox="1"/>
          <p:nvPr/>
        </p:nvSpPr>
        <p:spPr>
          <a:xfrm>
            <a:off x="2861366" y="3655211"/>
            <a:ext cx="693896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IMem</a:t>
            </a:r>
            <a:endParaRPr kumimoji="1" lang="ja-JP" altLang="en-US" sz="1800"/>
          </a:p>
        </p:txBody>
      </p:sp>
      <p:sp>
        <p:nvSpPr>
          <p:cNvPr id="715" name="テキスト ボックス 714"/>
          <p:cNvSpPr txBox="1"/>
          <p:nvPr/>
        </p:nvSpPr>
        <p:spPr>
          <a:xfrm>
            <a:off x="2873840" y="4088441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A</a:t>
            </a:r>
            <a:endParaRPr kumimoji="1" lang="ja-JP" altLang="en-US" sz="1800"/>
          </a:p>
        </p:txBody>
      </p:sp>
      <p:sp>
        <p:nvSpPr>
          <p:cNvPr id="716" name="テキスト ボックス 715"/>
          <p:cNvSpPr txBox="1"/>
          <p:nvPr/>
        </p:nvSpPr>
        <p:spPr>
          <a:xfrm>
            <a:off x="3275779" y="4088441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</a:t>
            </a:r>
            <a:endParaRPr kumimoji="1" lang="ja-JP" altLang="en-US" sz="1800"/>
          </a:p>
        </p:txBody>
      </p:sp>
      <p:sp>
        <p:nvSpPr>
          <p:cNvPr id="719" name="テキスト ボックス 718"/>
          <p:cNvSpPr txBox="1"/>
          <p:nvPr/>
        </p:nvSpPr>
        <p:spPr>
          <a:xfrm>
            <a:off x="3551874" y="4022291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ID_INST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720" name="直線コネクタ 719"/>
          <p:cNvCxnSpPr/>
          <p:nvPr/>
        </p:nvCxnSpPr>
        <p:spPr>
          <a:xfrm>
            <a:off x="3561317" y="4218450"/>
            <a:ext cx="6128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3" name="正方形/長方形 722"/>
          <p:cNvSpPr/>
          <p:nvPr/>
        </p:nvSpPr>
        <p:spPr>
          <a:xfrm>
            <a:off x="5022188" y="3981885"/>
            <a:ext cx="2242212" cy="19222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4" name="テキスト ボックス 723"/>
          <p:cNvSpPr txBox="1"/>
          <p:nvPr/>
        </p:nvSpPr>
        <p:spPr>
          <a:xfrm>
            <a:off x="5621933" y="4828977"/>
            <a:ext cx="1017926" cy="36933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2400"/>
              <a:t>Reg</a:t>
            </a:r>
            <a:endParaRPr kumimoji="1" lang="ja-JP" altLang="en-US" sz="2400"/>
          </a:p>
        </p:txBody>
      </p:sp>
      <p:sp>
        <p:nvSpPr>
          <p:cNvPr id="726" name="テキスト ボックス 725"/>
          <p:cNvSpPr txBox="1"/>
          <p:nvPr/>
        </p:nvSpPr>
        <p:spPr>
          <a:xfrm>
            <a:off x="4993526" y="4313931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A1</a:t>
            </a:r>
            <a:endParaRPr kumimoji="1" lang="ja-JP" altLang="en-US" sz="1800"/>
          </a:p>
        </p:txBody>
      </p:sp>
      <p:sp>
        <p:nvSpPr>
          <p:cNvPr id="728" name="テキスト ボックス 727"/>
          <p:cNvSpPr txBox="1"/>
          <p:nvPr/>
        </p:nvSpPr>
        <p:spPr>
          <a:xfrm>
            <a:off x="6834375" y="4313931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Q1</a:t>
            </a:r>
            <a:endParaRPr kumimoji="1" lang="ja-JP" altLang="en-US" sz="1800"/>
          </a:p>
        </p:txBody>
      </p:sp>
      <p:sp>
        <p:nvSpPr>
          <p:cNvPr id="729" name="テキスト ボックス 728"/>
          <p:cNvSpPr txBox="1"/>
          <p:nvPr/>
        </p:nvSpPr>
        <p:spPr>
          <a:xfrm>
            <a:off x="4993526" y="4745509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A2</a:t>
            </a:r>
            <a:endParaRPr kumimoji="1" lang="ja-JP" altLang="en-US" sz="1800"/>
          </a:p>
        </p:txBody>
      </p:sp>
      <p:sp>
        <p:nvSpPr>
          <p:cNvPr id="730" name="テキスト ボックス 729"/>
          <p:cNvSpPr txBox="1"/>
          <p:nvPr/>
        </p:nvSpPr>
        <p:spPr>
          <a:xfrm>
            <a:off x="6834375" y="4745509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Q2</a:t>
            </a:r>
            <a:endParaRPr kumimoji="1" lang="ja-JP" altLang="en-US" sz="1800"/>
          </a:p>
        </p:txBody>
      </p:sp>
      <p:sp>
        <p:nvSpPr>
          <p:cNvPr id="731" name="テキスト ボックス 730"/>
          <p:cNvSpPr txBox="1"/>
          <p:nvPr/>
        </p:nvSpPr>
        <p:spPr>
          <a:xfrm>
            <a:off x="4993526" y="5150394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A3</a:t>
            </a:r>
            <a:endParaRPr kumimoji="1" lang="ja-JP" altLang="en-US" sz="1800"/>
          </a:p>
        </p:txBody>
      </p:sp>
      <p:sp>
        <p:nvSpPr>
          <p:cNvPr id="732" name="テキスト ボックス 731"/>
          <p:cNvSpPr txBox="1"/>
          <p:nvPr/>
        </p:nvSpPr>
        <p:spPr>
          <a:xfrm>
            <a:off x="4993526" y="5555279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D3</a:t>
            </a:r>
            <a:endParaRPr kumimoji="1" lang="ja-JP" altLang="en-US" sz="1800"/>
          </a:p>
        </p:txBody>
      </p:sp>
      <p:cxnSp>
        <p:nvCxnSpPr>
          <p:cNvPr id="734" name="直線コネクタ 733"/>
          <p:cNvCxnSpPr/>
          <p:nvPr/>
        </p:nvCxnSpPr>
        <p:spPr>
          <a:xfrm>
            <a:off x="4168135" y="4450260"/>
            <a:ext cx="8540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直線コネクタ 734"/>
          <p:cNvCxnSpPr/>
          <p:nvPr/>
        </p:nvCxnSpPr>
        <p:spPr>
          <a:xfrm flipV="1">
            <a:off x="4174190" y="4457880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直線コネクタ 735"/>
          <p:cNvCxnSpPr/>
          <p:nvPr/>
        </p:nvCxnSpPr>
        <p:spPr>
          <a:xfrm>
            <a:off x="4168135" y="4876345"/>
            <a:ext cx="8540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直線コネクタ 736"/>
          <p:cNvCxnSpPr/>
          <p:nvPr/>
        </p:nvCxnSpPr>
        <p:spPr>
          <a:xfrm>
            <a:off x="4168135" y="6191727"/>
            <a:ext cx="27914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直線コネクタ 748"/>
          <p:cNvCxnSpPr/>
          <p:nvPr/>
        </p:nvCxnSpPr>
        <p:spPr>
          <a:xfrm>
            <a:off x="3968750" y="5288893"/>
            <a:ext cx="10534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直線コネクタ 749"/>
          <p:cNvCxnSpPr/>
          <p:nvPr/>
        </p:nvCxnSpPr>
        <p:spPr>
          <a:xfrm>
            <a:off x="4064154" y="5693778"/>
            <a:ext cx="9580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直線コネクタ 750"/>
          <p:cNvCxnSpPr/>
          <p:nvPr/>
        </p:nvCxnSpPr>
        <p:spPr>
          <a:xfrm>
            <a:off x="3954119" y="5282543"/>
            <a:ext cx="0" cy="17080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直線コネクタ 751"/>
          <p:cNvCxnSpPr/>
          <p:nvPr/>
        </p:nvCxnSpPr>
        <p:spPr>
          <a:xfrm>
            <a:off x="4064154" y="5691391"/>
            <a:ext cx="0" cy="12099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3" name="テキスト ボックス 752"/>
          <p:cNvSpPr txBox="1"/>
          <p:nvPr/>
        </p:nvSpPr>
        <p:spPr>
          <a:xfrm>
            <a:off x="4341101" y="4465298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ID_A1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54" name="テキスト ボックス 753"/>
          <p:cNvSpPr txBox="1"/>
          <p:nvPr/>
        </p:nvSpPr>
        <p:spPr>
          <a:xfrm>
            <a:off x="4341101" y="4896609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ID_A2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55" name="テキスト ボックス 754"/>
          <p:cNvSpPr txBox="1"/>
          <p:nvPr/>
        </p:nvSpPr>
        <p:spPr>
          <a:xfrm>
            <a:off x="4341101" y="5295557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ID_A3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56" name="テキスト ボックス 755"/>
          <p:cNvSpPr txBox="1"/>
          <p:nvPr/>
        </p:nvSpPr>
        <p:spPr>
          <a:xfrm>
            <a:off x="4341101" y="5703753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ID_D3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57" name="二等辺三角形 756"/>
          <p:cNvSpPr/>
          <p:nvPr/>
        </p:nvSpPr>
        <p:spPr>
          <a:xfrm>
            <a:off x="6990119" y="5711779"/>
            <a:ext cx="220980" cy="190500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61" name="テキスト ボックス 760"/>
          <p:cNvSpPr txBox="1"/>
          <p:nvPr/>
        </p:nvSpPr>
        <p:spPr>
          <a:xfrm>
            <a:off x="4341101" y="6204182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72" name="正方形/長方形 771"/>
          <p:cNvSpPr/>
          <p:nvPr/>
        </p:nvSpPr>
        <p:spPr>
          <a:xfrm>
            <a:off x="6954022" y="6042680"/>
            <a:ext cx="287867" cy="73937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3" name="二等辺三角形 772"/>
          <p:cNvSpPr/>
          <p:nvPr/>
        </p:nvSpPr>
        <p:spPr>
          <a:xfrm>
            <a:off x="6985771" y="6591550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794" name="直線コネクタ 793"/>
          <p:cNvCxnSpPr/>
          <p:nvPr/>
        </p:nvCxnSpPr>
        <p:spPr>
          <a:xfrm flipV="1">
            <a:off x="4174190" y="4872765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9" name="直線コネクタ 798"/>
          <p:cNvCxnSpPr/>
          <p:nvPr/>
        </p:nvCxnSpPr>
        <p:spPr>
          <a:xfrm>
            <a:off x="7241889" y="6191727"/>
            <a:ext cx="36474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1" name="直線コネクタ 800"/>
          <p:cNvCxnSpPr/>
          <p:nvPr/>
        </p:nvCxnSpPr>
        <p:spPr>
          <a:xfrm>
            <a:off x="7257129" y="4449070"/>
            <a:ext cx="22487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2" name="直線コネクタ 801"/>
          <p:cNvCxnSpPr/>
          <p:nvPr/>
        </p:nvCxnSpPr>
        <p:spPr>
          <a:xfrm>
            <a:off x="7257129" y="4905635"/>
            <a:ext cx="138522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3" name="テキスト ボックス 802"/>
          <p:cNvSpPr txBox="1"/>
          <p:nvPr/>
        </p:nvSpPr>
        <p:spPr>
          <a:xfrm>
            <a:off x="7269205" y="4274866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IDEX_RS1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04" name="テキスト ボックス 803"/>
          <p:cNvSpPr txBox="1"/>
          <p:nvPr/>
        </p:nvSpPr>
        <p:spPr>
          <a:xfrm>
            <a:off x="7269205" y="4735026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IDEX_RS2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05" name="テキスト ボックス 804"/>
          <p:cNvSpPr txBox="1"/>
          <p:nvPr/>
        </p:nvSpPr>
        <p:spPr>
          <a:xfrm>
            <a:off x="7269205" y="6013385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31" name="直線コネクタ 830"/>
          <p:cNvCxnSpPr/>
          <p:nvPr/>
        </p:nvCxnSpPr>
        <p:spPr>
          <a:xfrm>
            <a:off x="8642350" y="4905635"/>
            <a:ext cx="0" cy="3213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直線コネクタ 833"/>
          <p:cNvCxnSpPr/>
          <p:nvPr/>
        </p:nvCxnSpPr>
        <p:spPr>
          <a:xfrm>
            <a:off x="8642350" y="5226021"/>
            <a:ext cx="8769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9" name="グループ化 838"/>
          <p:cNvGrpSpPr/>
          <p:nvPr/>
        </p:nvGrpSpPr>
        <p:grpSpPr>
          <a:xfrm>
            <a:off x="9492270" y="4214802"/>
            <a:ext cx="678042" cy="1219462"/>
            <a:chOff x="4483177" y="2711053"/>
            <a:chExt cx="704376" cy="1266825"/>
          </a:xfrm>
        </p:grpSpPr>
        <p:sp>
          <p:nvSpPr>
            <p:cNvPr id="938" name="台形 937"/>
            <p:cNvSpPr/>
            <p:nvPr/>
          </p:nvSpPr>
          <p:spPr>
            <a:xfrm rot="5400000">
              <a:off x="4216003" y="3006328"/>
              <a:ext cx="1266825" cy="676275"/>
            </a:xfrm>
            <a:prstGeom prst="trapezoid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39" name="二等辺三角形 938"/>
            <p:cNvSpPr/>
            <p:nvPr/>
          </p:nvSpPr>
          <p:spPr>
            <a:xfrm rot="5400000">
              <a:off x="4489465" y="3208138"/>
              <a:ext cx="316277" cy="272653"/>
            </a:xfrm>
            <a:prstGeom prst="triangl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40" name="二等辺三角形 939"/>
            <p:cNvSpPr/>
            <p:nvPr/>
          </p:nvSpPr>
          <p:spPr>
            <a:xfrm rot="5400000">
              <a:off x="4461365" y="3208139"/>
              <a:ext cx="316277" cy="27265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40" name="テキスト ボックス 839"/>
          <p:cNvSpPr txBox="1"/>
          <p:nvPr/>
        </p:nvSpPr>
        <p:spPr>
          <a:xfrm>
            <a:off x="9553469" y="4994576"/>
            <a:ext cx="660896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ALU</a:t>
            </a:r>
            <a:endParaRPr kumimoji="1" lang="ja-JP" altLang="en-US" sz="1800"/>
          </a:p>
        </p:txBody>
      </p:sp>
      <p:sp>
        <p:nvSpPr>
          <p:cNvPr id="841" name="テキスト ボックス 840"/>
          <p:cNvSpPr txBox="1"/>
          <p:nvPr/>
        </p:nvSpPr>
        <p:spPr>
          <a:xfrm>
            <a:off x="8811151" y="5048952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EX_ALU_B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42" name="テキスト ボックス 841"/>
          <p:cNvSpPr txBox="1"/>
          <p:nvPr/>
        </p:nvSpPr>
        <p:spPr>
          <a:xfrm>
            <a:off x="8811151" y="4271610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EX_ALU_A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44" name="テキスト ボックス 843"/>
          <p:cNvSpPr txBox="1"/>
          <p:nvPr/>
        </p:nvSpPr>
        <p:spPr>
          <a:xfrm>
            <a:off x="10200242" y="4602267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45" name="直線コネクタ 844"/>
          <p:cNvCxnSpPr/>
          <p:nvPr/>
        </p:nvCxnSpPr>
        <p:spPr>
          <a:xfrm>
            <a:off x="10170312" y="4815817"/>
            <a:ext cx="7189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6" name="正方形/長方形 845"/>
          <p:cNvSpPr/>
          <p:nvPr/>
        </p:nvSpPr>
        <p:spPr>
          <a:xfrm>
            <a:off x="10889295" y="3993026"/>
            <a:ext cx="287867" cy="252094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7" name="二等辺三角形 846"/>
          <p:cNvSpPr/>
          <p:nvPr/>
        </p:nvSpPr>
        <p:spPr>
          <a:xfrm>
            <a:off x="10921044" y="6323471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64" name="テキスト ボックス 863"/>
          <p:cNvSpPr txBox="1"/>
          <p:nvPr/>
        </p:nvSpPr>
        <p:spPr>
          <a:xfrm>
            <a:off x="11189636" y="4583926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65" name="直線コネクタ 864"/>
          <p:cNvCxnSpPr/>
          <p:nvPr/>
        </p:nvCxnSpPr>
        <p:spPr>
          <a:xfrm>
            <a:off x="11177162" y="4815817"/>
            <a:ext cx="73667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9" name="テキスト ボックス 868"/>
          <p:cNvSpPr txBox="1"/>
          <p:nvPr/>
        </p:nvSpPr>
        <p:spPr>
          <a:xfrm>
            <a:off x="11189636" y="6027896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70" name="直線コネクタ 869"/>
          <p:cNvCxnSpPr/>
          <p:nvPr/>
        </p:nvCxnSpPr>
        <p:spPr>
          <a:xfrm>
            <a:off x="11177162" y="6201866"/>
            <a:ext cx="14955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直線コネクタ 874"/>
          <p:cNvCxnSpPr/>
          <p:nvPr/>
        </p:nvCxnSpPr>
        <p:spPr>
          <a:xfrm>
            <a:off x="11913840" y="4826379"/>
            <a:ext cx="0" cy="1075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直線コネクタ 875"/>
          <p:cNvCxnSpPr/>
          <p:nvPr/>
        </p:nvCxnSpPr>
        <p:spPr>
          <a:xfrm>
            <a:off x="11913840" y="5902279"/>
            <a:ext cx="7642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7" name="正方形/長方形 876"/>
          <p:cNvSpPr/>
          <p:nvPr/>
        </p:nvSpPr>
        <p:spPr>
          <a:xfrm>
            <a:off x="12672718" y="5711778"/>
            <a:ext cx="287867" cy="80219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8" name="二等辺三角形 877"/>
          <p:cNvSpPr/>
          <p:nvPr/>
        </p:nvSpPr>
        <p:spPr>
          <a:xfrm>
            <a:off x="12704467" y="6329540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99" name="テキスト ボックス 898"/>
          <p:cNvSpPr txBox="1"/>
          <p:nvPr/>
        </p:nvSpPr>
        <p:spPr>
          <a:xfrm>
            <a:off x="12980963" y="5703753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MAWB_ALU_Y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900" name="直線コネクタ 899"/>
          <p:cNvCxnSpPr/>
          <p:nvPr/>
        </p:nvCxnSpPr>
        <p:spPr>
          <a:xfrm>
            <a:off x="12965723" y="5902279"/>
            <a:ext cx="17472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3" name="テキスト ボックス 902"/>
          <p:cNvSpPr txBox="1"/>
          <p:nvPr/>
        </p:nvSpPr>
        <p:spPr>
          <a:xfrm>
            <a:off x="12964745" y="6027896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</a:t>
            </a:r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904" name="直線コネクタ 903"/>
          <p:cNvCxnSpPr/>
          <p:nvPr/>
        </p:nvCxnSpPr>
        <p:spPr>
          <a:xfrm>
            <a:off x="12952271" y="6201866"/>
            <a:ext cx="12793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8" name="直線コネクタ 907"/>
          <p:cNvCxnSpPr/>
          <p:nvPr/>
        </p:nvCxnSpPr>
        <p:spPr>
          <a:xfrm>
            <a:off x="14231620" y="6204182"/>
            <a:ext cx="0" cy="7863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9" name="直線コネクタ 908"/>
          <p:cNvCxnSpPr/>
          <p:nvPr/>
        </p:nvCxnSpPr>
        <p:spPr>
          <a:xfrm>
            <a:off x="14712950" y="5902279"/>
            <a:ext cx="0" cy="9990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直線コネクタ 909"/>
          <p:cNvCxnSpPr/>
          <p:nvPr/>
        </p:nvCxnSpPr>
        <p:spPr>
          <a:xfrm>
            <a:off x="4064154" y="6901325"/>
            <a:ext cx="106487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1" name="直線コネクタ 910"/>
          <p:cNvCxnSpPr/>
          <p:nvPr/>
        </p:nvCxnSpPr>
        <p:spPr>
          <a:xfrm>
            <a:off x="3954119" y="6990549"/>
            <a:ext cx="102775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直線コネクタ 946"/>
          <p:cNvCxnSpPr/>
          <p:nvPr/>
        </p:nvCxnSpPr>
        <p:spPr>
          <a:xfrm>
            <a:off x="2662525" y="332224"/>
            <a:ext cx="4003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1" name="正方形/長方形 950"/>
          <p:cNvSpPr/>
          <p:nvPr/>
        </p:nvSpPr>
        <p:spPr>
          <a:xfrm>
            <a:off x="7336397" y="154078"/>
            <a:ext cx="252729" cy="35532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2" name="二等辺三角形 951"/>
          <p:cNvSpPr/>
          <p:nvPr/>
        </p:nvSpPr>
        <p:spPr>
          <a:xfrm>
            <a:off x="7355446" y="314672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4" name="正方形/長方形 953"/>
          <p:cNvSpPr/>
          <p:nvPr/>
        </p:nvSpPr>
        <p:spPr>
          <a:xfrm>
            <a:off x="9337348" y="154078"/>
            <a:ext cx="417646" cy="3553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6" name="正方形/長方形 955"/>
          <p:cNvSpPr/>
          <p:nvPr/>
        </p:nvSpPr>
        <p:spPr>
          <a:xfrm>
            <a:off x="11854892" y="154078"/>
            <a:ext cx="417646" cy="3553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8" name="直線コネクタ 117"/>
          <p:cNvCxnSpPr/>
          <p:nvPr/>
        </p:nvCxnSpPr>
        <p:spPr>
          <a:xfrm>
            <a:off x="4168135" y="6560627"/>
            <a:ext cx="960293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コネクタ 119"/>
          <p:cNvCxnSpPr/>
          <p:nvPr/>
        </p:nvCxnSpPr>
        <p:spPr>
          <a:xfrm>
            <a:off x="6077369" y="6560627"/>
            <a:ext cx="882231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テキスト ボックス 122"/>
          <p:cNvSpPr txBox="1"/>
          <p:nvPr/>
        </p:nvSpPr>
        <p:spPr>
          <a:xfrm>
            <a:off x="6380889" y="6391675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ID_IMM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27" name="直線コネクタ 126"/>
          <p:cNvCxnSpPr/>
          <p:nvPr/>
        </p:nvCxnSpPr>
        <p:spPr>
          <a:xfrm>
            <a:off x="7241889" y="6560627"/>
            <a:ext cx="817531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テキスト ボックス 127"/>
          <p:cNvSpPr txBox="1"/>
          <p:nvPr/>
        </p:nvSpPr>
        <p:spPr>
          <a:xfrm>
            <a:off x="7269205" y="6397950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IDEX_IMM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0" name="直線コネクタ 129"/>
          <p:cNvCxnSpPr>
            <a:cxnSpLocks/>
          </p:cNvCxnSpPr>
          <p:nvPr/>
        </p:nvCxnSpPr>
        <p:spPr>
          <a:xfrm>
            <a:off x="8067040" y="5457140"/>
            <a:ext cx="0" cy="1111527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/>
          <p:cNvCxnSpPr/>
          <p:nvPr/>
        </p:nvCxnSpPr>
        <p:spPr>
          <a:xfrm>
            <a:off x="8074660" y="5457140"/>
            <a:ext cx="323288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/>
          <p:cNvCxnSpPr/>
          <p:nvPr/>
        </p:nvCxnSpPr>
        <p:spPr>
          <a:xfrm flipV="1">
            <a:off x="4174190" y="6198517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/>
          <p:cNvCxnSpPr/>
          <p:nvPr/>
        </p:nvCxnSpPr>
        <p:spPr>
          <a:xfrm>
            <a:off x="4178536" y="6204182"/>
            <a:ext cx="0" cy="36448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09129542-CACE-43C8-AAB1-103AA5D439D2}"/>
              </a:ext>
            </a:extLst>
          </p:cNvPr>
          <p:cNvSpPr txBox="1"/>
          <p:nvPr/>
        </p:nvSpPr>
        <p:spPr>
          <a:xfrm>
            <a:off x="6461366" y="3997671"/>
            <a:ext cx="648000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WE3</a:t>
            </a:r>
            <a:endParaRPr kumimoji="1" lang="ja-JP" altLang="en-US" sz="1800"/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12391004-2812-412F-A6B1-78F9C440C057}"/>
              </a:ext>
            </a:extLst>
          </p:cNvPr>
          <p:cNvSpPr txBox="1"/>
          <p:nvPr/>
        </p:nvSpPr>
        <p:spPr>
          <a:xfrm>
            <a:off x="4341101" y="4287291"/>
            <a:ext cx="689926" cy="15388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00">
                <a:solidFill>
                  <a:schemeClr val="accent2"/>
                </a:solidFill>
                <a:latin typeface="+mn-ea"/>
              </a:rPr>
              <a:t>19:15</a:t>
            </a:r>
            <a:endParaRPr kumimoji="1" lang="ja-JP" altLang="en-US" sz="100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F0AC8456-3A98-4727-BF28-31165FE2CBF9}"/>
              </a:ext>
            </a:extLst>
          </p:cNvPr>
          <p:cNvSpPr txBox="1"/>
          <p:nvPr/>
        </p:nvSpPr>
        <p:spPr>
          <a:xfrm>
            <a:off x="4341101" y="4713375"/>
            <a:ext cx="689926" cy="15388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00">
                <a:solidFill>
                  <a:schemeClr val="accent2"/>
                </a:solidFill>
                <a:latin typeface="+mn-ea"/>
              </a:rPr>
              <a:t>24:20</a:t>
            </a:r>
            <a:endParaRPr kumimoji="1" lang="ja-JP" altLang="en-US" sz="100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0AFCBE7F-4F8C-4886-8836-967C0F0C4E1C}"/>
              </a:ext>
            </a:extLst>
          </p:cNvPr>
          <p:cNvSpPr txBox="1"/>
          <p:nvPr/>
        </p:nvSpPr>
        <p:spPr>
          <a:xfrm>
            <a:off x="4341101" y="6034763"/>
            <a:ext cx="689926" cy="15388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00">
                <a:solidFill>
                  <a:schemeClr val="accent2"/>
                </a:solidFill>
                <a:latin typeface="+mn-ea"/>
              </a:rPr>
              <a:t>11:7</a:t>
            </a:r>
            <a:endParaRPr kumimoji="1" lang="ja-JP" altLang="en-US" sz="100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44" name="フローチャート: 手操作入力 143">
            <a:extLst>
              <a:ext uri="{FF2B5EF4-FFF2-40B4-BE49-F238E27FC236}">
                <a16:creationId xmlns:a16="http://schemas.microsoft.com/office/drawing/2014/main" id="{B6C28FE8-7E31-4AC9-8467-1BD6F71FAC23}"/>
              </a:ext>
            </a:extLst>
          </p:cNvPr>
          <p:cNvSpPr/>
          <p:nvPr/>
        </p:nvSpPr>
        <p:spPr>
          <a:xfrm>
            <a:off x="5129537" y="6383334"/>
            <a:ext cx="1256283" cy="324137"/>
          </a:xfrm>
          <a:prstGeom prst="flowChartManualInpu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kumimoji="1" lang="en-US" altLang="ja-JP" sz="1600">
                <a:solidFill>
                  <a:schemeClr val="accent2"/>
                </a:solidFill>
              </a:rPr>
              <a:t>ImmExtend</a:t>
            </a:r>
            <a:endParaRPr kumimoji="1" lang="ja-JP" altLang="en-US" sz="1600">
              <a:solidFill>
                <a:schemeClr val="accent2"/>
              </a:solidFill>
            </a:endParaRPr>
          </a:p>
        </p:txBody>
      </p:sp>
      <p:sp>
        <p:nvSpPr>
          <p:cNvPr id="145" name="台形 144">
            <a:extLst>
              <a:ext uri="{FF2B5EF4-FFF2-40B4-BE49-F238E27FC236}">
                <a16:creationId xmlns:a16="http://schemas.microsoft.com/office/drawing/2014/main" id="{A9E2AE48-C6B1-4072-9F06-A2007238C2BA}"/>
              </a:ext>
            </a:extLst>
          </p:cNvPr>
          <p:cNvSpPr/>
          <p:nvPr/>
        </p:nvSpPr>
        <p:spPr>
          <a:xfrm rot="5400000">
            <a:off x="7973872" y="5071936"/>
            <a:ext cx="1123950" cy="295275"/>
          </a:xfrm>
          <a:prstGeom prst="trapezoid">
            <a:avLst>
              <a:gd name="adj" fmla="val 72500"/>
            </a:avLst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154C84C9-42B9-4074-A65D-101B5EAC2C3E}"/>
              </a:ext>
            </a:extLst>
          </p:cNvPr>
          <p:cNvSpPr txBox="1"/>
          <p:nvPr/>
        </p:nvSpPr>
        <p:spPr>
          <a:xfrm>
            <a:off x="8397948" y="4848097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>
                <a:solidFill>
                  <a:schemeClr val="accent2"/>
                </a:solidFill>
              </a:rPr>
              <a:t>0</a:t>
            </a:r>
            <a:endParaRPr kumimoji="1" lang="ja-JP" altLang="en-US" sz="1800">
              <a:solidFill>
                <a:schemeClr val="accent2"/>
              </a:solidFill>
            </a:endParaRPr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DCFB1F9E-4561-4C4D-9AB7-3ABF880CA7D0}"/>
              </a:ext>
            </a:extLst>
          </p:cNvPr>
          <p:cNvSpPr txBox="1"/>
          <p:nvPr/>
        </p:nvSpPr>
        <p:spPr>
          <a:xfrm>
            <a:off x="8397948" y="5313377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>
                <a:solidFill>
                  <a:schemeClr val="accent2"/>
                </a:solidFill>
              </a:rPr>
              <a:t>1</a:t>
            </a:r>
            <a:endParaRPr kumimoji="1" lang="ja-JP" altLang="en-US" sz="1800">
              <a:solidFill>
                <a:schemeClr val="accent2"/>
              </a:solidFill>
            </a:endParaRPr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40269D75-CFCE-4F8D-8330-4937416EC209}"/>
              </a:ext>
            </a:extLst>
          </p:cNvPr>
          <p:cNvSpPr txBox="1"/>
          <p:nvPr/>
        </p:nvSpPr>
        <p:spPr>
          <a:xfrm>
            <a:off x="277564" y="101392"/>
            <a:ext cx="3318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/>
              <a:t>+ I-type</a:t>
            </a:r>
            <a:endParaRPr kumimoji="1" lang="ja-JP" altLang="en-US" sz="2400"/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88C89313-99F3-40C0-88FD-3B8DAA0B2330}"/>
              </a:ext>
            </a:extLst>
          </p:cNvPr>
          <p:cNvSpPr txBox="1"/>
          <p:nvPr/>
        </p:nvSpPr>
        <p:spPr>
          <a:xfrm>
            <a:off x="2600993" y="3373022"/>
            <a:ext cx="132897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Inst. Memory</a:t>
            </a:r>
            <a:endParaRPr kumimoji="1" lang="ja-JP" altLang="en-US" sz="1800"/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52EEA732-677D-4149-ABC6-73961D7143AA}"/>
              </a:ext>
            </a:extLst>
          </p:cNvPr>
          <p:cNvSpPr txBox="1"/>
          <p:nvPr/>
        </p:nvSpPr>
        <p:spPr>
          <a:xfrm>
            <a:off x="5323329" y="3679149"/>
            <a:ext cx="164734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Register file</a:t>
            </a:r>
            <a:endParaRPr kumimoji="1" lang="ja-JP" altLang="en-US" sz="1800"/>
          </a:p>
        </p:txBody>
      </p: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CBF899ED-3EA2-4C52-AFA7-0C7C68450D6C}"/>
              </a:ext>
            </a:extLst>
          </p:cNvPr>
          <p:cNvSpPr txBox="1"/>
          <p:nvPr/>
        </p:nvSpPr>
        <p:spPr>
          <a:xfrm>
            <a:off x="274025" y="8283226"/>
            <a:ext cx="309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/>
              <a:t>instruction fetch (IF)</a:t>
            </a:r>
            <a:endParaRPr kumimoji="1" lang="ja-JP" altLang="en-US" sz="2400"/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AAF11AC6-0D3B-412C-B9CE-26BF2EA1DA61}"/>
              </a:ext>
            </a:extLst>
          </p:cNvPr>
          <p:cNvSpPr txBox="1"/>
          <p:nvPr/>
        </p:nvSpPr>
        <p:spPr>
          <a:xfrm>
            <a:off x="3406003" y="8283226"/>
            <a:ext cx="3696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/>
              <a:t>instruction decode (ID)</a:t>
            </a:r>
            <a:endParaRPr kumimoji="1" lang="ja-JP" altLang="en-US" sz="2400"/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153E0CF6-FF07-4648-A79F-71424AAC0316}"/>
              </a:ext>
            </a:extLst>
          </p:cNvPr>
          <p:cNvSpPr txBox="1"/>
          <p:nvPr/>
        </p:nvSpPr>
        <p:spPr>
          <a:xfrm>
            <a:off x="7100437" y="8283226"/>
            <a:ext cx="3935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/>
              <a:t>execute (EX)</a:t>
            </a:r>
            <a:endParaRPr kumimoji="1" lang="ja-JP" altLang="en-US" sz="2400"/>
          </a:p>
        </p:txBody>
      </p: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971B75CA-35CA-475F-A0D6-22EA87779DB3}"/>
              </a:ext>
            </a:extLst>
          </p:cNvPr>
          <p:cNvSpPr txBox="1"/>
          <p:nvPr/>
        </p:nvSpPr>
        <p:spPr>
          <a:xfrm>
            <a:off x="11031534" y="8283226"/>
            <a:ext cx="1785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/>
              <a:t>memory (MA)</a:t>
            </a:r>
            <a:endParaRPr kumimoji="1" lang="ja-JP" altLang="en-US" sz="2000"/>
          </a:p>
        </p:txBody>
      </p: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600D5E75-1E70-44CC-941F-5345A2A279A7}"/>
              </a:ext>
            </a:extLst>
          </p:cNvPr>
          <p:cNvSpPr txBox="1"/>
          <p:nvPr/>
        </p:nvSpPr>
        <p:spPr>
          <a:xfrm>
            <a:off x="12820843" y="8283226"/>
            <a:ext cx="2008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/>
              <a:t>write back (WB)</a:t>
            </a:r>
            <a:endParaRPr kumimoji="1" lang="ja-JP" altLang="en-US" sz="2000"/>
          </a:p>
        </p:txBody>
      </p: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EAF4BB3B-049E-4073-9BAA-586E896DE0BB}"/>
              </a:ext>
            </a:extLst>
          </p:cNvPr>
          <p:cNvSpPr txBox="1"/>
          <p:nvPr/>
        </p:nvSpPr>
        <p:spPr>
          <a:xfrm>
            <a:off x="3097324" y="152126"/>
            <a:ext cx="2097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800"/>
              <a:t>Data</a:t>
            </a:r>
            <a:r>
              <a:rPr kumimoji="1" lang="ja-JP" altLang="en-US" sz="1800"/>
              <a:t> </a:t>
            </a:r>
            <a:r>
              <a:rPr kumimoji="1" lang="en-US" altLang="ja-JP" sz="1800"/>
              <a:t>path</a:t>
            </a:r>
            <a:r>
              <a:rPr kumimoji="1" lang="ja-JP" altLang="en-US" sz="1800"/>
              <a:t> </a:t>
            </a:r>
            <a:r>
              <a:rPr kumimoji="1" lang="en-US" altLang="ja-JP" sz="1800"/>
              <a:t>signals</a:t>
            </a:r>
            <a:endParaRPr kumimoji="1" lang="ja-JP" altLang="en-US" sz="1800"/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72AC34AB-40FD-4F69-8BD2-5F31080EE08D}"/>
              </a:ext>
            </a:extLst>
          </p:cNvPr>
          <p:cNvSpPr txBox="1"/>
          <p:nvPr/>
        </p:nvSpPr>
        <p:spPr>
          <a:xfrm>
            <a:off x="7654575" y="178630"/>
            <a:ext cx="165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/>
              <a:t>Register/Memory</a:t>
            </a:r>
            <a:endParaRPr kumimoji="1" lang="ja-JP" altLang="en-US" sz="1600"/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7FDCCC0D-5FA7-49D5-BAC5-30EA91D8FB16}"/>
              </a:ext>
            </a:extLst>
          </p:cNvPr>
          <p:cNvSpPr txBox="1"/>
          <p:nvPr/>
        </p:nvSpPr>
        <p:spPr>
          <a:xfrm>
            <a:off x="9807279" y="178630"/>
            <a:ext cx="1980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Internal</a:t>
            </a:r>
            <a:r>
              <a:rPr lang="ja-JP" altLang="en-US" sz="1600"/>
              <a:t> </a:t>
            </a:r>
            <a:r>
              <a:rPr lang="en-US" altLang="ja-JP" sz="1600"/>
              <a:t>component</a:t>
            </a:r>
            <a:endParaRPr kumimoji="1" lang="ja-JP" altLang="en-US" sz="1600"/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E136AC18-5328-4C39-B6F2-EB45B9622004}"/>
              </a:ext>
            </a:extLst>
          </p:cNvPr>
          <p:cNvSpPr txBox="1"/>
          <p:nvPr/>
        </p:nvSpPr>
        <p:spPr>
          <a:xfrm>
            <a:off x="12324823" y="178630"/>
            <a:ext cx="1980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External</a:t>
            </a:r>
            <a:r>
              <a:rPr lang="ja-JP" altLang="en-US" sz="1600"/>
              <a:t> </a:t>
            </a:r>
            <a:r>
              <a:rPr lang="en-US" altLang="ja-JP" sz="1600"/>
              <a:t>component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2238249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1" name="直線コネクタ 680"/>
          <p:cNvCxnSpPr/>
          <p:nvPr/>
        </p:nvCxnSpPr>
        <p:spPr>
          <a:xfrm>
            <a:off x="4174190" y="4214802"/>
            <a:ext cx="0" cy="19746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グループ化 4"/>
          <p:cNvGrpSpPr/>
          <p:nvPr/>
        </p:nvGrpSpPr>
        <p:grpSpPr>
          <a:xfrm>
            <a:off x="3409634" y="3195170"/>
            <a:ext cx="9407207" cy="5666890"/>
            <a:chOff x="3409634" y="723900"/>
            <a:chExt cx="9407207" cy="8138160"/>
          </a:xfrm>
        </p:grpSpPr>
        <p:cxnSp>
          <p:nvCxnSpPr>
            <p:cNvPr id="679" name="直線コネクタ 678"/>
            <p:cNvCxnSpPr/>
            <p:nvPr/>
          </p:nvCxnSpPr>
          <p:spPr>
            <a:xfrm>
              <a:off x="12816841" y="723900"/>
              <a:ext cx="0" cy="813816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直線コネクタ 679"/>
            <p:cNvCxnSpPr/>
            <p:nvPr/>
          </p:nvCxnSpPr>
          <p:spPr>
            <a:xfrm>
              <a:off x="11035666" y="723900"/>
              <a:ext cx="0" cy="808482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直線コネクタ 681"/>
            <p:cNvCxnSpPr/>
            <p:nvPr/>
          </p:nvCxnSpPr>
          <p:spPr>
            <a:xfrm>
              <a:off x="7102295" y="723900"/>
              <a:ext cx="0" cy="808482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直線コネクタ 682"/>
            <p:cNvCxnSpPr/>
            <p:nvPr/>
          </p:nvCxnSpPr>
          <p:spPr>
            <a:xfrm>
              <a:off x="3409634" y="723900"/>
              <a:ext cx="0" cy="808482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5" name="正方形/長方形 684"/>
          <p:cNvSpPr/>
          <p:nvPr/>
        </p:nvSpPr>
        <p:spPr>
          <a:xfrm>
            <a:off x="1764656" y="3954926"/>
            <a:ext cx="287867" cy="72813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6" name="二等辺三角形 685"/>
          <p:cNvSpPr/>
          <p:nvPr/>
        </p:nvSpPr>
        <p:spPr>
          <a:xfrm>
            <a:off x="1796405" y="4494676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687" name="直線コネクタ 686"/>
          <p:cNvCxnSpPr/>
          <p:nvPr/>
        </p:nvCxnSpPr>
        <p:spPr>
          <a:xfrm>
            <a:off x="2052523" y="4218450"/>
            <a:ext cx="8088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直線コネクタ 687"/>
          <p:cNvCxnSpPr/>
          <p:nvPr/>
        </p:nvCxnSpPr>
        <p:spPr>
          <a:xfrm>
            <a:off x="969022" y="4218451"/>
            <a:ext cx="7956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2" name="テキスト ボックス 691"/>
          <p:cNvSpPr txBox="1"/>
          <p:nvPr/>
        </p:nvSpPr>
        <p:spPr>
          <a:xfrm>
            <a:off x="969022" y="4026570"/>
            <a:ext cx="938741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IF_NEXT_PC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693" name="テキスト ボックス 692"/>
          <p:cNvSpPr txBox="1"/>
          <p:nvPr/>
        </p:nvSpPr>
        <p:spPr>
          <a:xfrm>
            <a:off x="1610296" y="3655212"/>
            <a:ext cx="618810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PC</a:t>
            </a:r>
            <a:endParaRPr kumimoji="1" lang="ja-JP" altLang="en-US" sz="1800"/>
          </a:p>
        </p:txBody>
      </p:sp>
      <p:sp>
        <p:nvSpPr>
          <p:cNvPr id="696" name="楕円 695"/>
          <p:cNvSpPr/>
          <p:nvPr/>
        </p:nvSpPr>
        <p:spPr>
          <a:xfrm>
            <a:off x="2286390" y="4173021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697" name="グループ化 696"/>
          <p:cNvGrpSpPr/>
          <p:nvPr/>
        </p:nvGrpSpPr>
        <p:grpSpPr>
          <a:xfrm>
            <a:off x="2540002" y="4780427"/>
            <a:ext cx="391335" cy="703818"/>
            <a:chOff x="4483177" y="2711053"/>
            <a:chExt cx="704376" cy="1266825"/>
          </a:xfrm>
        </p:grpSpPr>
        <p:sp>
          <p:nvSpPr>
            <p:cNvPr id="944" name="台形 943"/>
            <p:cNvSpPr/>
            <p:nvPr/>
          </p:nvSpPr>
          <p:spPr>
            <a:xfrm rot="5400000">
              <a:off x="4216003" y="3006328"/>
              <a:ext cx="1266825" cy="676275"/>
            </a:xfrm>
            <a:prstGeom prst="trapezoid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45" name="二等辺三角形 944"/>
            <p:cNvSpPr/>
            <p:nvPr/>
          </p:nvSpPr>
          <p:spPr>
            <a:xfrm rot="5400000">
              <a:off x="4489465" y="3208138"/>
              <a:ext cx="316277" cy="272653"/>
            </a:xfrm>
            <a:prstGeom prst="triangl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46" name="二等辺三角形 945"/>
            <p:cNvSpPr/>
            <p:nvPr/>
          </p:nvSpPr>
          <p:spPr>
            <a:xfrm rot="5400000">
              <a:off x="4461365" y="3208139"/>
              <a:ext cx="316277" cy="27265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98" name="テキスト ボックス 697"/>
          <p:cNvSpPr txBox="1"/>
          <p:nvPr/>
        </p:nvSpPr>
        <p:spPr>
          <a:xfrm>
            <a:off x="2667183" y="4993836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+</a:t>
            </a:r>
            <a:endParaRPr kumimoji="1" lang="ja-JP" altLang="en-US" sz="1800"/>
          </a:p>
        </p:txBody>
      </p:sp>
      <p:cxnSp>
        <p:nvCxnSpPr>
          <p:cNvPr id="699" name="直線コネクタ 698"/>
          <p:cNvCxnSpPr/>
          <p:nvPr/>
        </p:nvCxnSpPr>
        <p:spPr>
          <a:xfrm>
            <a:off x="2335393" y="4915045"/>
            <a:ext cx="2202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直線コネクタ 699"/>
          <p:cNvCxnSpPr/>
          <p:nvPr/>
        </p:nvCxnSpPr>
        <p:spPr>
          <a:xfrm>
            <a:off x="2335393" y="4218451"/>
            <a:ext cx="0" cy="6965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直線コネクタ 700"/>
          <p:cNvCxnSpPr/>
          <p:nvPr/>
        </p:nvCxnSpPr>
        <p:spPr>
          <a:xfrm>
            <a:off x="2349654" y="5357005"/>
            <a:ext cx="2059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2" name="テキスト ボックス 701"/>
          <p:cNvSpPr txBox="1"/>
          <p:nvPr/>
        </p:nvSpPr>
        <p:spPr>
          <a:xfrm>
            <a:off x="2064116" y="5221997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4</a:t>
            </a:r>
            <a:endParaRPr kumimoji="1" lang="ja-JP" altLang="en-US" sz="1800"/>
          </a:p>
        </p:txBody>
      </p:sp>
      <p:cxnSp>
        <p:nvCxnSpPr>
          <p:cNvPr id="705" name="直線コネクタ 704"/>
          <p:cNvCxnSpPr/>
          <p:nvPr/>
        </p:nvCxnSpPr>
        <p:spPr>
          <a:xfrm>
            <a:off x="2931335" y="5141105"/>
            <a:ext cx="1659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直線コネクタ 706"/>
          <p:cNvCxnSpPr/>
          <p:nvPr/>
        </p:nvCxnSpPr>
        <p:spPr>
          <a:xfrm>
            <a:off x="3097324" y="5135947"/>
            <a:ext cx="0" cy="7410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8" name="テキスト ボックス 707"/>
          <p:cNvSpPr txBox="1"/>
          <p:nvPr/>
        </p:nvSpPr>
        <p:spPr>
          <a:xfrm>
            <a:off x="2208390" y="5678691"/>
            <a:ext cx="937330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IF_PC_PLUS4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09" name="正方形/長方形 708"/>
          <p:cNvSpPr/>
          <p:nvPr/>
        </p:nvSpPr>
        <p:spPr>
          <a:xfrm>
            <a:off x="2861366" y="3954925"/>
            <a:ext cx="693896" cy="774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0" name="二等辺三角形 709"/>
          <p:cNvSpPr/>
          <p:nvPr/>
        </p:nvSpPr>
        <p:spPr>
          <a:xfrm>
            <a:off x="3299144" y="4538904"/>
            <a:ext cx="220980" cy="19050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711" name="直線コネクタ 710"/>
          <p:cNvCxnSpPr/>
          <p:nvPr/>
        </p:nvCxnSpPr>
        <p:spPr>
          <a:xfrm>
            <a:off x="969022" y="5876992"/>
            <a:ext cx="21217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直線コネクタ 711"/>
          <p:cNvCxnSpPr/>
          <p:nvPr/>
        </p:nvCxnSpPr>
        <p:spPr>
          <a:xfrm>
            <a:off x="966822" y="4214802"/>
            <a:ext cx="0" cy="16621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3" name="テキスト ボックス 712"/>
          <p:cNvSpPr txBox="1"/>
          <p:nvPr/>
        </p:nvSpPr>
        <p:spPr>
          <a:xfrm>
            <a:off x="2861366" y="3655211"/>
            <a:ext cx="693896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IMem</a:t>
            </a:r>
            <a:endParaRPr kumimoji="1" lang="ja-JP" altLang="en-US" sz="1800"/>
          </a:p>
        </p:txBody>
      </p:sp>
      <p:sp>
        <p:nvSpPr>
          <p:cNvPr id="715" name="テキスト ボックス 714"/>
          <p:cNvSpPr txBox="1"/>
          <p:nvPr/>
        </p:nvSpPr>
        <p:spPr>
          <a:xfrm>
            <a:off x="2873840" y="4088441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A</a:t>
            </a:r>
            <a:endParaRPr kumimoji="1" lang="ja-JP" altLang="en-US" sz="1800"/>
          </a:p>
        </p:txBody>
      </p:sp>
      <p:sp>
        <p:nvSpPr>
          <p:cNvPr id="716" name="テキスト ボックス 715"/>
          <p:cNvSpPr txBox="1"/>
          <p:nvPr/>
        </p:nvSpPr>
        <p:spPr>
          <a:xfrm>
            <a:off x="3275779" y="4088441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</a:t>
            </a:r>
            <a:endParaRPr kumimoji="1" lang="ja-JP" altLang="en-US" sz="1800"/>
          </a:p>
        </p:txBody>
      </p:sp>
      <p:sp>
        <p:nvSpPr>
          <p:cNvPr id="719" name="テキスト ボックス 718"/>
          <p:cNvSpPr txBox="1"/>
          <p:nvPr/>
        </p:nvSpPr>
        <p:spPr>
          <a:xfrm>
            <a:off x="3551874" y="4022291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ID_INST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720" name="直線コネクタ 719"/>
          <p:cNvCxnSpPr/>
          <p:nvPr/>
        </p:nvCxnSpPr>
        <p:spPr>
          <a:xfrm>
            <a:off x="3561317" y="4218450"/>
            <a:ext cx="6128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3" name="正方形/長方形 722"/>
          <p:cNvSpPr/>
          <p:nvPr/>
        </p:nvSpPr>
        <p:spPr>
          <a:xfrm>
            <a:off x="5022188" y="3981885"/>
            <a:ext cx="2242212" cy="19222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4" name="テキスト ボックス 723"/>
          <p:cNvSpPr txBox="1"/>
          <p:nvPr/>
        </p:nvSpPr>
        <p:spPr>
          <a:xfrm>
            <a:off x="5621933" y="4828977"/>
            <a:ext cx="1017926" cy="36933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2400"/>
              <a:t>Reg</a:t>
            </a:r>
            <a:endParaRPr kumimoji="1" lang="ja-JP" altLang="en-US" sz="2400"/>
          </a:p>
        </p:txBody>
      </p:sp>
      <p:sp>
        <p:nvSpPr>
          <p:cNvPr id="726" name="テキスト ボックス 725"/>
          <p:cNvSpPr txBox="1"/>
          <p:nvPr/>
        </p:nvSpPr>
        <p:spPr>
          <a:xfrm>
            <a:off x="4993526" y="4313931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A1</a:t>
            </a:r>
            <a:endParaRPr kumimoji="1" lang="ja-JP" altLang="en-US" sz="1800"/>
          </a:p>
        </p:txBody>
      </p:sp>
      <p:sp>
        <p:nvSpPr>
          <p:cNvPr id="728" name="テキスト ボックス 727"/>
          <p:cNvSpPr txBox="1"/>
          <p:nvPr/>
        </p:nvSpPr>
        <p:spPr>
          <a:xfrm>
            <a:off x="6834375" y="4313931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Q1</a:t>
            </a:r>
            <a:endParaRPr kumimoji="1" lang="ja-JP" altLang="en-US" sz="1800"/>
          </a:p>
        </p:txBody>
      </p:sp>
      <p:sp>
        <p:nvSpPr>
          <p:cNvPr id="729" name="テキスト ボックス 728"/>
          <p:cNvSpPr txBox="1"/>
          <p:nvPr/>
        </p:nvSpPr>
        <p:spPr>
          <a:xfrm>
            <a:off x="4993526" y="4745509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A2</a:t>
            </a:r>
            <a:endParaRPr kumimoji="1" lang="ja-JP" altLang="en-US" sz="1800"/>
          </a:p>
        </p:txBody>
      </p:sp>
      <p:sp>
        <p:nvSpPr>
          <p:cNvPr id="730" name="テキスト ボックス 729"/>
          <p:cNvSpPr txBox="1"/>
          <p:nvPr/>
        </p:nvSpPr>
        <p:spPr>
          <a:xfrm>
            <a:off x="6834375" y="4745509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Q2</a:t>
            </a:r>
            <a:endParaRPr kumimoji="1" lang="ja-JP" altLang="en-US" sz="1800"/>
          </a:p>
        </p:txBody>
      </p:sp>
      <p:sp>
        <p:nvSpPr>
          <p:cNvPr id="731" name="テキスト ボックス 730"/>
          <p:cNvSpPr txBox="1"/>
          <p:nvPr/>
        </p:nvSpPr>
        <p:spPr>
          <a:xfrm>
            <a:off x="4993526" y="5150394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A3</a:t>
            </a:r>
            <a:endParaRPr kumimoji="1" lang="ja-JP" altLang="en-US" sz="1800"/>
          </a:p>
        </p:txBody>
      </p:sp>
      <p:sp>
        <p:nvSpPr>
          <p:cNvPr id="732" name="テキスト ボックス 731"/>
          <p:cNvSpPr txBox="1"/>
          <p:nvPr/>
        </p:nvSpPr>
        <p:spPr>
          <a:xfrm>
            <a:off x="4993526" y="5555279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D3</a:t>
            </a:r>
            <a:endParaRPr kumimoji="1" lang="ja-JP" altLang="en-US" sz="1800"/>
          </a:p>
        </p:txBody>
      </p:sp>
      <p:cxnSp>
        <p:nvCxnSpPr>
          <p:cNvPr id="734" name="直線コネクタ 733"/>
          <p:cNvCxnSpPr/>
          <p:nvPr/>
        </p:nvCxnSpPr>
        <p:spPr>
          <a:xfrm>
            <a:off x="4168135" y="4450260"/>
            <a:ext cx="8540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直線コネクタ 734"/>
          <p:cNvCxnSpPr/>
          <p:nvPr/>
        </p:nvCxnSpPr>
        <p:spPr>
          <a:xfrm flipV="1">
            <a:off x="4174190" y="4457880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直線コネクタ 735"/>
          <p:cNvCxnSpPr/>
          <p:nvPr/>
        </p:nvCxnSpPr>
        <p:spPr>
          <a:xfrm>
            <a:off x="4168135" y="4876345"/>
            <a:ext cx="8540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直線コネクタ 736"/>
          <p:cNvCxnSpPr/>
          <p:nvPr/>
        </p:nvCxnSpPr>
        <p:spPr>
          <a:xfrm>
            <a:off x="4168135" y="6191727"/>
            <a:ext cx="27914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直線コネクタ 748"/>
          <p:cNvCxnSpPr/>
          <p:nvPr/>
        </p:nvCxnSpPr>
        <p:spPr>
          <a:xfrm>
            <a:off x="3968750" y="5288893"/>
            <a:ext cx="10534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直線コネクタ 749"/>
          <p:cNvCxnSpPr/>
          <p:nvPr/>
        </p:nvCxnSpPr>
        <p:spPr>
          <a:xfrm>
            <a:off x="4064154" y="5693778"/>
            <a:ext cx="9580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直線コネクタ 750"/>
          <p:cNvCxnSpPr/>
          <p:nvPr/>
        </p:nvCxnSpPr>
        <p:spPr>
          <a:xfrm>
            <a:off x="3954119" y="5282543"/>
            <a:ext cx="0" cy="17080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直線コネクタ 751"/>
          <p:cNvCxnSpPr/>
          <p:nvPr/>
        </p:nvCxnSpPr>
        <p:spPr>
          <a:xfrm>
            <a:off x="4064154" y="5691391"/>
            <a:ext cx="0" cy="12099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3" name="テキスト ボックス 752"/>
          <p:cNvSpPr txBox="1"/>
          <p:nvPr/>
        </p:nvSpPr>
        <p:spPr>
          <a:xfrm>
            <a:off x="4341101" y="4465298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ID_A1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54" name="テキスト ボックス 753"/>
          <p:cNvSpPr txBox="1"/>
          <p:nvPr/>
        </p:nvSpPr>
        <p:spPr>
          <a:xfrm>
            <a:off x="4341101" y="4896609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ID_A2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55" name="テキスト ボックス 754"/>
          <p:cNvSpPr txBox="1"/>
          <p:nvPr/>
        </p:nvSpPr>
        <p:spPr>
          <a:xfrm>
            <a:off x="4341101" y="5295557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ID_A3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56" name="テキスト ボックス 755"/>
          <p:cNvSpPr txBox="1"/>
          <p:nvPr/>
        </p:nvSpPr>
        <p:spPr>
          <a:xfrm>
            <a:off x="4341101" y="5703753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ID_D3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57" name="二等辺三角形 756"/>
          <p:cNvSpPr/>
          <p:nvPr/>
        </p:nvSpPr>
        <p:spPr>
          <a:xfrm>
            <a:off x="6990119" y="5711779"/>
            <a:ext cx="220980" cy="190500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61" name="テキスト ボックス 760"/>
          <p:cNvSpPr txBox="1"/>
          <p:nvPr/>
        </p:nvSpPr>
        <p:spPr>
          <a:xfrm>
            <a:off x="4341101" y="6204182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72" name="正方形/長方形 771"/>
          <p:cNvSpPr/>
          <p:nvPr/>
        </p:nvSpPr>
        <p:spPr>
          <a:xfrm>
            <a:off x="6954022" y="6042680"/>
            <a:ext cx="287867" cy="73937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3" name="二等辺三角形 772"/>
          <p:cNvSpPr/>
          <p:nvPr/>
        </p:nvSpPr>
        <p:spPr>
          <a:xfrm>
            <a:off x="6985771" y="6591550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794" name="直線コネクタ 793"/>
          <p:cNvCxnSpPr/>
          <p:nvPr/>
        </p:nvCxnSpPr>
        <p:spPr>
          <a:xfrm flipV="1">
            <a:off x="4174190" y="4872765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9" name="直線コネクタ 798"/>
          <p:cNvCxnSpPr/>
          <p:nvPr/>
        </p:nvCxnSpPr>
        <p:spPr>
          <a:xfrm>
            <a:off x="7241889" y="6191727"/>
            <a:ext cx="36474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1" name="直線コネクタ 800"/>
          <p:cNvCxnSpPr/>
          <p:nvPr/>
        </p:nvCxnSpPr>
        <p:spPr>
          <a:xfrm>
            <a:off x="7257129" y="4449070"/>
            <a:ext cx="22487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2" name="直線コネクタ 801"/>
          <p:cNvCxnSpPr/>
          <p:nvPr/>
        </p:nvCxnSpPr>
        <p:spPr>
          <a:xfrm>
            <a:off x="7257129" y="4905635"/>
            <a:ext cx="138522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3" name="テキスト ボックス 802"/>
          <p:cNvSpPr txBox="1"/>
          <p:nvPr/>
        </p:nvSpPr>
        <p:spPr>
          <a:xfrm>
            <a:off x="7269205" y="4274866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IDEX_RS1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04" name="テキスト ボックス 803"/>
          <p:cNvSpPr txBox="1"/>
          <p:nvPr/>
        </p:nvSpPr>
        <p:spPr>
          <a:xfrm>
            <a:off x="7269205" y="4735026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IDEX_RS2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05" name="テキスト ボックス 804"/>
          <p:cNvSpPr txBox="1"/>
          <p:nvPr/>
        </p:nvSpPr>
        <p:spPr>
          <a:xfrm>
            <a:off x="7269205" y="6013385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31" name="直線コネクタ 830"/>
          <p:cNvCxnSpPr/>
          <p:nvPr/>
        </p:nvCxnSpPr>
        <p:spPr>
          <a:xfrm>
            <a:off x="8642350" y="4905635"/>
            <a:ext cx="0" cy="3213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直線コネクタ 833"/>
          <p:cNvCxnSpPr/>
          <p:nvPr/>
        </p:nvCxnSpPr>
        <p:spPr>
          <a:xfrm>
            <a:off x="8642350" y="5226021"/>
            <a:ext cx="8769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9" name="グループ化 838"/>
          <p:cNvGrpSpPr/>
          <p:nvPr/>
        </p:nvGrpSpPr>
        <p:grpSpPr>
          <a:xfrm>
            <a:off x="9492270" y="4214802"/>
            <a:ext cx="678042" cy="1219462"/>
            <a:chOff x="4483177" y="2711053"/>
            <a:chExt cx="704376" cy="1266825"/>
          </a:xfrm>
        </p:grpSpPr>
        <p:sp>
          <p:nvSpPr>
            <p:cNvPr id="938" name="台形 937"/>
            <p:cNvSpPr/>
            <p:nvPr/>
          </p:nvSpPr>
          <p:spPr>
            <a:xfrm rot="5400000">
              <a:off x="4216003" y="3006328"/>
              <a:ext cx="1266825" cy="676275"/>
            </a:xfrm>
            <a:prstGeom prst="trapezoid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39" name="二等辺三角形 938"/>
            <p:cNvSpPr/>
            <p:nvPr/>
          </p:nvSpPr>
          <p:spPr>
            <a:xfrm rot="5400000">
              <a:off x="4489465" y="3208138"/>
              <a:ext cx="316277" cy="272653"/>
            </a:xfrm>
            <a:prstGeom prst="triangl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40" name="二等辺三角形 939"/>
            <p:cNvSpPr/>
            <p:nvPr/>
          </p:nvSpPr>
          <p:spPr>
            <a:xfrm rot="5400000">
              <a:off x="4461365" y="3208139"/>
              <a:ext cx="316277" cy="27265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40" name="テキスト ボックス 839"/>
          <p:cNvSpPr txBox="1"/>
          <p:nvPr/>
        </p:nvSpPr>
        <p:spPr>
          <a:xfrm>
            <a:off x="9553469" y="4994576"/>
            <a:ext cx="660896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ALU</a:t>
            </a:r>
            <a:endParaRPr kumimoji="1" lang="ja-JP" altLang="en-US" sz="1800"/>
          </a:p>
        </p:txBody>
      </p:sp>
      <p:sp>
        <p:nvSpPr>
          <p:cNvPr id="841" name="テキスト ボックス 840"/>
          <p:cNvSpPr txBox="1"/>
          <p:nvPr/>
        </p:nvSpPr>
        <p:spPr>
          <a:xfrm>
            <a:off x="8811151" y="5048952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EX_ALU_B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42" name="テキスト ボックス 841"/>
          <p:cNvSpPr txBox="1"/>
          <p:nvPr/>
        </p:nvSpPr>
        <p:spPr>
          <a:xfrm>
            <a:off x="8811151" y="4271610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EX_ALU_A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44" name="テキスト ボックス 843"/>
          <p:cNvSpPr txBox="1"/>
          <p:nvPr/>
        </p:nvSpPr>
        <p:spPr>
          <a:xfrm>
            <a:off x="10200242" y="4602267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45" name="直線コネクタ 844"/>
          <p:cNvCxnSpPr/>
          <p:nvPr/>
        </p:nvCxnSpPr>
        <p:spPr>
          <a:xfrm>
            <a:off x="10170312" y="4815817"/>
            <a:ext cx="7189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6" name="正方形/長方形 845"/>
          <p:cNvSpPr/>
          <p:nvPr/>
        </p:nvSpPr>
        <p:spPr>
          <a:xfrm>
            <a:off x="10889295" y="3993026"/>
            <a:ext cx="287867" cy="252094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7" name="二等辺三角形 846"/>
          <p:cNvSpPr/>
          <p:nvPr/>
        </p:nvSpPr>
        <p:spPr>
          <a:xfrm>
            <a:off x="10921044" y="6323471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64" name="テキスト ボックス 863"/>
          <p:cNvSpPr txBox="1"/>
          <p:nvPr/>
        </p:nvSpPr>
        <p:spPr>
          <a:xfrm>
            <a:off x="11189636" y="4583926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65" name="直線コネクタ 864"/>
          <p:cNvCxnSpPr/>
          <p:nvPr/>
        </p:nvCxnSpPr>
        <p:spPr>
          <a:xfrm>
            <a:off x="11177162" y="4815817"/>
            <a:ext cx="73667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9" name="テキスト ボックス 868"/>
          <p:cNvSpPr txBox="1"/>
          <p:nvPr/>
        </p:nvSpPr>
        <p:spPr>
          <a:xfrm>
            <a:off x="11189636" y="6027896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70" name="直線コネクタ 869"/>
          <p:cNvCxnSpPr/>
          <p:nvPr/>
        </p:nvCxnSpPr>
        <p:spPr>
          <a:xfrm>
            <a:off x="11177162" y="6201866"/>
            <a:ext cx="14955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直線コネクタ 874"/>
          <p:cNvCxnSpPr/>
          <p:nvPr/>
        </p:nvCxnSpPr>
        <p:spPr>
          <a:xfrm>
            <a:off x="11913840" y="4826379"/>
            <a:ext cx="0" cy="1075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直線コネクタ 875"/>
          <p:cNvCxnSpPr/>
          <p:nvPr/>
        </p:nvCxnSpPr>
        <p:spPr>
          <a:xfrm>
            <a:off x="11913840" y="5902279"/>
            <a:ext cx="7642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7" name="正方形/長方形 876"/>
          <p:cNvSpPr/>
          <p:nvPr/>
        </p:nvSpPr>
        <p:spPr>
          <a:xfrm>
            <a:off x="12672718" y="5711778"/>
            <a:ext cx="287867" cy="80219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8" name="二等辺三角形 877"/>
          <p:cNvSpPr/>
          <p:nvPr/>
        </p:nvSpPr>
        <p:spPr>
          <a:xfrm>
            <a:off x="12704467" y="6329540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03" name="テキスト ボックス 902"/>
          <p:cNvSpPr txBox="1"/>
          <p:nvPr/>
        </p:nvSpPr>
        <p:spPr>
          <a:xfrm>
            <a:off x="12964745" y="6027896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</a:t>
            </a:r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904" name="直線コネクタ 903"/>
          <p:cNvCxnSpPr/>
          <p:nvPr/>
        </p:nvCxnSpPr>
        <p:spPr>
          <a:xfrm>
            <a:off x="12952271" y="6201866"/>
            <a:ext cx="12793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8" name="直線コネクタ 907"/>
          <p:cNvCxnSpPr/>
          <p:nvPr/>
        </p:nvCxnSpPr>
        <p:spPr>
          <a:xfrm>
            <a:off x="14231620" y="6204182"/>
            <a:ext cx="0" cy="7863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9" name="直線コネクタ 908"/>
          <p:cNvCxnSpPr/>
          <p:nvPr/>
        </p:nvCxnSpPr>
        <p:spPr>
          <a:xfrm>
            <a:off x="14712950" y="5902279"/>
            <a:ext cx="0" cy="9990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直線コネクタ 909"/>
          <p:cNvCxnSpPr/>
          <p:nvPr/>
        </p:nvCxnSpPr>
        <p:spPr>
          <a:xfrm>
            <a:off x="4064154" y="6901325"/>
            <a:ext cx="106487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1" name="直線コネクタ 910"/>
          <p:cNvCxnSpPr/>
          <p:nvPr/>
        </p:nvCxnSpPr>
        <p:spPr>
          <a:xfrm>
            <a:off x="3954119" y="6990549"/>
            <a:ext cx="102775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直線コネクタ 946"/>
          <p:cNvCxnSpPr/>
          <p:nvPr/>
        </p:nvCxnSpPr>
        <p:spPr>
          <a:xfrm>
            <a:off x="2662525" y="332224"/>
            <a:ext cx="4003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1" name="正方形/長方形 950"/>
          <p:cNvSpPr/>
          <p:nvPr/>
        </p:nvSpPr>
        <p:spPr>
          <a:xfrm>
            <a:off x="7336397" y="154078"/>
            <a:ext cx="252729" cy="35532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2" name="二等辺三角形 951"/>
          <p:cNvSpPr/>
          <p:nvPr/>
        </p:nvSpPr>
        <p:spPr>
          <a:xfrm>
            <a:off x="7355446" y="314672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4" name="正方形/長方形 953"/>
          <p:cNvSpPr/>
          <p:nvPr/>
        </p:nvSpPr>
        <p:spPr>
          <a:xfrm>
            <a:off x="9337348" y="154078"/>
            <a:ext cx="417646" cy="3553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6" name="正方形/長方形 955"/>
          <p:cNvSpPr/>
          <p:nvPr/>
        </p:nvSpPr>
        <p:spPr>
          <a:xfrm>
            <a:off x="11854892" y="154078"/>
            <a:ext cx="417646" cy="3553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8" name="直線コネクタ 117"/>
          <p:cNvCxnSpPr/>
          <p:nvPr/>
        </p:nvCxnSpPr>
        <p:spPr>
          <a:xfrm>
            <a:off x="4168135" y="6560627"/>
            <a:ext cx="96029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コネクタ 119"/>
          <p:cNvCxnSpPr>
            <a:cxnSpLocks/>
          </p:cNvCxnSpPr>
          <p:nvPr/>
        </p:nvCxnSpPr>
        <p:spPr>
          <a:xfrm>
            <a:off x="6380889" y="6560627"/>
            <a:ext cx="5787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テキスト ボックス 122"/>
          <p:cNvSpPr txBox="1"/>
          <p:nvPr/>
        </p:nvSpPr>
        <p:spPr>
          <a:xfrm>
            <a:off x="6380889" y="6391675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ID_IMM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27" name="直線コネクタ 126"/>
          <p:cNvCxnSpPr/>
          <p:nvPr/>
        </p:nvCxnSpPr>
        <p:spPr>
          <a:xfrm>
            <a:off x="7241889" y="6560627"/>
            <a:ext cx="8175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テキスト ボックス 127"/>
          <p:cNvSpPr txBox="1"/>
          <p:nvPr/>
        </p:nvSpPr>
        <p:spPr>
          <a:xfrm>
            <a:off x="7269205" y="6397950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IDEX_IMM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0" name="直線コネクタ 129"/>
          <p:cNvCxnSpPr>
            <a:cxnSpLocks/>
          </p:cNvCxnSpPr>
          <p:nvPr/>
        </p:nvCxnSpPr>
        <p:spPr>
          <a:xfrm>
            <a:off x="8067040" y="5457140"/>
            <a:ext cx="0" cy="1111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/>
          <p:cNvCxnSpPr/>
          <p:nvPr/>
        </p:nvCxnSpPr>
        <p:spPr>
          <a:xfrm>
            <a:off x="8074660" y="5457140"/>
            <a:ext cx="3232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/>
          <p:cNvCxnSpPr/>
          <p:nvPr/>
        </p:nvCxnSpPr>
        <p:spPr>
          <a:xfrm flipV="1">
            <a:off x="4174190" y="6198517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/>
          <p:cNvCxnSpPr/>
          <p:nvPr/>
        </p:nvCxnSpPr>
        <p:spPr>
          <a:xfrm>
            <a:off x="4178536" y="6204182"/>
            <a:ext cx="0" cy="3644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09129542-CACE-43C8-AAB1-103AA5D439D2}"/>
              </a:ext>
            </a:extLst>
          </p:cNvPr>
          <p:cNvSpPr txBox="1"/>
          <p:nvPr/>
        </p:nvSpPr>
        <p:spPr>
          <a:xfrm>
            <a:off x="6461366" y="3997671"/>
            <a:ext cx="648000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WE3</a:t>
            </a:r>
            <a:endParaRPr kumimoji="1" lang="ja-JP" altLang="en-US" sz="1800"/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12391004-2812-412F-A6B1-78F9C440C057}"/>
              </a:ext>
            </a:extLst>
          </p:cNvPr>
          <p:cNvSpPr txBox="1"/>
          <p:nvPr/>
        </p:nvSpPr>
        <p:spPr>
          <a:xfrm>
            <a:off x="4341101" y="4287291"/>
            <a:ext cx="689926" cy="15388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00">
                <a:solidFill>
                  <a:schemeClr val="accent2"/>
                </a:solidFill>
                <a:latin typeface="+mn-ea"/>
              </a:rPr>
              <a:t>19:15</a:t>
            </a:r>
            <a:endParaRPr kumimoji="1" lang="ja-JP" altLang="en-US" sz="100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F0AC8456-3A98-4727-BF28-31165FE2CBF9}"/>
              </a:ext>
            </a:extLst>
          </p:cNvPr>
          <p:cNvSpPr txBox="1"/>
          <p:nvPr/>
        </p:nvSpPr>
        <p:spPr>
          <a:xfrm>
            <a:off x="4341101" y="4713375"/>
            <a:ext cx="689926" cy="15388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00">
                <a:solidFill>
                  <a:schemeClr val="accent2"/>
                </a:solidFill>
                <a:latin typeface="+mn-ea"/>
              </a:rPr>
              <a:t>24:20</a:t>
            </a:r>
            <a:endParaRPr kumimoji="1" lang="ja-JP" altLang="en-US" sz="100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0AFCBE7F-4F8C-4886-8836-967C0F0C4E1C}"/>
              </a:ext>
            </a:extLst>
          </p:cNvPr>
          <p:cNvSpPr txBox="1"/>
          <p:nvPr/>
        </p:nvSpPr>
        <p:spPr>
          <a:xfrm>
            <a:off x="4341101" y="6034763"/>
            <a:ext cx="689926" cy="15388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00">
                <a:solidFill>
                  <a:schemeClr val="accent2"/>
                </a:solidFill>
                <a:latin typeface="+mn-ea"/>
              </a:rPr>
              <a:t>11:7</a:t>
            </a:r>
            <a:endParaRPr kumimoji="1" lang="ja-JP" altLang="en-US" sz="100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44" name="フローチャート: 手操作入力 143">
            <a:extLst>
              <a:ext uri="{FF2B5EF4-FFF2-40B4-BE49-F238E27FC236}">
                <a16:creationId xmlns:a16="http://schemas.microsoft.com/office/drawing/2014/main" id="{B6C28FE8-7E31-4AC9-8467-1BD6F71FAC23}"/>
              </a:ext>
            </a:extLst>
          </p:cNvPr>
          <p:cNvSpPr/>
          <p:nvPr/>
        </p:nvSpPr>
        <p:spPr>
          <a:xfrm>
            <a:off x="5129537" y="6383334"/>
            <a:ext cx="1256283" cy="324137"/>
          </a:xfrm>
          <a:prstGeom prst="flowChartManualInpu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ImmExtend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145" name="台形 144">
            <a:extLst>
              <a:ext uri="{FF2B5EF4-FFF2-40B4-BE49-F238E27FC236}">
                <a16:creationId xmlns:a16="http://schemas.microsoft.com/office/drawing/2014/main" id="{A9E2AE48-C6B1-4072-9F06-A2007238C2BA}"/>
              </a:ext>
            </a:extLst>
          </p:cNvPr>
          <p:cNvSpPr/>
          <p:nvPr/>
        </p:nvSpPr>
        <p:spPr>
          <a:xfrm rot="5400000">
            <a:off x="7973872" y="5071936"/>
            <a:ext cx="1123950" cy="295275"/>
          </a:xfrm>
          <a:prstGeom prst="trapezoid">
            <a:avLst>
              <a:gd name="adj" fmla="val 72500"/>
            </a:avLst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154C84C9-42B9-4074-A65D-101B5EAC2C3E}"/>
              </a:ext>
            </a:extLst>
          </p:cNvPr>
          <p:cNvSpPr txBox="1"/>
          <p:nvPr/>
        </p:nvSpPr>
        <p:spPr>
          <a:xfrm>
            <a:off x="8397948" y="4848097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0</a:t>
            </a:r>
            <a:endParaRPr kumimoji="1" lang="ja-JP" altLang="en-US" sz="1800"/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DCFB1F9E-4561-4C4D-9AB7-3ABF880CA7D0}"/>
              </a:ext>
            </a:extLst>
          </p:cNvPr>
          <p:cNvSpPr txBox="1"/>
          <p:nvPr/>
        </p:nvSpPr>
        <p:spPr>
          <a:xfrm>
            <a:off x="8397948" y="5313377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1</a:t>
            </a:r>
            <a:endParaRPr kumimoji="1" lang="ja-JP" altLang="en-US" sz="1800"/>
          </a:p>
        </p:txBody>
      </p: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F4C1A550-BA22-407F-B372-250964F0B80E}"/>
              </a:ext>
            </a:extLst>
          </p:cNvPr>
          <p:cNvCxnSpPr/>
          <p:nvPr/>
        </p:nvCxnSpPr>
        <p:spPr>
          <a:xfrm>
            <a:off x="11913840" y="4814514"/>
            <a:ext cx="349316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E625E2A0-D01F-405E-88B2-49D45556046C}"/>
              </a:ext>
            </a:extLst>
          </p:cNvPr>
          <p:cNvSpPr txBox="1"/>
          <p:nvPr/>
        </p:nvSpPr>
        <p:spPr>
          <a:xfrm>
            <a:off x="12980963" y="5702450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MAWB_ALU_Y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377089DF-92A1-47EB-9387-DB92C6F984AB}"/>
              </a:ext>
            </a:extLst>
          </p:cNvPr>
          <p:cNvCxnSpPr/>
          <p:nvPr/>
        </p:nvCxnSpPr>
        <p:spPr>
          <a:xfrm>
            <a:off x="12965723" y="5900976"/>
            <a:ext cx="9029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26A2AD41-2ACE-4A4B-8053-B175EAB21866}"/>
              </a:ext>
            </a:extLst>
          </p:cNvPr>
          <p:cNvCxnSpPr>
            <a:cxnSpLocks/>
          </p:cNvCxnSpPr>
          <p:nvPr/>
        </p:nvCxnSpPr>
        <p:spPr>
          <a:xfrm>
            <a:off x="14712950" y="5021205"/>
            <a:ext cx="0" cy="99218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2DDF639F-FDE8-4737-A055-57AA575A3784}"/>
              </a:ext>
            </a:extLst>
          </p:cNvPr>
          <p:cNvSpPr/>
          <p:nvPr/>
        </p:nvSpPr>
        <p:spPr>
          <a:xfrm>
            <a:off x="12263662" y="3971883"/>
            <a:ext cx="693896" cy="15820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二等辺三角形 152">
            <a:extLst>
              <a:ext uri="{FF2B5EF4-FFF2-40B4-BE49-F238E27FC236}">
                <a16:creationId xmlns:a16="http://schemas.microsoft.com/office/drawing/2014/main" id="{0254E4A6-17E6-4877-82A6-EEFCB2D91234}"/>
              </a:ext>
            </a:extLst>
          </p:cNvPr>
          <p:cNvSpPr/>
          <p:nvPr/>
        </p:nvSpPr>
        <p:spPr>
          <a:xfrm>
            <a:off x="12701440" y="5361698"/>
            <a:ext cx="220980" cy="19050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52A68979-43F1-45E2-BB0D-4744F6E890E2}"/>
              </a:ext>
            </a:extLst>
          </p:cNvPr>
          <p:cNvSpPr txBox="1"/>
          <p:nvPr/>
        </p:nvSpPr>
        <p:spPr>
          <a:xfrm>
            <a:off x="11997330" y="3651671"/>
            <a:ext cx="119988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DMem</a:t>
            </a:r>
            <a:endParaRPr kumimoji="1" lang="ja-JP" altLang="en-US" sz="1800"/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DF2FEE8A-8F77-45F5-80B7-C041A035A33D}"/>
              </a:ext>
            </a:extLst>
          </p:cNvPr>
          <p:cNvSpPr txBox="1"/>
          <p:nvPr/>
        </p:nvSpPr>
        <p:spPr>
          <a:xfrm>
            <a:off x="12276136" y="4650121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>
                <a:solidFill>
                  <a:schemeClr val="accent2"/>
                </a:solidFill>
              </a:rPr>
              <a:t>A</a:t>
            </a:r>
            <a:endParaRPr kumimoji="1" lang="ja-JP" altLang="en-US" sz="1800">
              <a:solidFill>
                <a:schemeClr val="accent2"/>
              </a:solidFill>
            </a:endParaRPr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57080752-F928-434C-9CA1-E45B3B1DF49C}"/>
              </a:ext>
            </a:extLst>
          </p:cNvPr>
          <p:cNvSpPr txBox="1"/>
          <p:nvPr/>
        </p:nvSpPr>
        <p:spPr>
          <a:xfrm>
            <a:off x="12678075" y="4650121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>
                <a:solidFill>
                  <a:schemeClr val="accent2"/>
                </a:solidFill>
              </a:rPr>
              <a:t>Q</a:t>
            </a:r>
            <a:endParaRPr kumimoji="1" lang="ja-JP" altLang="en-US" sz="1800">
              <a:solidFill>
                <a:schemeClr val="accent2"/>
              </a:solidFill>
            </a:endParaRPr>
          </a:p>
        </p:txBody>
      </p:sp>
      <p:sp>
        <p:nvSpPr>
          <p:cNvPr id="157" name="楕円 156">
            <a:extLst>
              <a:ext uri="{FF2B5EF4-FFF2-40B4-BE49-F238E27FC236}">
                <a16:creationId xmlns:a16="http://schemas.microsoft.com/office/drawing/2014/main" id="{A166815A-A928-4CCA-8B99-153AD88DC8BC}"/>
              </a:ext>
            </a:extLst>
          </p:cNvPr>
          <p:cNvSpPr/>
          <p:nvPr/>
        </p:nvSpPr>
        <p:spPr>
          <a:xfrm>
            <a:off x="11866215" y="4761737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A702CD74-8EA1-4C56-9911-9A40486D66B2}"/>
              </a:ext>
            </a:extLst>
          </p:cNvPr>
          <p:cNvSpPr txBox="1"/>
          <p:nvPr/>
        </p:nvSpPr>
        <p:spPr>
          <a:xfrm>
            <a:off x="12276136" y="5105570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>
                <a:solidFill>
                  <a:schemeClr val="accent2"/>
                </a:solidFill>
              </a:rPr>
              <a:t>D</a:t>
            </a:r>
            <a:endParaRPr kumimoji="1" lang="ja-JP" altLang="en-US" sz="1800">
              <a:solidFill>
                <a:schemeClr val="accent2"/>
              </a:solidFill>
            </a:endParaRPr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427E370A-492B-4D8D-B222-EEAB45CFD3DC}"/>
              </a:ext>
            </a:extLst>
          </p:cNvPr>
          <p:cNvSpPr txBox="1"/>
          <p:nvPr/>
        </p:nvSpPr>
        <p:spPr>
          <a:xfrm>
            <a:off x="12263156" y="3980582"/>
            <a:ext cx="694402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>
                <a:solidFill>
                  <a:schemeClr val="accent2"/>
                </a:solidFill>
              </a:rPr>
              <a:t>WE</a:t>
            </a:r>
            <a:endParaRPr kumimoji="1" lang="ja-JP" altLang="en-US" sz="1800">
              <a:solidFill>
                <a:schemeClr val="accent2"/>
              </a:solidFill>
            </a:endParaRPr>
          </a:p>
        </p:txBody>
      </p:sp>
      <p:sp>
        <p:nvSpPr>
          <p:cNvPr id="160" name="台形 159">
            <a:extLst>
              <a:ext uri="{FF2B5EF4-FFF2-40B4-BE49-F238E27FC236}">
                <a16:creationId xmlns:a16="http://schemas.microsoft.com/office/drawing/2014/main" id="{9EFEBBC9-A803-409C-8B1A-3D761E71298B}"/>
              </a:ext>
            </a:extLst>
          </p:cNvPr>
          <p:cNvSpPr/>
          <p:nvPr/>
        </p:nvSpPr>
        <p:spPr>
          <a:xfrm rot="5400000">
            <a:off x="13735443" y="4878696"/>
            <a:ext cx="1123950" cy="295275"/>
          </a:xfrm>
          <a:prstGeom prst="trapezoid">
            <a:avLst>
              <a:gd name="adj" fmla="val 72500"/>
            </a:avLst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F42B784E-C7F5-4522-9584-880E1217F2C5}"/>
              </a:ext>
            </a:extLst>
          </p:cNvPr>
          <p:cNvSpPr txBox="1"/>
          <p:nvPr/>
        </p:nvSpPr>
        <p:spPr>
          <a:xfrm>
            <a:off x="14159519" y="4654857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1</a:t>
            </a:r>
            <a:endParaRPr kumimoji="1" lang="ja-JP" altLang="en-US" sz="1800"/>
          </a:p>
        </p:txBody>
      </p:sp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424934E1-C5CD-41BC-9E77-BB04358AE55E}"/>
              </a:ext>
            </a:extLst>
          </p:cNvPr>
          <p:cNvSpPr txBox="1"/>
          <p:nvPr/>
        </p:nvSpPr>
        <p:spPr>
          <a:xfrm>
            <a:off x="14159519" y="5120137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0</a:t>
            </a:r>
            <a:endParaRPr kumimoji="1" lang="ja-JP" altLang="en-US" sz="1800"/>
          </a:p>
        </p:txBody>
      </p:sp>
      <p:cxnSp>
        <p:nvCxnSpPr>
          <p:cNvPr id="163" name="直線コネクタ 162">
            <a:extLst>
              <a:ext uri="{FF2B5EF4-FFF2-40B4-BE49-F238E27FC236}">
                <a16:creationId xmlns:a16="http://schemas.microsoft.com/office/drawing/2014/main" id="{1879F465-A5F8-4D48-8EE7-0569F911AE23}"/>
              </a:ext>
            </a:extLst>
          </p:cNvPr>
          <p:cNvCxnSpPr/>
          <p:nvPr/>
        </p:nvCxnSpPr>
        <p:spPr>
          <a:xfrm>
            <a:off x="12967474" y="4800906"/>
            <a:ext cx="1182306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コネクタ 163">
            <a:extLst>
              <a:ext uri="{FF2B5EF4-FFF2-40B4-BE49-F238E27FC236}">
                <a16:creationId xmlns:a16="http://schemas.microsoft.com/office/drawing/2014/main" id="{16533F21-0C67-4EA6-8D37-40547D9B3EAB}"/>
              </a:ext>
            </a:extLst>
          </p:cNvPr>
          <p:cNvCxnSpPr/>
          <p:nvPr/>
        </p:nvCxnSpPr>
        <p:spPr>
          <a:xfrm>
            <a:off x="13868697" y="5258636"/>
            <a:ext cx="281083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テキスト ボックス 164">
            <a:extLst>
              <a:ext uri="{FF2B5EF4-FFF2-40B4-BE49-F238E27FC236}">
                <a16:creationId xmlns:a16="http://schemas.microsoft.com/office/drawing/2014/main" id="{D57C2D2C-F080-4FF6-8D91-98847C61E315}"/>
              </a:ext>
            </a:extLst>
          </p:cNvPr>
          <p:cNvSpPr txBox="1"/>
          <p:nvPr/>
        </p:nvSpPr>
        <p:spPr>
          <a:xfrm>
            <a:off x="12965723" y="4582623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DMEM_Q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6" name="直線コネクタ 165">
            <a:extLst>
              <a:ext uri="{FF2B5EF4-FFF2-40B4-BE49-F238E27FC236}">
                <a16:creationId xmlns:a16="http://schemas.microsoft.com/office/drawing/2014/main" id="{E7923B1C-D2AF-4A08-818E-0C87FC35B88D}"/>
              </a:ext>
            </a:extLst>
          </p:cNvPr>
          <p:cNvCxnSpPr/>
          <p:nvPr/>
        </p:nvCxnSpPr>
        <p:spPr>
          <a:xfrm>
            <a:off x="13868697" y="5254646"/>
            <a:ext cx="0" cy="64633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テキスト ボックス 166">
            <a:extLst>
              <a:ext uri="{FF2B5EF4-FFF2-40B4-BE49-F238E27FC236}">
                <a16:creationId xmlns:a16="http://schemas.microsoft.com/office/drawing/2014/main" id="{2529FA91-ED5F-48C8-BDF6-A94301EF8995}"/>
              </a:ext>
            </a:extLst>
          </p:cNvPr>
          <p:cNvSpPr txBox="1"/>
          <p:nvPr/>
        </p:nvSpPr>
        <p:spPr>
          <a:xfrm rot="5400000">
            <a:off x="14193772" y="5355733"/>
            <a:ext cx="785250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WB_RESULT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8" name="直線コネクタ 167">
            <a:extLst>
              <a:ext uri="{FF2B5EF4-FFF2-40B4-BE49-F238E27FC236}">
                <a16:creationId xmlns:a16="http://schemas.microsoft.com/office/drawing/2014/main" id="{4F9CFB7C-A8B9-442F-A42F-9C0D6D446FDE}"/>
              </a:ext>
            </a:extLst>
          </p:cNvPr>
          <p:cNvCxnSpPr/>
          <p:nvPr/>
        </p:nvCxnSpPr>
        <p:spPr>
          <a:xfrm>
            <a:off x="14431867" y="5021205"/>
            <a:ext cx="281083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テキスト ボックス 169">
            <a:extLst>
              <a:ext uri="{FF2B5EF4-FFF2-40B4-BE49-F238E27FC236}">
                <a16:creationId xmlns:a16="http://schemas.microsoft.com/office/drawing/2014/main" id="{620E8EC0-838E-4F81-A9BB-03B5251AB23B}"/>
              </a:ext>
            </a:extLst>
          </p:cNvPr>
          <p:cNvSpPr txBox="1"/>
          <p:nvPr/>
        </p:nvSpPr>
        <p:spPr>
          <a:xfrm>
            <a:off x="277564" y="101392"/>
            <a:ext cx="3318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/>
              <a:t>+ lw</a:t>
            </a:r>
            <a:endParaRPr kumimoji="1" lang="ja-JP" altLang="en-US" sz="2400"/>
          </a:p>
        </p:txBody>
      </p:sp>
      <p:sp>
        <p:nvSpPr>
          <p:cNvPr id="171" name="テキスト ボックス 170">
            <a:extLst>
              <a:ext uri="{FF2B5EF4-FFF2-40B4-BE49-F238E27FC236}">
                <a16:creationId xmlns:a16="http://schemas.microsoft.com/office/drawing/2014/main" id="{3CE4689D-D0C8-4409-8A65-7366CC65A352}"/>
              </a:ext>
            </a:extLst>
          </p:cNvPr>
          <p:cNvSpPr txBox="1"/>
          <p:nvPr/>
        </p:nvSpPr>
        <p:spPr>
          <a:xfrm>
            <a:off x="2600993" y="3388183"/>
            <a:ext cx="132897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Inst. Memory</a:t>
            </a:r>
            <a:endParaRPr kumimoji="1" lang="ja-JP" altLang="en-US" sz="1800"/>
          </a:p>
        </p:txBody>
      </p:sp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C994765A-1AFC-4634-AF4D-4FB105F8A706}"/>
              </a:ext>
            </a:extLst>
          </p:cNvPr>
          <p:cNvSpPr txBox="1"/>
          <p:nvPr/>
        </p:nvSpPr>
        <p:spPr>
          <a:xfrm>
            <a:off x="5323329" y="3694310"/>
            <a:ext cx="164734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Register file</a:t>
            </a:r>
            <a:endParaRPr kumimoji="1" lang="ja-JP" altLang="en-US" sz="1800"/>
          </a:p>
        </p:txBody>
      </p: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49F2A1F6-A125-4439-AB65-70B6A4CCC3E1}"/>
              </a:ext>
            </a:extLst>
          </p:cNvPr>
          <p:cNvSpPr txBox="1"/>
          <p:nvPr/>
        </p:nvSpPr>
        <p:spPr>
          <a:xfrm>
            <a:off x="274025" y="8283226"/>
            <a:ext cx="309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/>
              <a:t>instruction fetch (IF)</a:t>
            </a:r>
            <a:endParaRPr kumimoji="1" lang="ja-JP" altLang="en-US" sz="2400"/>
          </a:p>
        </p:txBody>
      </p: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32A18078-CE81-4B6B-954C-0BB76A838343}"/>
              </a:ext>
            </a:extLst>
          </p:cNvPr>
          <p:cNvSpPr txBox="1"/>
          <p:nvPr/>
        </p:nvSpPr>
        <p:spPr>
          <a:xfrm>
            <a:off x="3406003" y="8283226"/>
            <a:ext cx="3696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/>
              <a:t>instruction decode (ID)</a:t>
            </a:r>
            <a:endParaRPr kumimoji="1" lang="ja-JP" altLang="en-US" sz="2400"/>
          </a:p>
        </p:txBody>
      </p:sp>
      <p:sp>
        <p:nvSpPr>
          <p:cNvPr id="175" name="テキスト ボックス 174">
            <a:extLst>
              <a:ext uri="{FF2B5EF4-FFF2-40B4-BE49-F238E27FC236}">
                <a16:creationId xmlns:a16="http://schemas.microsoft.com/office/drawing/2014/main" id="{A6DAC0F9-47A8-4BB6-A865-59B759D717FB}"/>
              </a:ext>
            </a:extLst>
          </p:cNvPr>
          <p:cNvSpPr txBox="1"/>
          <p:nvPr/>
        </p:nvSpPr>
        <p:spPr>
          <a:xfrm>
            <a:off x="7100437" y="8283226"/>
            <a:ext cx="3935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/>
              <a:t>execute (EX)</a:t>
            </a:r>
            <a:endParaRPr kumimoji="1" lang="ja-JP" altLang="en-US" sz="2400"/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DD560E85-FFF0-494B-85F4-22C67AF6E555}"/>
              </a:ext>
            </a:extLst>
          </p:cNvPr>
          <p:cNvSpPr txBox="1"/>
          <p:nvPr/>
        </p:nvSpPr>
        <p:spPr>
          <a:xfrm>
            <a:off x="11031534" y="8283226"/>
            <a:ext cx="1785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/>
              <a:t>memory (MA)</a:t>
            </a:r>
            <a:endParaRPr kumimoji="1" lang="ja-JP" altLang="en-US" sz="2000"/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8083ECC2-E9C2-434B-97CC-A735CD5D3187}"/>
              </a:ext>
            </a:extLst>
          </p:cNvPr>
          <p:cNvSpPr txBox="1"/>
          <p:nvPr/>
        </p:nvSpPr>
        <p:spPr>
          <a:xfrm>
            <a:off x="12820843" y="8283226"/>
            <a:ext cx="2008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/>
              <a:t>write back (WB)</a:t>
            </a:r>
            <a:endParaRPr kumimoji="1" lang="ja-JP" altLang="en-US" sz="2000"/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4B9E95BF-8454-4C4B-8F0B-8A6148E4391C}"/>
              </a:ext>
            </a:extLst>
          </p:cNvPr>
          <p:cNvSpPr txBox="1"/>
          <p:nvPr/>
        </p:nvSpPr>
        <p:spPr>
          <a:xfrm>
            <a:off x="3097324" y="152126"/>
            <a:ext cx="2097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800"/>
              <a:t>Data</a:t>
            </a:r>
            <a:r>
              <a:rPr kumimoji="1" lang="ja-JP" altLang="en-US" sz="1800"/>
              <a:t> </a:t>
            </a:r>
            <a:r>
              <a:rPr kumimoji="1" lang="en-US" altLang="ja-JP" sz="1800"/>
              <a:t>path</a:t>
            </a:r>
            <a:r>
              <a:rPr kumimoji="1" lang="ja-JP" altLang="en-US" sz="1800"/>
              <a:t> </a:t>
            </a:r>
            <a:r>
              <a:rPr kumimoji="1" lang="en-US" altLang="ja-JP" sz="1800"/>
              <a:t>signals</a:t>
            </a:r>
            <a:endParaRPr kumimoji="1" lang="ja-JP" altLang="en-US" sz="1800"/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5E02C192-96EB-4F5E-9870-B933883AB4A0}"/>
              </a:ext>
            </a:extLst>
          </p:cNvPr>
          <p:cNvSpPr txBox="1"/>
          <p:nvPr/>
        </p:nvSpPr>
        <p:spPr>
          <a:xfrm>
            <a:off x="7654575" y="178630"/>
            <a:ext cx="165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/>
              <a:t>Register/Memory</a:t>
            </a:r>
            <a:endParaRPr kumimoji="1" lang="ja-JP" altLang="en-US" sz="1600"/>
          </a:p>
        </p:txBody>
      </p:sp>
      <p:sp>
        <p:nvSpPr>
          <p:cNvPr id="180" name="テキスト ボックス 179">
            <a:extLst>
              <a:ext uri="{FF2B5EF4-FFF2-40B4-BE49-F238E27FC236}">
                <a16:creationId xmlns:a16="http://schemas.microsoft.com/office/drawing/2014/main" id="{02E4086A-D517-4315-9940-7CE6213A859A}"/>
              </a:ext>
            </a:extLst>
          </p:cNvPr>
          <p:cNvSpPr txBox="1"/>
          <p:nvPr/>
        </p:nvSpPr>
        <p:spPr>
          <a:xfrm>
            <a:off x="9807279" y="178630"/>
            <a:ext cx="1980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Internal</a:t>
            </a:r>
            <a:r>
              <a:rPr lang="ja-JP" altLang="en-US" sz="1600"/>
              <a:t> </a:t>
            </a:r>
            <a:r>
              <a:rPr lang="en-US" altLang="ja-JP" sz="1600"/>
              <a:t>component</a:t>
            </a:r>
            <a:endParaRPr kumimoji="1" lang="ja-JP" altLang="en-US" sz="1600"/>
          </a:p>
        </p:txBody>
      </p: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687A5090-F27B-4B2F-A937-3FE5E2972011}"/>
              </a:ext>
            </a:extLst>
          </p:cNvPr>
          <p:cNvSpPr txBox="1"/>
          <p:nvPr/>
        </p:nvSpPr>
        <p:spPr>
          <a:xfrm>
            <a:off x="12324823" y="178630"/>
            <a:ext cx="1980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External</a:t>
            </a:r>
            <a:r>
              <a:rPr lang="ja-JP" altLang="en-US" sz="1600"/>
              <a:t> </a:t>
            </a:r>
            <a:r>
              <a:rPr lang="en-US" altLang="ja-JP" sz="1600"/>
              <a:t>component</a:t>
            </a:r>
            <a:endParaRPr kumimoji="1" lang="ja-JP" altLang="en-US" sz="1600"/>
          </a:p>
        </p:txBody>
      </p:sp>
      <p:sp>
        <p:nvSpPr>
          <p:cNvPr id="182" name="テキスト ボックス 181">
            <a:extLst>
              <a:ext uri="{FF2B5EF4-FFF2-40B4-BE49-F238E27FC236}">
                <a16:creationId xmlns:a16="http://schemas.microsoft.com/office/drawing/2014/main" id="{7DBC1841-DD1E-4C6E-904D-5E2B3A391829}"/>
              </a:ext>
            </a:extLst>
          </p:cNvPr>
          <p:cNvSpPr txBox="1"/>
          <p:nvPr/>
        </p:nvSpPr>
        <p:spPr>
          <a:xfrm>
            <a:off x="11934128" y="3411346"/>
            <a:ext cx="1388773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Data Memory</a:t>
            </a:r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1784357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1" name="直線コネクタ 680"/>
          <p:cNvCxnSpPr/>
          <p:nvPr/>
        </p:nvCxnSpPr>
        <p:spPr>
          <a:xfrm>
            <a:off x="4174190" y="4214802"/>
            <a:ext cx="0" cy="19746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グループ化 4"/>
          <p:cNvGrpSpPr/>
          <p:nvPr/>
        </p:nvGrpSpPr>
        <p:grpSpPr>
          <a:xfrm>
            <a:off x="3409634" y="3195170"/>
            <a:ext cx="9407207" cy="5666890"/>
            <a:chOff x="3409634" y="723900"/>
            <a:chExt cx="9407207" cy="8138160"/>
          </a:xfrm>
        </p:grpSpPr>
        <p:cxnSp>
          <p:nvCxnSpPr>
            <p:cNvPr id="679" name="直線コネクタ 678"/>
            <p:cNvCxnSpPr/>
            <p:nvPr/>
          </p:nvCxnSpPr>
          <p:spPr>
            <a:xfrm>
              <a:off x="12816841" y="723900"/>
              <a:ext cx="0" cy="813816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直線コネクタ 679"/>
            <p:cNvCxnSpPr/>
            <p:nvPr/>
          </p:nvCxnSpPr>
          <p:spPr>
            <a:xfrm>
              <a:off x="11035666" y="723900"/>
              <a:ext cx="0" cy="808482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直線コネクタ 681"/>
            <p:cNvCxnSpPr/>
            <p:nvPr/>
          </p:nvCxnSpPr>
          <p:spPr>
            <a:xfrm>
              <a:off x="7102295" y="723900"/>
              <a:ext cx="0" cy="808482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直線コネクタ 682"/>
            <p:cNvCxnSpPr/>
            <p:nvPr/>
          </p:nvCxnSpPr>
          <p:spPr>
            <a:xfrm>
              <a:off x="3409634" y="723900"/>
              <a:ext cx="0" cy="808482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5" name="正方形/長方形 684"/>
          <p:cNvSpPr/>
          <p:nvPr/>
        </p:nvSpPr>
        <p:spPr>
          <a:xfrm>
            <a:off x="1764656" y="3954926"/>
            <a:ext cx="287867" cy="72813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6" name="二等辺三角形 685"/>
          <p:cNvSpPr/>
          <p:nvPr/>
        </p:nvSpPr>
        <p:spPr>
          <a:xfrm>
            <a:off x="1796405" y="4494676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687" name="直線コネクタ 686"/>
          <p:cNvCxnSpPr/>
          <p:nvPr/>
        </p:nvCxnSpPr>
        <p:spPr>
          <a:xfrm>
            <a:off x="2052523" y="4218450"/>
            <a:ext cx="8088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直線コネクタ 687"/>
          <p:cNvCxnSpPr/>
          <p:nvPr/>
        </p:nvCxnSpPr>
        <p:spPr>
          <a:xfrm>
            <a:off x="969022" y="4218451"/>
            <a:ext cx="7956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2" name="テキスト ボックス 691"/>
          <p:cNvSpPr txBox="1"/>
          <p:nvPr/>
        </p:nvSpPr>
        <p:spPr>
          <a:xfrm>
            <a:off x="969022" y="4026570"/>
            <a:ext cx="938741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IF_NEXT_PC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693" name="テキスト ボックス 692"/>
          <p:cNvSpPr txBox="1"/>
          <p:nvPr/>
        </p:nvSpPr>
        <p:spPr>
          <a:xfrm>
            <a:off x="1610296" y="3655212"/>
            <a:ext cx="618810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PC</a:t>
            </a:r>
            <a:endParaRPr kumimoji="1" lang="ja-JP" altLang="en-US" sz="1800"/>
          </a:p>
        </p:txBody>
      </p:sp>
      <p:sp>
        <p:nvSpPr>
          <p:cNvPr id="696" name="楕円 695"/>
          <p:cNvSpPr/>
          <p:nvPr/>
        </p:nvSpPr>
        <p:spPr>
          <a:xfrm>
            <a:off x="2286390" y="4173021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697" name="グループ化 696"/>
          <p:cNvGrpSpPr/>
          <p:nvPr/>
        </p:nvGrpSpPr>
        <p:grpSpPr>
          <a:xfrm>
            <a:off x="2540002" y="4780427"/>
            <a:ext cx="391335" cy="703818"/>
            <a:chOff x="4483177" y="2711053"/>
            <a:chExt cx="704376" cy="1266825"/>
          </a:xfrm>
        </p:grpSpPr>
        <p:sp>
          <p:nvSpPr>
            <p:cNvPr id="944" name="台形 943"/>
            <p:cNvSpPr/>
            <p:nvPr/>
          </p:nvSpPr>
          <p:spPr>
            <a:xfrm rot="5400000">
              <a:off x="4216003" y="3006328"/>
              <a:ext cx="1266825" cy="676275"/>
            </a:xfrm>
            <a:prstGeom prst="trapezoid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45" name="二等辺三角形 944"/>
            <p:cNvSpPr/>
            <p:nvPr/>
          </p:nvSpPr>
          <p:spPr>
            <a:xfrm rot="5400000">
              <a:off x="4489465" y="3208138"/>
              <a:ext cx="316277" cy="272653"/>
            </a:xfrm>
            <a:prstGeom prst="triangl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46" name="二等辺三角形 945"/>
            <p:cNvSpPr/>
            <p:nvPr/>
          </p:nvSpPr>
          <p:spPr>
            <a:xfrm rot="5400000">
              <a:off x="4461365" y="3208139"/>
              <a:ext cx="316277" cy="27265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98" name="テキスト ボックス 697"/>
          <p:cNvSpPr txBox="1"/>
          <p:nvPr/>
        </p:nvSpPr>
        <p:spPr>
          <a:xfrm>
            <a:off x="2667183" y="4993836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+</a:t>
            </a:r>
            <a:endParaRPr kumimoji="1" lang="ja-JP" altLang="en-US" sz="1800"/>
          </a:p>
        </p:txBody>
      </p:sp>
      <p:cxnSp>
        <p:nvCxnSpPr>
          <p:cNvPr id="699" name="直線コネクタ 698"/>
          <p:cNvCxnSpPr/>
          <p:nvPr/>
        </p:nvCxnSpPr>
        <p:spPr>
          <a:xfrm>
            <a:off x="2335393" y="4915045"/>
            <a:ext cx="2202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直線コネクタ 699"/>
          <p:cNvCxnSpPr/>
          <p:nvPr/>
        </p:nvCxnSpPr>
        <p:spPr>
          <a:xfrm>
            <a:off x="2335393" y="4218451"/>
            <a:ext cx="0" cy="6965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直線コネクタ 700"/>
          <p:cNvCxnSpPr/>
          <p:nvPr/>
        </p:nvCxnSpPr>
        <p:spPr>
          <a:xfrm>
            <a:off x="2349654" y="5357005"/>
            <a:ext cx="2059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2" name="テキスト ボックス 701"/>
          <p:cNvSpPr txBox="1"/>
          <p:nvPr/>
        </p:nvSpPr>
        <p:spPr>
          <a:xfrm>
            <a:off x="2064116" y="5221997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4</a:t>
            </a:r>
            <a:endParaRPr kumimoji="1" lang="ja-JP" altLang="en-US" sz="1800"/>
          </a:p>
        </p:txBody>
      </p:sp>
      <p:cxnSp>
        <p:nvCxnSpPr>
          <p:cNvPr id="705" name="直線コネクタ 704"/>
          <p:cNvCxnSpPr/>
          <p:nvPr/>
        </p:nvCxnSpPr>
        <p:spPr>
          <a:xfrm>
            <a:off x="2931335" y="5141105"/>
            <a:ext cx="1659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直線コネクタ 706"/>
          <p:cNvCxnSpPr/>
          <p:nvPr/>
        </p:nvCxnSpPr>
        <p:spPr>
          <a:xfrm>
            <a:off x="3097324" y="5135947"/>
            <a:ext cx="0" cy="7410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8" name="テキスト ボックス 707"/>
          <p:cNvSpPr txBox="1"/>
          <p:nvPr/>
        </p:nvSpPr>
        <p:spPr>
          <a:xfrm>
            <a:off x="2208390" y="5678691"/>
            <a:ext cx="937330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IF_PC_PLUS4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09" name="正方形/長方形 708"/>
          <p:cNvSpPr/>
          <p:nvPr/>
        </p:nvSpPr>
        <p:spPr>
          <a:xfrm>
            <a:off x="2861366" y="3954925"/>
            <a:ext cx="693896" cy="774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0" name="二等辺三角形 709"/>
          <p:cNvSpPr/>
          <p:nvPr/>
        </p:nvSpPr>
        <p:spPr>
          <a:xfrm>
            <a:off x="3299144" y="4538904"/>
            <a:ext cx="220980" cy="19050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711" name="直線コネクタ 710"/>
          <p:cNvCxnSpPr/>
          <p:nvPr/>
        </p:nvCxnSpPr>
        <p:spPr>
          <a:xfrm>
            <a:off x="969022" y="5876992"/>
            <a:ext cx="21217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直線コネクタ 711"/>
          <p:cNvCxnSpPr/>
          <p:nvPr/>
        </p:nvCxnSpPr>
        <p:spPr>
          <a:xfrm>
            <a:off x="966822" y="4214802"/>
            <a:ext cx="0" cy="16621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3" name="テキスト ボックス 712"/>
          <p:cNvSpPr txBox="1"/>
          <p:nvPr/>
        </p:nvSpPr>
        <p:spPr>
          <a:xfrm>
            <a:off x="2861366" y="3655211"/>
            <a:ext cx="693896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IMem</a:t>
            </a:r>
            <a:endParaRPr kumimoji="1" lang="ja-JP" altLang="en-US" sz="1800"/>
          </a:p>
        </p:txBody>
      </p:sp>
      <p:sp>
        <p:nvSpPr>
          <p:cNvPr id="715" name="テキスト ボックス 714"/>
          <p:cNvSpPr txBox="1"/>
          <p:nvPr/>
        </p:nvSpPr>
        <p:spPr>
          <a:xfrm>
            <a:off x="2873840" y="4088441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A</a:t>
            </a:r>
            <a:endParaRPr kumimoji="1" lang="ja-JP" altLang="en-US" sz="1800"/>
          </a:p>
        </p:txBody>
      </p:sp>
      <p:sp>
        <p:nvSpPr>
          <p:cNvPr id="716" name="テキスト ボックス 715"/>
          <p:cNvSpPr txBox="1"/>
          <p:nvPr/>
        </p:nvSpPr>
        <p:spPr>
          <a:xfrm>
            <a:off x="3275779" y="4088441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</a:t>
            </a:r>
            <a:endParaRPr kumimoji="1" lang="ja-JP" altLang="en-US" sz="1800"/>
          </a:p>
        </p:txBody>
      </p:sp>
      <p:sp>
        <p:nvSpPr>
          <p:cNvPr id="719" name="テキスト ボックス 718"/>
          <p:cNvSpPr txBox="1"/>
          <p:nvPr/>
        </p:nvSpPr>
        <p:spPr>
          <a:xfrm>
            <a:off x="3551874" y="4022291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ID_INST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720" name="直線コネクタ 719"/>
          <p:cNvCxnSpPr/>
          <p:nvPr/>
        </p:nvCxnSpPr>
        <p:spPr>
          <a:xfrm>
            <a:off x="3561317" y="4218450"/>
            <a:ext cx="6128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3" name="正方形/長方形 722"/>
          <p:cNvSpPr/>
          <p:nvPr/>
        </p:nvSpPr>
        <p:spPr>
          <a:xfrm>
            <a:off x="5022188" y="3981885"/>
            <a:ext cx="2242212" cy="19222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4" name="テキスト ボックス 723"/>
          <p:cNvSpPr txBox="1"/>
          <p:nvPr/>
        </p:nvSpPr>
        <p:spPr>
          <a:xfrm>
            <a:off x="5621933" y="4828977"/>
            <a:ext cx="1017926" cy="36933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2400"/>
              <a:t>Reg</a:t>
            </a:r>
            <a:endParaRPr kumimoji="1" lang="ja-JP" altLang="en-US" sz="2400"/>
          </a:p>
        </p:txBody>
      </p:sp>
      <p:sp>
        <p:nvSpPr>
          <p:cNvPr id="726" name="テキスト ボックス 725"/>
          <p:cNvSpPr txBox="1"/>
          <p:nvPr/>
        </p:nvSpPr>
        <p:spPr>
          <a:xfrm>
            <a:off x="4993526" y="4313931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A1</a:t>
            </a:r>
            <a:endParaRPr kumimoji="1" lang="ja-JP" altLang="en-US" sz="1800"/>
          </a:p>
        </p:txBody>
      </p:sp>
      <p:sp>
        <p:nvSpPr>
          <p:cNvPr id="728" name="テキスト ボックス 727"/>
          <p:cNvSpPr txBox="1"/>
          <p:nvPr/>
        </p:nvSpPr>
        <p:spPr>
          <a:xfrm>
            <a:off x="6834375" y="4313931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Q1</a:t>
            </a:r>
            <a:endParaRPr kumimoji="1" lang="ja-JP" altLang="en-US" sz="1800"/>
          </a:p>
        </p:txBody>
      </p:sp>
      <p:sp>
        <p:nvSpPr>
          <p:cNvPr id="729" name="テキスト ボックス 728"/>
          <p:cNvSpPr txBox="1"/>
          <p:nvPr/>
        </p:nvSpPr>
        <p:spPr>
          <a:xfrm>
            <a:off x="4993526" y="4745509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A2</a:t>
            </a:r>
            <a:endParaRPr kumimoji="1" lang="ja-JP" altLang="en-US" sz="1800"/>
          </a:p>
        </p:txBody>
      </p:sp>
      <p:sp>
        <p:nvSpPr>
          <p:cNvPr id="730" name="テキスト ボックス 729"/>
          <p:cNvSpPr txBox="1"/>
          <p:nvPr/>
        </p:nvSpPr>
        <p:spPr>
          <a:xfrm>
            <a:off x="6834375" y="4745509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Q2</a:t>
            </a:r>
            <a:endParaRPr kumimoji="1" lang="ja-JP" altLang="en-US" sz="1800"/>
          </a:p>
        </p:txBody>
      </p:sp>
      <p:sp>
        <p:nvSpPr>
          <p:cNvPr id="731" name="テキスト ボックス 730"/>
          <p:cNvSpPr txBox="1"/>
          <p:nvPr/>
        </p:nvSpPr>
        <p:spPr>
          <a:xfrm>
            <a:off x="4993526" y="5150394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A3</a:t>
            </a:r>
            <a:endParaRPr kumimoji="1" lang="ja-JP" altLang="en-US" sz="1800"/>
          </a:p>
        </p:txBody>
      </p:sp>
      <p:sp>
        <p:nvSpPr>
          <p:cNvPr id="732" name="テキスト ボックス 731"/>
          <p:cNvSpPr txBox="1"/>
          <p:nvPr/>
        </p:nvSpPr>
        <p:spPr>
          <a:xfrm>
            <a:off x="4993526" y="5555279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D3</a:t>
            </a:r>
            <a:endParaRPr kumimoji="1" lang="ja-JP" altLang="en-US" sz="1800"/>
          </a:p>
        </p:txBody>
      </p:sp>
      <p:cxnSp>
        <p:nvCxnSpPr>
          <p:cNvPr id="734" name="直線コネクタ 733"/>
          <p:cNvCxnSpPr/>
          <p:nvPr/>
        </p:nvCxnSpPr>
        <p:spPr>
          <a:xfrm>
            <a:off x="4168135" y="4450260"/>
            <a:ext cx="8540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直線コネクタ 734"/>
          <p:cNvCxnSpPr/>
          <p:nvPr/>
        </p:nvCxnSpPr>
        <p:spPr>
          <a:xfrm flipV="1">
            <a:off x="4174190" y="4457880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直線コネクタ 735"/>
          <p:cNvCxnSpPr/>
          <p:nvPr/>
        </p:nvCxnSpPr>
        <p:spPr>
          <a:xfrm>
            <a:off x="4168135" y="4876345"/>
            <a:ext cx="8540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直線コネクタ 736"/>
          <p:cNvCxnSpPr/>
          <p:nvPr/>
        </p:nvCxnSpPr>
        <p:spPr>
          <a:xfrm>
            <a:off x="4168135" y="6191727"/>
            <a:ext cx="27914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直線コネクタ 748"/>
          <p:cNvCxnSpPr/>
          <p:nvPr/>
        </p:nvCxnSpPr>
        <p:spPr>
          <a:xfrm>
            <a:off x="3968750" y="5288893"/>
            <a:ext cx="10534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直線コネクタ 749"/>
          <p:cNvCxnSpPr/>
          <p:nvPr/>
        </p:nvCxnSpPr>
        <p:spPr>
          <a:xfrm>
            <a:off x="4064154" y="5693778"/>
            <a:ext cx="9580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直線コネクタ 750"/>
          <p:cNvCxnSpPr/>
          <p:nvPr/>
        </p:nvCxnSpPr>
        <p:spPr>
          <a:xfrm>
            <a:off x="3954119" y="5282543"/>
            <a:ext cx="0" cy="17080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直線コネクタ 751"/>
          <p:cNvCxnSpPr/>
          <p:nvPr/>
        </p:nvCxnSpPr>
        <p:spPr>
          <a:xfrm>
            <a:off x="4064154" y="5691391"/>
            <a:ext cx="0" cy="12099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3" name="テキスト ボックス 752"/>
          <p:cNvSpPr txBox="1"/>
          <p:nvPr/>
        </p:nvSpPr>
        <p:spPr>
          <a:xfrm>
            <a:off x="4341101" y="4465298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ID_A1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54" name="テキスト ボックス 753"/>
          <p:cNvSpPr txBox="1"/>
          <p:nvPr/>
        </p:nvSpPr>
        <p:spPr>
          <a:xfrm>
            <a:off x="4341101" y="4896609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ID_A2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55" name="テキスト ボックス 754"/>
          <p:cNvSpPr txBox="1"/>
          <p:nvPr/>
        </p:nvSpPr>
        <p:spPr>
          <a:xfrm>
            <a:off x="4341101" y="5295557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ID_A3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56" name="テキスト ボックス 755"/>
          <p:cNvSpPr txBox="1"/>
          <p:nvPr/>
        </p:nvSpPr>
        <p:spPr>
          <a:xfrm>
            <a:off x="4341101" y="5703753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ID_D3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57" name="二等辺三角形 756"/>
          <p:cNvSpPr/>
          <p:nvPr/>
        </p:nvSpPr>
        <p:spPr>
          <a:xfrm>
            <a:off x="6990119" y="5711779"/>
            <a:ext cx="220980" cy="190500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61" name="テキスト ボックス 760"/>
          <p:cNvSpPr txBox="1"/>
          <p:nvPr/>
        </p:nvSpPr>
        <p:spPr>
          <a:xfrm>
            <a:off x="4341101" y="6204182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72" name="正方形/長方形 771"/>
          <p:cNvSpPr/>
          <p:nvPr/>
        </p:nvSpPr>
        <p:spPr>
          <a:xfrm>
            <a:off x="6954022" y="6042680"/>
            <a:ext cx="287867" cy="73937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3" name="二等辺三角形 772"/>
          <p:cNvSpPr/>
          <p:nvPr/>
        </p:nvSpPr>
        <p:spPr>
          <a:xfrm>
            <a:off x="6985771" y="6591550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794" name="直線コネクタ 793"/>
          <p:cNvCxnSpPr/>
          <p:nvPr/>
        </p:nvCxnSpPr>
        <p:spPr>
          <a:xfrm flipV="1">
            <a:off x="4174190" y="4872765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9" name="直線コネクタ 798"/>
          <p:cNvCxnSpPr/>
          <p:nvPr/>
        </p:nvCxnSpPr>
        <p:spPr>
          <a:xfrm>
            <a:off x="7241889" y="6191727"/>
            <a:ext cx="36474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1" name="直線コネクタ 800"/>
          <p:cNvCxnSpPr/>
          <p:nvPr/>
        </p:nvCxnSpPr>
        <p:spPr>
          <a:xfrm>
            <a:off x="7257129" y="4449070"/>
            <a:ext cx="22487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2" name="直線コネクタ 801"/>
          <p:cNvCxnSpPr/>
          <p:nvPr/>
        </p:nvCxnSpPr>
        <p:spPr>
          <a:xfrm>
            <a:off x="7257129" y="4905635"/>
            <a:ext cx="138522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3" name="テキスト ボックス 802"/>
          <p:cNvSpPr txBox="1"/>
          <p:nvPr/>
        </p:nvSpPr>
        <p:spPr>
          <a:xfrm>
            <a:off x="7269205" y="4274866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IDEX_RS1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04" name="テキスト ボックス 803"/>
          <p:cNvSpPr txBox="1"/>
          <p:nvPr/>
        </p:nvSpPr>
        <p:spPr>
          <a:xfrm>
            <a:off x="7269205" y="4684226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IDEX_RS2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05" name="テキスト ボックス 804"/>
          <p:cNvSpPr txBox="1"/>
          <p:nvPr/>
        </p:nvSpPr>
        <p:spPr>
          <a:xfrm>
            <a:off x="7269205" y="6013385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31" name="直線コネクタ 830"/>
          <p:cNvCxnSpPr/>
          <p:nvPr/>
        </p:nvCxnSpPr>
        <p:spPr>
          <a:xfrm>
            <a:off x="8642350" y="4905635"/>
            <a:ext cx="0" cy="3213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直線コネクタ 833"/>
          <p:cNvCxnSpPr/>
          <p:nvPr/>
        </p:nvCxnSpPr>
        <p:spPr>
          <a:xfrm>
            <a:off x="8642350" y="5226021"/>
            <a:ext cx="8769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9" name="グループ化 838"/>
          <p:cNvGrpSpPr/>
          <p:nvPr/>
        </p:nvGrpSpPr>
        <p:grpSpPr>
          <a:xfrm>
            <a:off x="9492270" y="4214802"/>
            <a:ext cx="678042" cy="1219462"/>
            <a:chOff x="4483177" y="2711053"/>
            <a:chExt cx="704376" cy="1266825"/>
          </a:xfrm>
        </p:grpSpPr>
        <p:sp>
          <p:nvSpPr>
            <p:cNvPr id="938" name="台形 937"/>
            <p:cNvSpPr/>
            <p:nvPr/>
          </p:nvSpPr>
          <p:spPr>
            <a:xfrm rot="5400000">
              <a:off x="4216003" y="3006328"/>
              <a:ext cx="1266825" cy="676275"/>
            </a:xfrm>
            <a:prstGeom prst="trapezoid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39" name="二等辺三角形 938"/>
            <p:cNvSpPr/>
            <p:nvPr/>
          </p:nvSpPr>
          <p:spPr>
            <a:xfrm rot="5400000">
              <a:off x="4489465" y="3208138"/>
              <a:ext cx="316277" cy="272653"/>
            </a:xfrm>
            <a:prstGeom prst="triangl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40" name="二等辺三角形 939"/>
            <p:cNvSpPr/>
            <p:nvPr/>
          </p:nvSpPr>
          <p:spPr>
            <a:xfrm rot="5400000">
              <a:off x="4461365" y="3208139"/>
              <a:ext cx="316277" cy="27265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40" name="テキスト ボックス 839"/>
          <p:cNvSpPr txBox="1"/>
          <p:nvPr/>
        </p:nvSpPr>
        <p:spPr>
          <a:xfrm>
            <a:off x="9553469" y="4994576"/>
            <a:ext cx="660896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ALU</a:t>
            </a:r>
            <a:endParaRPr kumimoji="1" lang="ja-JP" altLang="en-US" sz="1800"/>
          </a:p>
        </p:txBody>
      </p:sp>
      <p:sp>
        <p:nvSpPr>
          <p:cNvPr id="841" name="テキスト ボックス 840"/>
          <p:cNvSpPr txBox="1"/>
          <p:nvPr/>
        </p:nvSpPr>
        <p:spPr>
          <a:xfrm>
            <a:off x="8811151" y="5048952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EX_ALU_B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42" name="テキスト ボックス 841"/>
          <p:cNvSpPr txBox="1"/>
          <p:nvPr/>
        </p:nvSpPr>
        <p:spPr>
          <a:xfrm>
            <a:off x="8811151" y="4271610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EX_ALU_A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44" name="テキスト ボックス 843"/>
          <p:cNvSpPr txBox="1"/>
          <p:nvPr/>
        </p:nvSpPr>
        <p:spPr>
          <a:xfrm>
            <a:off x="10200242" y="4602267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45" name="直線コネクタ 844"/>
          <p:cNvCxnSpPr/>
          <p:nvPr/>
        </p:nvCxnSpPr>
        <p:spPr>
          <a:xfrm>
            <a:off x="10170312" y="4815817"/>
            <a:ext cx="7189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6" name="正方形/長方形 845"/>
          <p:cNvSpPr/>
          <p:nvPr/>
        </p:nvSpPr>
        <p:spPr>
          <a:xfrm>
            <a:off x="10889295" y="3993026"/>
            <a:ext cx="287867" cy="252094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7" name="二等辺三角形 846"/>
          <p:cNvSpPr/>
          <p:nvPr/>
        </p:nvSpPr>
        <p:spPr>
          <a:xfrm>
            <a:off x="10921044" y="6323471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64" name="テキスト ボックス 863"/>
          <p:cNvSpPr txBox="1"/>
          <p:nvPr/>
        </p:nvSpPr>
        <p:spPr>
          <a:xfrm>
            <a:off x="11189636" y="4583926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65" name="直線コネクタ 864"/>
          <p:cNvCxnSpPr/>
          <p:nvPr/>
        </p:nvCxnSpPr>
        <p:spPr>
          <a:xfrm>
            <a:off x="11177162" y="4815817"/>
            <a:ext cx="73667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9" name="テキスト ボックス 868"/>
          <p:cNvSpPr txBox="1"/>
          <p:nvPr/>
        </p:nvSpPr>
        <p:spPr>
          <a:xfrm>
            <a:off x="11189636" y="6027896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70" name="直線コネクタ 869"/>
          <p:cNvCxnSpPr/>
          <p:nvPr/>
        </p:nvCxnSpPr>
        <p:spPr>
          <a:xfrm>
            <a:off x="11177162" y="6201866"/>
            <a:ext cx="14955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直線コネクタ 874"/>
          <p:cNvCxnSpPr/>
          <p:nvPr/>
        </p:nvCxnSpPr>
        <p:spPr>
          <a:xfrm>
            <a:off x="11913840" y="4826379"/>
            <a:ext cx="0" cy="1075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直線コネクタ 875"/>
          <p:cNvCxnSpPr/>
          <p:nvPr/>
        </p:nvCxnSpPr>
        <p:spPr>
          <a:xfrm>
            <a:off x="11913840" y="5902279"/>
            <a:ext cx="7642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7" name="正方形/長方形 876"/>
          <p:cNvSpPr/>
          <p:nvPr/>
        </p:nvSpPr>
        <p:spPr>
          <a:xfrm>
            <a:off x="12672718" y="5711778"/>
            <a:ext cx="287867" cy="80219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8" name="二等辺三角形 877"/>
          <p:cNvSpPr/>
          <p:nvPr/>
        </p:nvSpPr>
        <p:spPr>
          <a:xfrm>
            <a:off x="12704467" y="6329540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03" name="テキスト ボックス 902"/>
          <p:cNvSpPr txBox="1"/>
          <p:nvPr/>
        </p:nvSpPr>
        <p:spPr>
          <a:xfrm>
            <a:off x="12964745" y="6027896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</a:t>
            </a:r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904" name="直線コネクタ 903"/>
          <p:cNvCxnSpPr/>
          <p:nvPr/>
        </p:nvCxnSpPr>
        <p:spPr>
          <a:xfrm>
            <a:off x="12952271" y="6201866"/>
            <a:ext cx="12793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8" name="直線コネクタ 907"/>
          <p:cNvCxnSpPr/>
          <p:nvPr/>
        </p:nvCxnSpPr>
        <p:spPr>
          <a:xfrm>
            <a:off x="14231620" y="6204182"/>
            <a:ext cx="0" cy="7863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9" name="直線コネクタ 908"/>
          <p:cNvCxnSpPr/>
          <p:nvPr/>
        </p:nvCxnSpPr>
        <p:spPr>
          <a:xfrm>
            <a:off x="14712950" y="5902279"/>
            <a:ext cx="0" cy="9990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直線コネクタ 909"/>
          <p:cNvCxnSpPr/>
          <p:nvPr/>
        </p:nvCxnSpPr>
        <p:spPr>
          <a:xfrm>
            <a:off x="4064154" y="6901325"/>
            <a:ext cx="106487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1" name="直線コネクタ 910"/>
          <p:cNvCxnSpPr/>
          <p:nvPr/>
        </p:nvCxnSpPr>
        <p:spPr>
          <a:xfrm>
            <a:off x="3954119" y="6990549"/>
            <a:ext cx="102775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直線コネクタ 946"/>
          <p:cNvCxnSpPr/>
          <p:nvPr/>
        </p:nvCxnSpPr>
        <p:spPr>
          <a:xfrm>
            <a:off x="2662525" y="332224"/>
            <a:ext cx="4003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1" name="正方形/長方形 950"/>
          <p:cNvSpPr/>
          <p:nvPr/>
        </p:nvSpPr>
        <p:spPr>
          <a:xfrm>
            <a:off x="7336397" y="154078"/>
            <a:ext cx="252729" cy="35532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2" name="二等辺三角形 951"/>
          <p:cNvSpPr/>
          <p:nvPr/>
        </p:nvSpPr>
        <p:spPr>
          <a:xfrm>
            <a:off x="7355446" y="314672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4" name="正方形/長方形 953"/>
          <p:cNvSpPr/>
          <p:nvPr/>
        </p:nvSpPr>
        <p:spPr>
          <a:xfrm>
            <a:off x="9337348" y="154078"/>
            <a:ext cx="417646" cy="3553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6" name="正方形/長方形 955"/>
          <p:cNvSpPr/>
          <p:nvPr/>
        </p:nvSpPr>
        <p:spPr>
          <a:xfrm>
            <a:off x="11854892" y="154078"/>
            <a:ext cx="417646" cy="3553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8" name="直線コネクタ 117"/>
          <p:cNvCxnSpPr/>
          <p:nvPr/>
        </p:nvCxnSpPr>
        <p:spPr>
          <a:xfrm>
            <a:off x="4168135" y="6560627"/>
            <a:ext cx="96029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コネクタ 119"/>
          <p:cNvCxnSpPr>
            <a:cxnSpLocks/>
          </p:cNvCxnSpPr>
          <p:nvPr/>
        </p:nvCxnSpPr>
        <p:spPr>
          <a:xfrm>
            <a:off x="6380889" y="6560627"/>
            <a:ext cx="5787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テキスト ボックス 122"/>
          <p:cNvSpPr txBox="1"/>
          <p:nvPr/>
        </p:nvSpPr>
        <p:spPr>
          <a:xfrm>
            <a:off x="6380889" y="6391675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ID_IMM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27" name="直線コネクタ 126"/>
          <p:cNvCxnSpPr/>
          <p:nvPr/>
        </p:nvCxnSpPr>
        <p:spPr>
          <a:xfrm>
            <a:off x="7241889" y="6560627"/>
            <a:ext cx="8175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テキスト ボックス 127"/>
          <p:cNvSpPr txBox="1"/>
          <p:nvPr/>
        </p:nvSpPr>
        <p:spPr>
          <a:xfrm>
            <a:off x="7269205" y="6397950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IDEX_IMM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0" name="直線コネクタ 129"/>
          <p:cNvCxnSpPr>
            <a:cxnSpLocks/>
          </p:cNvCxnSpPr>
          <p:nvPr/>
        </p:nvCxnSpPr>
        <p:spPr>
          <a:xfrm>
            <a:off x="8067040" y="5457140"/>
            <a:ext cx="0" cy="1111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/>
          <p:cNvCxnSpPr/>
          <p:nvPr/>
        </p:nvCxnSpPr>
        <p:spPr>
          <a:xfrm>
            <a:off x="8074660" y="5457140"/>
            <a:ext cx="3232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/>
          <p:cNvCxnSpPr/>
          <p:nvPr/>
        </p:nvCxnSpPr>
        <p:spPr>
          <a:xfrm flipV="1">
            <a:off x="4174190" y="6198517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/>
          <p:cNvCxnSpPr/>
          <p:nvPr/>
        </p:nvCxnSpPr>
        <p:spPr>
          <a:xfrm>
            <a:off x="4178536" y="6204182"/>
            <a:ext cx="0" cy="3644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09129542-CACE-43C8-AAB1-103AA5D439D2}"/>
              </a:ext>
            </a:extLst>
          </p:cNvPr>
          <p:cNvSpPr txBox="1"/>
          <p:nvPr/>
        </p:nvSpPr>
        <p:spPr>
          <a:xfrm>
            <a:off x="6461366" y="3997671"/>
            <a:ext cx="648000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WE3</a:t>
            </a:r>
            <a:endParaRPr kumimoji="1" lang="ja-JP" altLang="en-US" sz="1800"/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12391004-2812-412F-A6B1-78F9C440C057}"/>
              </a:ext>
            </a:extLst>
          </p:cNvPr>
          <p:cNvSpPr txBox="1"/>
          <p:nvPr/>
        </p:nvSpPr>
        <p:spPr>
          <a:xfrm>
            <a:off x="4341101" y="4287291"/>
            <a:ext cx="689926" cy="15388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00">
                <a:solidFill>
                  <a:schemeClr val="accent2"/>
                </a:solidFill>
                <a:latin typeface="+mn-ea"/>
              </a:rPr>
              <a:t>19:15</a:t>
            </a:r>
            <a:endParaRPr kumimoji="1" lang="ja-JP" altLang="en-US" sz="100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F0AC8456-3A98-4727-BF28-31165FE2CBF9}"/>
              </a:ext>
            </a:extLst>
          </p:cNvPr>
          <p:cNvSpPr txBox="1"/>
          <p:nvPr/>
        </p:nvSpPr>
        <p:spPr>
          <a:xfrm>
            <a:off x="4341101" y="4713375"/>
            <a:ext cx="689926" cy="15388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00">
                <a:solidFill>
                  <a:schemeClr val="accent2"/>
                </a:solidFill>
                <a:latin typeface="+mn-ea"/>
              </a:rPr>
              <a:t>24:20</a:t>
            </a:r>
            <a:endParaRPr kumimoji="1" lang="ja-JP" altLang="en-US" sz="100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0AFCBE7F-4F8C-4886-8836-967C0F0C4E1C}"/>
              </a:ext>
            </a:extLst>
          </p:cNvPr>
          <p:cNvSpPr txBox="1"/>
          <p:nvPr/>
        </p:nvSpPr>
        <p:spPr>
          <a:xfrm>
            <a:off x="4341101" y="6034763"/>
            <a:ext cx="689926" cy="15388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00">
                <a:solidFill>
                  <a:schemeClr val="accent2"/>
                </a:solidFill>
                <a:latin typeface="+mn-ea"/>
              </a:rPr>
              <a:t>11:7</a:t>
            </a:r>
            <a:endParaRPr kumimoji="1" lang="ja-JP" altLang="en-US" sz="100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44" name="フローチャート: 手操作入力 143">
            <a:extLst>
              <a:ext uri="{FF2B5EF4-FFF2-40B4-BE49-F238E27FC236}">
                <a16:creationId xmlns:a16="http://schemas.microsoft.com/office/drawing/2014/main" id="{B6C28FE8-7E31-4AC9-8467-1BD6F71FAC23}"/>
              </a:ext>
            </a:extLst>
          </p:cNvPr>
          <p:cNvSpPr/>
          <p:nvPr/>
        </p:nvSpPr>
        <p:spPr>
          <a:xfrm>
            <a:off x="5129537" y="6383334"/>
            <a:ext cx="1256283" cy="324137"/>
          </a:xfrm>
          <a:prstGeom prst="flowChartManualInpu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kumimoji="1" lang="en-US" altLang="ja-JP" sz="1600">
                <a:solidFill>
                  <a:schemeClr val="accent2"/>
                </a:solidFill>
              </a:rPr>
              <a:t>ImmExtend</a:t>
            </a:r>
            <a:endParaRPr kumimoji="1" lang="ja-JP" altLang="en-US" sz="1600">
              <a:solidFill>
                <a:schemeClr val="accent2"/>
              </a:solidFill>
            </a:endParaRPr>
          </a:p>
        </p:txBody>
      </p:sp>
      <p:sp>
        <p:nvSpPr>
          <p:cNvPr id="145" name="台形 144">
            <a:extLst>
              <a:ext uri="{FF2B5EF4-FFF2-40B4-BE49-F238E27FC236}">
                <a16:creationId xmlns:a16="http://schemas.microsoft.com/office/drawing/2014/main" id="{A9E2AE48-C6B1-4072-9F06-A2007238C2BA}"/>
              </a:ext>
            </a:extLst>
          </p:cNvPr>
          <p:cNvSpPr/>
          <p:nvPr/>
        </p:nvSpPr>
        <p:spPr>
          <a:xfrm rot="5400000">
            <a:off x="7973872" y="5071936"/>
            <a:ext cx="1123950" cy="295275"/>
          </a:xfrm>
          <a:prstGeom prst="trapezoid">
            <a:avLst>
              <a:gd name="adj" fmla="val 72500"/>
            </a:avLst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154C84C9-42B9-4074-A65D-101B5EAC2C3E}"/>
              </a:ext>
            </a:extLst>
          </p:cNvPr>
          <p:cNvSpPr txBox="1"/>
          <p:nvPr/>
        </p:nvSpPr>
        <p:spPr>
          <a:xfrm>
            <a:off x="8397948" y="4848097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0</a:t>
            </a:r>
            <a:endParaRPr kumimoji="1" lang="ja-JP" altLang="en-US" sz="1800"/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DCFB1F9E-4561-4C4D-9AB7-3ABF880CA7D0}"/>
              </a:ext>
            </a:extLst>
          </p:cNvPr>
          <p:cNvSpPr txBox="1"/>
          <p:nvPr/>
        </p:nvSpPr>
        <p:spPr>
          <a:xfrm>
            <a:off x="8397948" y="5313377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1</a:t>
            </a:r>
            <a:endParaRPr kumimoji="1" lang="ja-JP" altLang="en-US" sz="1800"/>
          </a:p>
        </p:txBody>
      </p: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F4C1A550-BA22-407F-B372-250964F0B80E}"/>
              </a:ext>
            </a:extLst>
          </p:cNvPr>
          <p:cNvCxnSpPr/>
          <p:nvPr/>
        </p:nvCxnSpPr>
        <p:spPr>
          <a:xfrm>
            <a:off x="11913840" y="4814514"/>
            <a:ext cx="3493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E625E2A0-D01F-405E-88B2-49D45556046C}"/>
              </a:ext>
            </a:extLst>
          </p:cNvPr>
          <p:cNvSpPr txBox="1"/>
          <p:nvPr/>
        </p:nvSpPr>
        <p:spPr>
          <a:xfrm>
            <a:off x="12980963" y="5702450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MAWB_ALU_Y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377089DF-92A1-47EB-9387-DB92C6F984AB}"/>
              </a:ext>
            </a:extLst>
          </p:cNvPr>
          <p:cNvCxnSpPr/>
          <p:nvPr/>
        </p:nvCxnSpPr>
        <p:spPr>
          <a:xfrm>
            <a:off x="12965723" y="5900976"/>
            <a:ext cx="9029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26A2AD41-2ACE-4A4B-8053-B175EAB21866}"/>
              </a:ext>
            </a:extLst>
          </p:cNvPr>
          <p:cNvCxnSpPr>
            <a:cxnSpLocks/>
          </p:cNvCxnSpPr>
          <p:nvPr/>
        </p:nvCxnSpPr>
        <p:spPr>
          <a:xfrm>
            <a:off x="14712950" y="5021205"/>
            <a:ext cx="0" cy="9921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2DDF639F-FDE8-4737-A055-57AA575A3784}"/>
              </a:ext>
            </a:extLst>
          </p:cNvPr>
          <p:cNvSpPr/>
          <p:nvPr/>
        </p:nvSpPr>
        <p:spPr>
          <a:xfrm>
            <a:off x="12263662" y="3971883"/>
            <a:ext cx="693896" cy="15820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二等辺三角形 152">
            <a:extLst>
              <a:ext uri="{FF2B5EF4-FFF2-40B4-BE49-F238E27FC236}">
                <a16:creationId xmlns:a16="http://schemas.microsoft.com/office/drawing/2014/main" id="{0254E4A6-17E6-4877-82A6-EEFCB2D91234}"/>
              </a:ext>
            </a:extLst>
          </p:cNvPr>
          <p:cNvSpPr/>
          <p:nvPr/>
        </p:nvSpPr>
        <p:spPr>
          <a:xfrm>
            <a:off x="12701440" y="5361698"/>
            <a:ext cx="220980" cy="19050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52A68979-43F1-45E2-BB0D-4744F6E890E2}"/>
              </a:ext>
            </a:extLst>
          </p:cNvPr>
          <p:cNvSpPr txBox="1"/>
          <p:nvPr/>
        </p:nvSpPr>
        <p:spPr>
          <a:xfrm>
            <a:off x="11997330" y="3651671"/>
            <a:ext cx="119988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DMem</a:t>
            </a:r>
            <a:endParaRPr kumimoji="1" lang="ja-JP" altLang="en-US" sz="1800"/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DF2FEE8A-8F77-45F5-80B7-C041A035A33D}"/>
              </a:ext>
            </a:extLst>
          </p:cNvPr>
          <p:cNvSpPr txBox="1"/>
          <p:nvPr/>
        </p:nvSpPr>
        <p:spPr>
          <a:xfrm>
            <a:off x="12276136" y="4650121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A</a:t>
            </a:r>
            <a:endParaRPr kumimoji="1" lang="ja-JP" altLang="en-US" sz="1800"/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57080752-F928-434C-9CA1-E45B3B1DF49C}"/>
              </a:ext>
            </a:extLst>
          </p:cNvPr>
          <p:cNvSpPr txBox="1"/>
          <p:nvPr/>
        </p:nvSpPr>
        <p:spPr>
          <a:xfrm>
            <a:off x="12678075" y="4650121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</a:t>
            </a:r>
            <a:endParaRPr kumimoji="1" lang="ja-JP" altLang="en-US" sz="1800"/>
          </a:p>
        </p:txBody>
      </p:sp>
      <p:sp>
        <p:nvSpPr>
          <p:cNvPr id="157" name="楕円 156">
            <a:extLst>
              <a:ext uri="{FF2B5EF4-FFF2-40B4-BE49-F238E27FC236}">
                <a16:creationId xmlns:a16="http://schemas.microsoft.com/office/drawing/2014/main" id="{A166815A-A928-4CCA-8B99-153AD88DC8BC}"/>
              </a:ext>
            </a:extLst>
          </p:cNvPr>
          <p:cNvSpPr/>
          <p:nvPr/>
        </p:nvSpPr>
        <p:spPr>
          <a:xfrm>
            <a:off x="11866215" y="4761737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A702CD74-8EA1-4C56-9911-9A40486D66B2}"/>
              </a:ext>
            </a:extLst>
          </p:cNvPr>
          <p:cNvSpPr txBox="1"/>
          <p:nvPr/>
        </p:nvSpPr>
        <p:spPr>
          <a:xfrm>
            <a:off x="12276136" y="5105570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D</a:t>
            </a:r>
            <a:endParaRPr kumimoji="1" lang="ja-JP" altLang="en-US" sz="1800"/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427E370A-492B-4D8D-B222-EEAB45CFD3DC}"/>
              </a:ext>
            </a:extLst>
          </p:cNvPr>
          <p:cNvSpPr txBox="1"/>
          <p:nvPr/>
        </p:nvSpPr>
        <p:spPr>
          <a:xfrm>
            <a:off x="12263156" y="3980582"/>
            <a:ext cx="694402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WE</a:t>
            </a:r>
            <a:endParaRPr kumimoji="1" lang="ja-JP" altLang="en-US" sz="1800"/>
          </a:p>
        </p:txBody>
      </p:sp>
      <p:sp>
        <p:nvSpPr>
          <p:cNvPr id="160" name="台形 159">
            <a:extLst>
              <a:ext uri="{FF2B5EF4-FFF2-40B4-BE49-F238E27FC236}">
                <a16:creationId xmlns:a16="http://schemas.microsoft.com/office/drawing/2014/main" id="{9EFEBBC9-A803-409C-8B1A-3D761E71298B}"/>
              </a:ext>
            </a:extLst>
          </p:cNvPr>
          <p:cNvSpPr/>
          <p:nvPr/>
        </p:nvSpPr>
        <p:spPr>
          <a:xfrm rot="5400000">
            <a:off x="13735443" y="4878696"/>
            <a:ext cx="1123950" cy="295275"/>
          </a:xfrm>
          <a:prstGeom prst="trapezoid">
            <a:avLst>
              <a:gd name="adj" fmla="val 72500"/>
            </a:avLst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F42B784E-C7F5-4522-9584-880E1217F2C5}"/>
              </a:ext>
            </a:extLst>
          </p:cNvPr>
          <p:cNvSpPr txBox="1"/>
          <p:nvPr/>
        </p:nvSpPr>
        <p:spPr>
          <a:xfrm>
            <a:off x="14159519" y="4654857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1</a:t>
            </a:r>
            <a:endParaRPr kumimoji="1" lang="ja-JP" altLang="en-US" sz="1800"/>
          </a:p>
        </p:txBody>
      </p:sp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424934E1-C5CD-41BC-9E77-BB04358AE55E}"/>
              </a:ext>
            </a:extLst>
          </p:cNvPr>
          <p:cNvSpPr txBox="1"/>
          <p:nvPr/>
        </p:nvSpPr>
        <p:spPr>
          <a:xfrm>
            <a:off x="14159519" y="5120137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0</a:t>
            </a:r>
            <a:endParaRPr kumimoji="1" lang="ja-JP" altLang="en-US" sz="1800"/>
          </a:p>
        </p:txBody>
      </p:sp>
      <p:cxnSp>
        <p:nvCxnSpPr>
          <p:cNvPr id="163" name="直線コネクタ 162">
            <a:extLst>
              <a:ext uri="{FF2B5EF4-FFF2-40B4-BE49-F238E27FC236}">
                <a16:creationId xmlns:a16="http://schemas.microsoft.com/office/drawing/2014/main" id="{1879F465-A5F8-4D48-8EE7-0569F911AE23}"/>
              </a:ext>
            </a:extLst>
          </p:cNvPr>
          <p:cNvCxnSpPr/>
          <p:nvPr/>
        </p:nvCxnSpPr>
        <p:spPr>
          <a:xfrm>
            <a:off x="12967474" y="4800906"/>
            <a:ext cx="11823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コネクタ 163">
            <a:extLst>
              <a:ext uri="{FF2B5EF4-FFF2-40B4-BE49-F238E27FC236}">
                <a16:creationId xmlns:a16="http://schemas.microsoft.com/office/drawing/2014/main" id="{16533F21-0C67-4EA6-8D37-40547D9B3EAB}"/>
              </a:ext>
            </a:extLst>
          </p:cNvPr>
          <p:cNvCxnSpPr/>
          <p:nvPr/>
        </p:nvCxnSpPr>
        <p:spPr>
          <a:xfrm>
            <a:off x="13868697" y="5258636"/>
            <a:ext cx="2810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テキスト ボックス 164">
            <a:extLst>
              <a:ext uri="{FF2B5EF4-FFF2-40B4-BE49-F238E27FC236}">
                <a16:creationId xmlns:a16="http://schemas.microsoft.com/office/drawing/2014/main" id="{D57C2D2C-F080-4FF6-8D91-98847C61E315}"/>
              </a:ext>
            </a:extLst>
          </p:cNvPr>
          <p:cNvSpPr txBox="1"/>
          <p:nvPr/>
        </p:nvSpPr>
        <p:spPr>
          <a:xfrm>
            <a:off x="12965723" y="4582623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DMEM_Q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6" name="直線コネクタ 165">
            <a:extLst>
              <a:ext uri="{FF2B5EF4-FFF2-40B4-BE49-F238E27FC236}">
                <a16:creationId xmlns:a16="http://schemas.microsoft.com/office/drawing/2014/main" id="{E7923B1C-D2AF-4A08-818E-0C87FC35B88D}"/>
              </a:ext>
            </a:extLst>
          </p:cNvPr>
          <p:cNvCxnSpPr/>
          <p:nvPr/>
        </p:nvCxnSpPr>
        <p:spPr>
          <a:xfrm>
            <a:off x="13868697" y="5254646"/>
            <a:ext cx="0" cy="6463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テキスト ボックス 166">
            <a:extLst>
              <a:ext uri="{FF2B5EF4-FFF2-40B4-BE49-F238E27FC236}">
                <a16:creationId xmlns:a16="http://schemas.microsoft.com/office/drawing/2014/main" id="{2529FA91-ED5F-48C8-BDF6-A94301EF8995}"/>
              </a:ext>
            </a:extLst>
          </p:cNvPr>
          <p:cNvSpPr txBox="1"/>
          <p:nvPr/>
        </p:nvSpPr>
        <p:spPr>
          <a:xfrm rot="5400000">
            <a:off x="14193772" y="5355733"/>
            <a:ext cx="785250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WB_RESULT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8" name="直線コネクタ 167">
            <a:extLst>
              <a:ext uri="{FF2B5EF4-FFF2-40B4-BE49-F238E27FC236}">
                <a16:creationId xmlns:a16="http://schemas.microsoft.com/office/drawing/2014/main" id="{4F9CFB7C-A8B9-442F-A42F-9C0D6D446FDE}"/>
              </a:ext>
            </a:extLst>
          </p:cNvPr>
          <p:cNvCxnSpPr/>
          <p:nvPr/>
        </p:nvCxnSpPr>
        <p:spPr>
          <a:xfrm>
            <a:off x="14431867" y="5021205"/>
            <a:ext cx="2810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コネクタ 171">
            <a:extLst>
              <a:ext uri="{FF2B5EF4-FFF2-40B4-BE49-F238E27FC236}">
                <a16:creationId xmlns:a16="http://schemas.microsoft.com/office/drawing/2014/main" id="{092EDE26-BAA0-4BAD-9BA6-0AECCD6E945A}"/>
              </a:ext>
            </a:extLst>
          </p:cNvPr>
          <p:cNvCxnSpPr>
            <a:cxnSpLocks/>
          </p:cNvCxnSpPr>
          <p:nvPr/>
        </p:nvCxnSpPr>
        <p:spPr>
          <a:xfrm>
            <a:off x="7603508" y="5907264"/>
            <a:ext cx="291123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コネクタ 172">
            <a:extLst>
              <a:ext uri="{FF2B5EF4-FFF2-40B4-BE49-F238E27FC236}">
                <a16:creationId xmlns:a16="http://schemas.microsoft.com/office/drawing/2014/main" id="{73C0BFD6-99CB-4FFD-9407-9B3C36BF4D0A}"/>
              </a:ext>
            </a:extLst>
          </p:cNvPr>
          <p:cNvCxnSpPr>
            <a:cxnSpLocks/>
          </p:cNvCxnSpPr>
          <p:nvPr/>
        </p:nvCxnSpPr>
        <p:spPr>
          <a:xfrm>
            <a:off x="10514738" y="5246784"/>
            <a:ext cx="0" cy="654192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コネクタ 173">
            <a:extLst>
              <a:ext uri="{FF2B5EF4-FFF2-40B4-BE49-F238E27FC236}">
                <a16:creationId xmlns:a16="http://schemas.microsoft.com/office/drawing/2014/main" id="{06F38F7E-014E-4C18-8E65-4A4097C79F93}"/>
              </a:ext>
            </a:extLst>
          </p:cNvPr>
          <p:cNvCxnSpPr/>
          <p:nvPr/>
        </p:nvCxnSpPr>
        <p:spPr>
          <a:xfrm>
            <a:off x="10514738" y="5246784"/>
            <a:ext cx="374557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テキスト ボックス 174">
            <a:extLst>
              <a:ext uri="{FF2B5EF4-FFF2-40B4-BE49-F238E27FC236}">
                <a16:creationId xmlns:a16="http://schemas.microsoft.com/office/drawing/2014/main" id="{B6E07A9C-7C60-4BB4-BD47-307ECF2E8EC6}"/>
              </a:ext>
            </a:extLst>
          </p:cNvPr>
          <p:cNvSpPr txBox="1"/>
          <p:nvPr/>
        </p:nvSpPr>
        <p:spPr>
          <a:xfrm>
            <a:off x="11189636" y="5072814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EXMA_RS2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6" name="直線コネクタ 175">
            <a:extLst>
              <a:ext uri="{FF2B5EF4-FFF2-40B4-BE49-F238E27FC236}">
                <a16:creationId xmlns:a16="http://schemas.microsoft.com/office/drawing/2014/main" id="{F05B035C-ADBA-48ED-ABE9-76E653ECA4F6}"/>
              </a:ext>
            </a:extLst>
          </p:cNvPr>
          <p:cNvCxnSpPr/>
          <p:nvPr/>
        </p:nvCxnSpPr>
        <p:spPr>
          <a:xfrm>
            <a:off x="11177162" y="5246784"/>
            <a:ext cx="1085994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コネクタ 176">
            <a:extLst>
              <a:ext uri="{FF2B5EF4-FFF2-40B4-BE49-F238E27FC236}">
                <a16:creationId xmlns:a16="http://schemas.microsoft.com/office/drawing/2014/main" id="{F899FBDA-42E3-470E-891B-FCB54296FD5C}"/>
              </a:ext>
            </a:extLst>
          </p:cNvPr>
          <p:cNvCxnSpPr>
            <a:cxnSpLocks/>
          </p:cNvCxnSpPr>
          <p:nvPr/>
        </p:nvCxnSpPr>
        <p:spPr>
          <a:xfrm>
            <a:off x="7603508" y="4894362"/>
            <a:ext cx="0" cy="100661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楕円 177">
            <a:extLst>
              <a:ext uri="{FF2B5EF4-FFF2-40B4-BE49-F238E27FC236}">
                <a16:creationId xmlns:a16="http://schemas.microsoft.com/office/drawing/2014/main" id="{DB44C038-7D48-4E2F-970F-F4BCB0364E21}"/>
              </a:ext>
            </a:extLst>
          </p:cNvPr>
          <p:cNvSpPr/>
          <p:nvPr/>
        </p:nvSpPr>
        <p:spPr>
          <a:xfrm>
            <a:off x="7549508" y="4845988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0" name="テキスト ボックス 169">
            <a:extLst>
              <a:ext uri="{FF2B5EF4-FFF2-40B4-BE49-F238E27FC236}">
                <a16:creationId xmlns:a16="http://schemas.microsoft.com/office/drawing/2014/main" id="{93741009-C358-40BB-ADC0-BBC917901DE5}"/>
              </a:ext>
            </a:extLst>
          </p:cNvPr>
          <p:cNvSpPr txBox="1"/>
          <p:nvPr/>
        </p:nvSpPr>
        <p:spPr>
          <a:xfrm>
            <a:off x="277564" y="101392"/>
            <a:ext cx="3318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/>
              <a:t>+ </a:t>
            </a:r>
            <a:r>
              <a:rPr kumimoji="1" lang="en-US" altLang="ja-JP" sz="2400"/>
              <a:t>sw</a:t>
            </a:r>
            <a:endParaRPr kumimoji="1" lang="ja-JP" altLang="en-US" sz="2400"/>
          </a:p>
        </p:txBody>
      </p:sp>
      <p:sp>
        <p:nvSpPr>
          <p:cNvPr id="171" name="テキスト ボックス 170">
            <a:extLst>
              <a:ext uri="{FF2B5EF4-FFF2-40B4-BE49-F238E27FC236}">
                <a16:creationId xmlns:a16="http://schemas.microsoft.com/office/drawing/2014/main" id="{14A5BA9B-97C3-478C-9538-DAF6BC49B90A}"/>
              </a:ext>
            </a:extLst>
          </p:cNvPr>
          <p:cNvSpPr txBox="1"/>
          <p:nvPr/>
        </p:nvSpPr>
        <p:spPr>
          <a:xfrm>
            <a:off x="2600993" y="3388664"/>
            <a:ext cx="132897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Inst. Memory</a:t>
            </a:r>
            <a:endParaRPr kumimoji="1" lang="ja-JP" altLang="en-US" sz="1800"/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DA96CDEC-89F3-41A4-AA30-EF3FDBA1B594}"/>
              </a:ext>
            </a:extLst>
          </p:cNvPr>
          <p:cNvSpPr txBox="1"/>
          <p:nvPr/>
        </p:nvSpPr>
        <p:spPr>
          <a:xfrm>
            <a:off x="5323329" y="3694791"/>
            <a:ext cx="164734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Register file</a:t>
            </a:r>
            <a:endParaRPr kumimoji="1" lang="ja-JP" altLang="en-US" sz="1800"/>
          </a:p>
        </p:txBody>
      </p:sp>
      <p:sp>
        <p:nvSpPr>
          <p:cNvPr id="180" name="テキスト ボックス 179">
            <a:extLst>
              <a:ext uri="{FF2B5EF4-FFF2-40B4-BE49-F238E27FC236}">
                <a16:creationId xmlns:a16="http://schemas.microsoft.com/office/drawing/2014/main" id="{810BFF7F-64FF-42A5-AE9C-24358D3C3B0D}"/>
              </a:ext>
            </a:extLst>
          </p:cNvPr>
          <p:cNvSpPr txBox="1"/>
          <p:nvPr/>
        </p:nvSpPr>
        <p:spPr>
          <a:xfrm>
            <a:off x="274025" y="8283226"/>
            <a:ext cx="309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/>
              <a:t>instruction fetch (IF)</a:t>
            </a:r>
            <a:endParaRPr kumimoji="1" lang="ja-JP" altLang="en-US" sz="2400"/>
          </a:p>
        </p:txBody>
      </p: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7C3F6D0E-A452-44B9-A35F-3AAA9FD27A3B}"/>
              </a:ext>
            </a:extLst>
          </p:cNvPr>
          <p:cNvSpPr txBox="1"/>
          <p:nvPr/>
        </p:nvSpPr>
        <p:spPr>
          <a:xfrm>
            <a:off x="3406003" y="8283226"/>
            <a:ext cx="3696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/>
              <a:t>instruction decode (ID)</a:t>
            </a:r>
            <a:endParaRPr kumimoji="1" lang="ja-JP" altLang="en-US" sz="2400"/>
          </a:p>
        </p:txBody>
      </p:sp>
      <p:sp>
        <p:nvSpPr>
          <p:cNvPr id="182" name="テキスト ボックス 181">
            <a:extLst>
              <a:ext uri="{FF2B5EF4-FFF2-40B4-BE49-F238E27FC236}">
                <a16:creationId xmlns:a16="http://schemas.microsoft.com/office/drawing/2014/main" id="{7D5B0BA9-905D-4FF4-82DA-51F3E8C6D3D5}"/>
              </a:ext>
            </a:extLst>
          </p:cNvPr>
          <p:cNvSpPr txBox="1"/>
          <p:nvPr/>
        </p:nvSpPr>
        <p:spPr>
          <a:xfrm>
            <a:off x="7100437" y="8283226"/>
            <a:ext cx="3935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/>
              <a:t>execute (EX)</a:t>
            </a:r>
            <a:endParaRPr kumimoji="1" lang="ja-JP" altLang="en-US" sz="2400"/>
          </a:p>
        </p:txBody>
      </p: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9F2EDE8B-BD1B-4EE8-B255-B855C2729476}"/>
              </a:ext>
            </a:extLst>
          </p:cNvPr>
          <p:cNvSpPr txBox="1"/>
          <p:nvPr/>
        </p:nvSpPr>
        <p:spPr>
          <a:xfrm>
            <a:off x="11031534" y="8283226"/>
            <a:ext cx="1785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/>
              <a:t>memory (MA)</a:t>
            </a:r>
            <a:endParaRPr kumimoji="1" lang="ja-JP" altLang="en-US" sz="2000"/>
          </a:p>
        </p:txBody>
      </p:sp>
      <p:sp>
        <p:nvSpPr>
          <p:cNvPr id="184" name="テキスト ボックス 183">
            <a:extLst>
              <a:ext uri="{FF2B5EF4-FFF2-40B4-BE49-F238E27FC236}">
                <a16:creationId xmlns:a16="http://schemas.microsoft.com/office/drawing/2014/main" id="{83C9E7A7-6FCA-4718-A058-139139E72B32}"/>
              </a:ext>
            </a:extLst>
          </p:cNvPr>
          <p:cNvSpPr txBox="1"/>
          <p:nvPr/>
        </p:nvSpPr>
        <p:spPr>
          <a:xfrm>
            <a:off x="12820843" y="8283226"/>
            <a:ext cx="2008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/>
              <a:t>write back (WB)</a:t>
            </a:r>
            <a:endParaRPr kumimoji="1" lang="ja-JP" altLang="en-US" sz="2000"/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D888DBDA-7758-4A7D-B110-4410C1EB12F6}"/>
              </a:ext>
            </a:extLst>
          </p:cNvPr>
          <p:cNvSpPr txBox="1"/>
          <p:nvPr/>
        </p:nvSpPr>
        <p:spPr>
          <a:xfrm>
            <a:off x="3097324" y="152126"/>
            <a:ext cx="2097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800"/>
              <a:t>Data</a:t>
            </a:r>
            <a:r>
              <a:rPr kumimoji="1" lang="ja-JP" altLang="en-US" sz="1800"/>
              <a:t> </a:t>
            </a:r>
            <a:r>
              <a:rPr kumimoji="1" lang="en-US" altLang="ja-JP" sz="1800"/>
              <a:t>path</a:t>
            </a:r>
            <a:r>
              <a:rPr kumimoji="1" lang="ja-JP" altLang="en-US" sz="1800"/>
              <a:t> </a:t>
            </a:r>
            <a:r>
              <a:rPr kumimoji="1" lang="en-US" altLang="ja-JP" sz="1800"/>
              <a:t>signals</a:t>
            </a:r>
            <a:endParaRPr kumimoji="1" lang="ja-JP" altLang="en-US" sz="1800"/>
          </a:p>
        </p:txBody>
      </p:sp>
      <p:sp>
        <p:nvSpPr>
          <p:cNvPr id="186" name="テキスト ボックス 185">
            <a:extLst>
              <a:ext uri="{FF2B5EF4-FFF2-40B4-BE49-F238E27FC236}">
                <a16:creationId xmlns:a16="http://schemas.microsoft.com/office/drawing/2014/main" id="{80F9AC0A-6F49-4135-941E-E932A7D13630}"/>
              </a:ext>
            </a:extLst>
          </p:cNvPr>
          <p:cNvSpPr txBox="1"/>
          <p:nvPr/>
        </p:nvSpPr>
        <p:spPr>
          <a:xfrm>
            <a:off x="7654575" y="178630"/>
            <a:ext cx="165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/>
              <a:t>Register/Memory</a:t>
            </a:r>
            <a:endParaRPr kumimoji="1" lang="ja-JP" altLang="en-US" sz="1600"/>
          </a:p>
        </p:txBody>
      </p:sp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3658191A-272C-483C-85FF-898E36A3DDF6}"/>
              </a:ext>
            </a:extLst>
          </p:cNvPr>
          <p:cNvSpPr txBox="1"/>
          <p:nvPr/>
        </p:nvSpPr>
        <p:spPr>
          <a:xfrm>
            <a:off x="9807279" y="178630"/>
            <a:ext cx="1980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Internal</a:t>
            </a:r>
            <a:r>
              <a:rPr lang="ja-JP" altLang="en-US" sz="1600"/>
              <a:t> </a:t>
            </a:r>
            <a:r>
              <a:rPr lang="en-US" altLang="ja-JP" sz="1600"/>
              <a:t>component</a:t>
            </a:r>
            <a:endParaRPr kumimoji="1" lang="ja-JP" altLang="en-US" sz="1600"/>
          </a:p>
        </p:txBody>
      </p:sp>
      <p:sp>
        <p:nvSpPr>
          <p:cNvPr id="188" name="テキスト ボックス 187">
            <a:extLst>
              <a:ext uri="{FF2B5EF4-FFF2-40B4-BE49-F238E27FC236}">
                <a16:creationId xmlns:a16="http://schemas.microsoft.com/office/drawing/2014/main" id="{5A7010DA-CB7D-47C1-9D5C-2592B6ADF1DA}"/>
              </a:ext>
            </a:extLst>
          </p:cNvPr>
          <p:cNvSpPr txBox="1"/>
          <p:nvPr/>
        </p:nvSpPr>
        <p:spPr>
          <a:xfrm>
            <a:off x="12324823" y="178630"/>
            <a:ext cx="1980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External</a:t>
            </a:r>
            <a:r>
              <a:rPr lang="ja-JP" altLang="en-US" sz="1600"/>
              <a:t> </a:t>
            </a:r>
            <a:r>
              <a:rPr lang="en-US" altLang="ja-JP" sz="1600"/>
              <a:t>component</a:t>
            </a:r>
            <a:endParaRPr kumimoji="1" lang="ja-JP" altLang="en-US" sz="1600"/>
          </a:p>
        </p:txBody>
      </p: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16938241-CD53-407A-899B-37F7CDA6AE9E}"/>
              </a:ext>
            </a:extLst>
          </p:cNvPr>
          <p:cNvSpPr txBox="1"/>
          <p:nvPr/>
        </p:nvSpPr>
        <p:spPr>
          <a:xfrm>
            <a:off x="11934128" y="3411827"/>
            <a:ext cx="1388773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Data Memory</a:t>
            </a:r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3090121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/>
        </p:nvGrpSpPr>
        <p:grpSpPr>
          <a:xfrm>
            <a:off x="3409634" y="3195170"/>
            <a:ext cx="9407207" cy="5666890"/>
            <a:chOff x="3409634" y="723900"/>
            <a:chExt cx="9407207" cy="8138160"/>
          </a:xfrm>
        </p:grpSpPr>
        <p:cxnSp>
          <p:nvCxnSpPr>
            <p:cNvPr id="679" name="直線コネクタ 678"/>
            <p:cNvCxnSpPr>
              <a:cxnSpLocks/>
            </p:cNvCxnSpPr>
            <p:nvPr/>
          </p:nvCxnSpPr>
          <p:spPr>
            <a:xfrm>
              <a:off x="12816841" y="723900"/>
              <a:ext cx="0" cy="813816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直線コネクタ 679"/>
            <p:cNvCxnSpPr/>
            <p:nvPr/>
          </p:nvCxnSpPr>
          <p:spPr>
            <a:xfrm>
              <a:off x="11035666" y="723900"/>
              <a:ext cx="0" cy="808482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直線コネクタ 681"/>
            <p:cNvCxnSpPr/>
            <p:nvPr/>
          </p:nvCxnSpPr>
          <p:spPr>
            <a:xfrm>
              <a:off x="7102295" y="723900"/>
              <a:ext cx="0" cy="808482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直線コネクタ 682"/>
            <p:cNvCxnSpPr/>
            <p:nvPr/>
          </p:nvCxnSpPr>
          <p:spPr>
            <a:xfrm>
              <a:off x="3409634" y="723900"/>
              <a:ext cx="0" cy="808482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4" name="テキスト ボックス 683"/>
          <p:cNvSpPr txBox="1"/>
          <p:nvPr/>
        </p:nvSpPr>
        <p:spPr>
          <a:xfrm>
            <a:off x="277564" y="101392"/>
            <a:ext cx="3318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/>
              <a:t>+</a:t>
            </a:r>
            <a:r>
              <a:rPr lang="ja-JP" altLang="en-US" sz="2400"/>
              <a:t> </a:t>
            </a:r>
            <a:r>
              <a:rPr lang="en-US" altLang="ja-JP" sz="2400"/>
              <a:t>beq</a:t>
            </a:r>
            <a:endParaRPr kumimoji="1" lang="ja-JP" altLang="en-US" sz="2400"/>
          </a:p>
        </p:txBody>
      </p:sp>
      <p:cxnSp>
        <p:nvCxnSpPr>
          <p:cNvPr id="947" name="直線コネクタ 946"/>
          <p:cNvCxnSpPr/>
          <p:nvPr/>
        </p:nvCxnSpPr>
        <p:spPr>
          <a:xfrm>
            <a:off x="2662525" y="332224"/>
            <a:ext cx="4003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1" name="正方形/長方形 950"/>
          <p:cNvSpPr/>
          <p:nvPr/>
        </p:nvSpPr>
        <p:spPr>
          <a:xfrm>
            <a:off x="7336397" y="154078"/>
            <a:ext cx="252729" cy="35532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2" name="二等辺三角形 951"/>
          <p:cNvSpPr/>
          <p:nvPr/>
        </p:nvSpPr>
        <p:spPr>
          <a:xfrm>
            <a:off x="7355446" y="314672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4" name="正方形/長方形 953"/>
          <p:cNvSpPr/>
          <p:nvPr/>
        </p:nvSpPr>
        <p:spPr>
          <a:xfrm>
            <a:off x="9337348" y="154078"/>
            <a:ext cx="417646" cy="3553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6" name="正方形/長方形 955"/>
          <p:cNvSpPr/>
          <p:nvPr/>
        </p:nvSpPr>
        <p:spPr>
          <a:xfrm>
            <a:off x="11854892" y="154078"/>
            <a:ext cx="417646" cy="3553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0" name="テキスト ボックス 219">
            <a:extLst>
              <a:ext uri="{FF2B5EF4-FFF2-40B4-BE49-F238E27FC236}">
                <a16:creationId xmlns:a16="http://schemas.microsoft.com/office/drawing/2014/main" id="{8FCACD2C-B413-4DE1-8B50-14361DD1829A}"/>
              </a:ext>
            </a:extLst>
          </p:cNvPr>
          <p:cNvSpPr txBox="1"/>
          <p:nvPr/>
        </p:nvSpPr>
        <p:spPr>
          <a:xfrm>
            <a:off x="4341101" y="4276279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ID_A1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21" name="テキスト ボックス 220">
            <a:extLst>
              <a:ext uri="{FF2B5EF4-FFF2-40B4-BE49-F238E27FC236}">
                <a16:creationId xmlns:a16="http://schemas.microsoft.com/office/drawing/2014/main" id="{E1E5F56A-D1E8-4D39-9432-C28ACC19CC4B}"/>
              </a:ext>
            </a:extLst>
          </p:cNvPr>
          <p:cNvSpPr txBox="1"/>
          <p:nvPr/>
        </p:nvSpPr>
        <p:spPr>
          <a:xfrm>
            <a:off x="4341101" y="4693428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ID_A2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22" name="テキスト ボックス 221">
            <a:extLst>
              <a:ext uri="{FF2B5EF4-FFF2-40B4-BE49-F238E27FC236}">
                <a16:creationId xmlns:a16="http://schemas.microsoft.com/office/drawing/2014/main" id="{22EE5BB1-DE44-4C7D-9E0F-1BCF24DD3AF8}"/>
              </a:ext>
            </a:extLst>
          </p:cNvPr>
          <p:cNvSpPr txBox="1"/>
          <p:nvPr/>
        </p:nvSpPr>
        <p:spPr>
          <a:xfrm>
            <a:off x="4341101" y="5107461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ID_A3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23" name="テキスト ボックス 222">
            <a:extLst>
              <a:ext uri="{FF2B5EF4-FFF2-40B4-BE49-F238E27FC236}">
                <a16:creationId xmlns:a16="http://schemas.microsoft.com/office/drawing/2014/main" id="{BD4D71A4-7A19-4557-A4B3-235CE1A9E4C1}"/>
              </a:ext>
            </a:extLst>
          </p:cNvPr>
          <p:cNvSpPr txBox="1"/>
          <p:nvPr/>
        </p:nvSpPr>
        <p:spPr>
          <a:xfrm>
            <a:off x="4341101" y="5499475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ID_D3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24" name="テキスト ボックス 223">
            <a:extLst>
              <a:ext uri="{FF2B5EF4-FFF2-40B4-BE49-F238E27FC236}">
                <a16:creationId xmlns:a16="http://schemas.microsoft.com/office/drawing/2014/main" id="{A81E04E4-D4F3-4E0D-B009-1C0815E40485}"/>
              </a:ext>
            </a:extLst>
          </p:cNvPr>
          <p:cNvSpPr txBox="1"/>
          <p:nvPr/>
        </p:nvSpPr>
        <p:spPr>
          <a:xfrm>
            <a:off x="4341101" y="4158541"/>
            <a:ext cx="689926" cy="15388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00">
                <a:solidFill>
                  <a:schemeClr val="accent2"/>
                </a:solidFill>
                <a:latin typeface="+mn-ea"/>
              </a:rPr>
              <a:t>19:15</a:t>
            </a:r>
            <a:endParaRPr kumimoji="1" lang="ja-JP" altLang="en-US" sz="100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226" name="テキスト ボックス 225">
            <a:extLst>
              <a:ext uri="{FF2B5EF4-FFF2-40B4-BE49-F238E27FC236}">
                <a16:creationId xmlns:a16="http://schemas.microsoft.com/office/drawing/2014/main" id="{48124BC0-DA10-410F-B301-CBE72AA4A9CF}"/>
              </a:ext>
            </a:extLst>
          </p:cNvPr>
          <p:cNvSpPr txBox="1"/>
          <p:nvPr/>
        </p:nvSpPr>
        <p:spPr>
          <a:xfrm>
            <a:off x="4341101" y="4570592"/>
            <a:ext cx="689926" cy="15388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00">
                <a:solidFill>
                  <a:schemeClr val="accent2"/>
                </a:solidFill>
                <a:latin typeface="+mn-ea"/>
              </a:rPr>
              <a:t>24:20</a:t>
            </a:r>
            <a:endParaRPr kumimoji="1" lang="ja-JP" altLang="en-US" sz="1000">
              <a:solidFill>
                <a:schemeClr val="accent2"/>
              </a:solidFill>
              <a:latin typeface="+mn-ea"/>
            </a:endParaRPr>
          </a:p>
        </p:txBody>
      </p:sp>
      <p:cxnSp>
        <p:nvCxnSpPr>
          <p:cNvPr id="227" name="直線コネクタ 226">
            <a:extLst>
              <a:ext uri="{FF2B5EF4-FFF2-40B4-BE49-F238E27FC236}">
                <a16:creationId xmlns:a16="http://schemas.microsoft.com/office/drawing/2014/main" id="{0E86068E-C6F3-4BE9-AD42-3432E7E4F4BE}"/>
              </a:ext>
            </a:extLst>
          </p:cNvPr>
          <p:cNvCxnSpPr>
            <a:cxnSpLocks/>
          </p:cNvCxnSpPr>
          <p:nvPr/>
        </p:nvCxnSpPr>
        <p:spPr>
          <a:xfrm>
            <a:off x="7603508" y="4894362"/>
            <a:ext cx="0" cy="9954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正方形/長方形 229">
            <a:extLst>
              <a:ext uri="{FF2B5EF4-FFF2-40B4-BE49-F238E27FC236}">
                <a16:creationId xmlns:a16="http://schemas.microsoft.com/office/drawing/2014/main" id="{B247A9FC-86F9-4C67-B780-83DE492C80F2}"/>
              </a:ext>
            </a:extLst>
          </p:cNvPr>
          <p:cNvSpPr/>
          <p:nvPr/>
        </p:nvSpPr>
        <p:spPr>
          <a:xfrm>
            <a:off x="1764656" y="3942434"/>
            <a:ext cx="287867" cy="72813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1" name="二等辺三角形 230">
            <a:extLst>
              <a:ext uri="{FF2B5EF4-FFF2-40B4-BE49-F238E27FC236}">
                <a16:creationId xmlns:a16="http://schemas.microsoft.com/office/drawing/2014/main" id="{007C2435-F8B1-4D9B-80BE-12718EB225DC}"/>
              </a:ext>
            </a:extLst>
          </p:cNvPr>
          <p:cNvSpPr/>
          <p:nvPr/>
        </p:nvSpPr>
        <p:spPr>
          <a:xfrm>
            <a:off x="1796405" y="4482184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232" name="直線コネクタ 231">
            <a:extLst>
              <a:ext uri="{FF2B5EF4-FFF2-40B4-BE49-F238E27FC236}">
                <a16:creationId xmlns:a16="http://schemas.microsoft.com/office/drawing/2014/main" id="{31B88553-60AA-49CB-8209-2DA76A0C4D5C}"/>
              </a:ext>
            </a:extLst>
          </p:cNvPr>
          <p:cNvCxnSpPr/>
          <p:nvPr/>
        </p:nvCxnSpPr>
        <p:spPr>
          <a:xfrm>
            <a:off x="2052523" y="4205958"/>
            <a:ext cx="8088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コネクタ 232">
            <a:extLst>
              <a:ext uri="{FF2B5EF4-FFF2-40B4-BE49-F238E27FC236}">
                <a16:creationId xmlns:a16="http://schemas.microsoft.com/office/drawing/2014/main" id="{A594E2E0-EE97-48FE-94FA-C1541E26C55B}"/>
              </a:ext>
            </a:extLst>
          </p:cNvPr>
          <p:cNvCxnSpPr/>
          <p:nvPr/>
        </p:nvCxnSpPr>
        <p:spPr>
          <a:xfrm>
            <a:off x="969022" y="4205959"/>
            <a:ext cx="7956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台形 235">
            <a:extLst>
              <a:ext uri="{FF2B5EF4-FFF2-40B4-BE49-F238E27FC236}">
                <a16:creationId xmlns:a16="http://schemas.microsoft.com/office/drawing/2014/main" id="{FD7C1F5E-402D-4EAE-88C1-99977155F8C0}"/>
              </a:ext>
            </a:extLst>
          </p:cNvPr>
          <p:cNvSpPr/>
          <p:nvPr/>
        </p:nvSpPr>
        <p:spPr>
          <a:xfrm rot="5400000">
            <a:off x="260054" y="4058323"/>
            <a:ext cx="1123950" cy="295275"/>
          </a:xfrm>
          <a:prstGeom prst="trapezoid">
            <a:avLst>
              <a:gd name="adj" fmla="val 72500"/>
            </a:avLst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7" name="テキスト ボックス 236">
            <a:extLst>
              <a:ext uri="{FF2B5EF4-FFF2-40B4-BE49-F238E27FC236}">
                <a16:creationId xmlns:a16="http://schemas.microsoft.com/office/drawing/2014/main" id="{B5CC8275-460E-4F6F-972E-D00C328C1C6C}"/>
              </a:ext>
            </a:extLst>
          </p:cNvPr>
          <p:cNvSpPr txBox="1"/>
          <p:nvPr/>
        </p:nvSpPr>
        <p:spPr>
          <a:xfrm>
            <a:off x="684130" y="3834484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0</a:t>
            </a:r>
            <a:endParaRPr kumimoji="1" lang="ja-JP" altLang="en-US" sz="1800"/>
          </a:p>
        </p:txBody>
      </p:sp>
      <p:sp>
        <p:nvSpPr>
          <p:cNvPr id="423" name="テキスト ボックス 422">
            <a:extLst>
              <a:ext uri="{FF2B5EF4-FFF2-40B4-BE49-F238E27FC236}">
                <a16:creationId xmlns:a16="http://schemas.microsoft.com/office/drawing/2014/main" id="{2609FF21-0E18-46BD-8384-DB98AEE450BA}"/>
              </a:ext>
            </a:extLst>
          </p:cNvPr>
          <p:cNvSpPr txBox="1"/>
          <p:nvPr/>
        </p:nvSpPr>
        <p:spPr>
          <a:xfrm>
            <a:off x="684130" y="4299764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1</a:t>
            </a:r>
            <a:endParaRPr kumimoji="1" lang="ja-JP" altLang="en-US" sz="1800"/>
          </a:p>
        </p:txBody>
      </p:sp>
      <p:sp>
        <p:nvSpPr>
          <p:cNvPr id="424" name="テキスト ボックス 423">
            <a:extLst>
              <a:ext uri="{FF2B5EF4-FFF2-40B4-BE49-F238E27FC236}">
                <a16:creationId xmlns:a16="http://schemas.microsoft.com/office/drawing/2014/main" id="{32466C4B-5A7B-4D88-AE1D-3269F0EDE76A}"/>
              </a:ext>
            </a:extLst>
          </p:cNvPr>
          <p:cNvSpPr txBox="1"/>
          <p:nvPr/>
        </p:nvSpPr>
        <p:spPr>
          <a:xfrm>
            <a:off x="969022" y="3966096"/>
            <a:ext cx="938741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IF_NEXT_PC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25" name="テキスト ボックス 424">
            <a:extLst>
              <a:ext uri="{FF2B5EF4-FFF2-40B4-BE49-F238E27FC236}">
                <a16:creationId xmlns:a16="http://schemas.microsoft.com/office/drawing/2014/main" id="{88B40973-BC90-4089-8CE5-475DBD99802B}"/>
              </a:ext>
            </a:extLst>
          </p:cNvPr>
          <p:cNvSpPr txBox="1"/>
          <p:nvPr/>
        </p:nvSpPr>
        <p:spPr>
          <a:xfrm>
            <a:off x="1610296" y="3642720"/>
            <a:ext cx="618810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PC</a:t>
            </a:r>
            <a:endParaRPr kumimoji="1" lang="ja-JP" altLang="en-US" sz="1800"/>
          </a:p>
        </p:txBody>
      </p:sp>
      <p:cxnSp>
        <p:nvCxnSpPr>
          <p:cNvPr id="426" name="直線コネクタ 425">
            <a:extLst>
              <a:ext uri="{FF2B5EF4-FFF2-40B4-BE49-F238E27FC236}">
                <a16:creationId xmlns:a16="http://schemas.microsoft.com/office/drawing/2014/main" id="{512ACF21-1F7A-484D-8935-0268C1759353}"/>
              </a:ext>
            </a:extLst>
          </p:cNvPr>
          <p:cNvCxnSpPr/>
          <p:nvPr/>
        </p:nvCxnSpPr>
        <p:spPr>
          <a:xfrm>
            <a:off x="274025" y="3980534"/>
            <a:ext cx="4003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コネクタ 426">
            <a:extLst>
              <a:ext uri="{FF2B5EF4-FFF2-40B4-BE49-F238E27FC236}">
                <a16:creationId xmlns:a16="http://schemas.microsoft.com/office/drawing/2014/main" id="{F96A0C59-CE7B-4A74-85CC-0CF504B188AE}"/>
              </a:ext>
            </a:extLst>
          </p:cNvPr>
          <p:cNvCxnSpPr/>
          <p:nvPr/>
        </p:nvCxnSpPr>
        <p:spPr>
          <a:xfrm>
            <a:off x="393308" y="4438263"/>
            <a:ext cx="281083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楕円 427">
            <a:extLst>
              <a:ext uri="{FF2B5EF4-FFF2-40B4-BE49-F238E27FC236}">
                <a16:creationId xmlns:a16="http://schemas.microsoft.com/office/drawing/2014/main" id="{D44F6D1F-151F-4673-BA26-553B137465F1}"/>
              </a:ext>
            </a:extLst>
          </p:cNvPr>
          <p:cNvSpPr/>
          <p:nvPr/>
        </p:nvSpPr>
        <p:spPr>
          <a:xfrm>
            <a:off x="2286390" y="4160529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429" name="グループ化 428">
            <a:extLst>
              <a:ext uri="{FF2B5EF4-FFF2-40B4-BE49-F238E27FC236}">
                <a16:creationId xmlns:a16="http://schemas.microsoft.com/office/drawing/2014/main" id="{772B2D4D-0350-4348-8D95-FE554D5FCAB7}"/>
              </a:ext>
            </a:extLst>
          </p:cNvPr>
          <p:cNvGrpSpPr/>
          <p:nvPr/>
        </p:nvGrpSpPr>
        <p:grpSpPr>
          <a:xfrm>
            <a:off x="2540002" y="5285786"/>
            <a:ext cx="391335" cy="703818"/>
            <a:chOff x="4483177" y="2711053"/>
            <a:chExt cx="704376" cy="1266825"/>
          </a:xfrm>
        </p:grpSpPr>
        <p:sp>
          <p:nvSpPr>
            <p:cNvPr id="430" name="台形 429">
              <a:extLst>
                <a:ext uri="{FF2B5EF4-FFF2-40B4-BE49-F238E27FC236}">
                  <a16:creationId xmlns:a16="http://schemas.microsoft.com/office/drawing/2014/main" id="{E86554D1-F98D-4530-8166-673EBBB07767}"/>
                </a:ext>
              </a:extLst>
            </p:cNvPr>
            <p:cNvSpPr/>
            <p:nvPr/>
          </p:nvSpPr>
          <p:spPr>
            <a:xfrm rot="5400000">
              <a:off x="4216003" y="3006328"/>
              <a:ext cx="1266825" cy="676275"/>
            </a:xfrm>
            <a:prstGeom prst="trapezoid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31" name="二等辺三角形 430">
              <a:extLst>
                <a:ext uri="{FF2B5EF4-FFF2-40B4-BE49-F238E27FC236}">
                  <a16:creationId xmlns:a16="http://schemas.microsoft.com/office/drawing/2014/main" id="{B3626792-7B2E-4F1C-A1F1-616FCB558BE2}"/>
                </a:ext>
              </a:extLst>
            </p:cNvPr>
            <p:cNvSpPr/>
            <p:nvPr/>
          </p:nvSpPr>
          <p:spPr>
            <a:xfrm rot="5400000">
              <a:off x="4489465" y="3208138"/>
              <a:ext cx="316277" cy="272653"/>
            </a:xfrm>
            <a:prstGeom prst="triangl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32" name="二等辺三角形 431">
              <a:extLst>
                <a:ext uri="{FF2B5EF4-FFF2-40B4-BE49-F238E27FC236}">
                  <a16:creationId xmlns:a16="http://schemas.microsoft.com/office/drawing/2014/main" id="{268BCCA4-6C8E-4AB7-8C49-292C8A6FD15B}"/>
                </a:ext>
              </a:extLst>
            </p:cNvPr>
            <p:cNvSpPr/>
            <p:nvPr/>
          </p:nvSpPr>
          <p:spPr>
            <a:xfrm rot="5400000">
              <a:off x="4461365" y="3208139"/>
              <a:ext cx="316277" cy="27265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33" name="テキスト ボックス 432">
            <a:extLst>
              <a:ext uri="{FF2B5EF4-FFF2-40B4-BE49-F238E27FC236}">
                <a16:creationId xmlns:a16="http://schemas.microsoft.com/office/drawing/2014/main" id="{CCA988DE-F222-4200-879A-3DD610C08348}"/>
              </a:ext>
            </a:extLst>
          </p:cNvPr>
          <p:cNvSpPr txBox="1"/>
          <p:nvPr/>
        </p:nvSpPr>
        <p:spPr>
          <a:xfrm>
            <a:off x="2667183" y="5499195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+</a:t>
            </a:r>
            <a:endParaRPr kumimoji="1" lang="ja-JP" altLang="en-US" sz="1800"/>
          </a:p>
        </p:txBody>
      </p:sp>
      <p:cxnSp>
        <p:nvCxnSpPr>
          <p:cNvPr id="434" name="直線コネクタ 433">
            <a:extLst>
              <a:ext uri="{FF2B5EF4-FFF2-40B4-BE49-F238E27FC236}">
                <a16:creationId xmlns:a16="http://schemas.microsoft.com/office/drawing/2014/main" id="{0A513E30-7CA2-42DB-9814-3E3BD24C35AE}"/>
              </a:ext>
            </a:extLst>
          </p:cNvPr>
          <p:cNvCxnSpPr/>
          <p:nvPr/>
        </p:nvCxnSpPr>
        <p:spPr>
          <a:xfrm>
            <a:off x="2335393" y="5420404"/>
            <a:ext cx="2202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コネクタ 434">
            <a:extLst>
              <a:ext uri="{FF2B5EF4-FFF2-40B4-BE49-F238E27FC236}">
                <a16:creationId xmlns:a16="http://schemas.microsoft.com/office/drawing/2014/main" id="{27277802-619F-4661-87DB-CA0B00CC8859}"/>
              </a:ext>
            </a:extLst>
          </p:cNvPr>
          <p:cNvCxnSpPr>
            <a:cxnSpLocks/>
          </p:cNvCxnSpPr>
          <p:nvPr/>
        </p:nvCxnSpPr>
        <p:spPr>
          <a:xfrm>
            <a:off x="2335393" y="5421772"/>
            <a:ext cx="0" cy="1598143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コネクタ 435">
            <a:extLst>
              <a:ext uri="{FF2B5EF4-FFF2-40B4-BE49-F238E27FC236}">
                <a16:creationId xmlns:a16="http://schemas.microsoft.com/office/drawing/2014/main" id="{80C278CB-531C-4883-91EE-BA05A0DED6D0}"/>
              </a:ext>
            </a:extLst>
          </p:cNvPr>
          <p:cNvCxnSpPr>
            <a:cxnSpLocks/>
          </p:cNvCxnSpPr>
          <p:nvPr/>
        </p:nvCxnSpPr>
        <p:spPr>
          <a:xfrm>
            <a:off x="2187867" y="5862364"/>
            <a:ext cx="3677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テキスト ボックス 436">
            <a:extLst>
              <a:ext uri="{FF2B5EF4-FFF2-40B4-BE49-F238E27FC236}">
                <a16:creationId xmlns:a16="http://schemas.microsoft.com/office/drawing/2014/main" id="{3CC1170B-A4A4-43EB-8EF3-1ABD785ADDE8}"/>
              </a:ext>
            </a:extLst>
          </p:cNvPr>
          <p:cNvSpPr txBox="1"/>
          <p:nvPr/>
        </p:nvSpPr>
        <p:spPr>
          <a:xfrm>
            <a:off x="1902329" y="5727356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4</a:t>
            </a:r>
            <a:endParaRPr kumimoji="1" lang="ja-JP" altLang="en-US" sz="1800"/>
          </a:p>
        </p:txBody>
      </p:sp>
      <p:sp>
        <p:nvSpPr>
          <p:cNvPr id="438" name="正方形/長方形 437">
            <a:extLst>
              <a:ext uri="{FF2B5EF4-FFF2-40B4-BE49-F238E27FC236}">
                <a16:creationId xmlns:a16="http://schemas.microsoft.com/office/drawing/2014/main" id="{52D0A0BD-05E3-48C7-985D-346A05F4EFBF}"/>
              </a:ext>
            </a:extLst>
          </p:cNvPr>
          <p:cNvSpPr/>
          <p:nvPr/>
        </p:nvSpPr>
        <p:spPr>
          <a:xfrm>
            <a:off x="3267395" y="6807773"/>
            <a:ext cx="287867" cy="68175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9" name="二等辺三角形 438">
            <a:extLst>
              <a:ext uri="{FF2B5EF4-FFF2-40B4-BE49-F238E27FC236}">
                <a16:creationId xmlns:a16="http://schemas.microsoft.com/office/drawing/2014/main" id="{19BCD3BC-0B5B-40B9-8853-F8E260613F0B}"/>
              </a:ext>
            </a:extLst>
          </p:cNvPr>
          <p:cNvSpPr/>
          <p:nvPr/>
        </p:nvSpPr>
        <p:spPr>
          <a:xfrm>
            <a:off x="3299144" y="7291977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40" name="楕円 439">
            <a:extLst>
              <a:ext uri="{FF2B5EF4-FFF2-40B4-BE49-F238E27FC236}">
                <a16:creationId xmlns:a16="http://schemas.microsoft.com/office/drawing/2014/main" id="{14BD315E-35F0-4E39-8E54-D584F06F9A2F}"/>
              </a:ext>
            </a:extLst>
          </p:cNvPr>
          <p:cNvSpPr/>
          <p:nvPr/>
        </p:nvSpPr>
        <p:spPr>
          <a:xfrm>
            <a:off x="2277496" y="5371380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441" name="直線コネクタ 440">
            <a:extLst>
              <a:ext uri="{FF2B5EF4-FFF2-40B4-BE49-F238E27FC236}">
                <a16:creationId xmlns:a16="http://schemas.microsoft.com/office/drawing/2014/main" id="{CCD7F320-04CC-495E-BF8F-7DE79506AC7D}"/>
              </a:ext>
            </a:extLst>
          </p:cNvPr>
          <p:cNvCxnSpPr>
            <a:cxnSpLocks/>
          </p:cNvCxnSpPr>
          <p:nvPr/>
        </p:nvCxnSpPr>
        <p:spPr>
          <a:xfrm>
            <a:off x="3097324" y="5613329"/>
            <a:ext cx="0" cy="7756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テキスト ボックス 441">
            <a:extLst>
              <a:ext uri="{FF2B5EF4-FFF2-40B4-BE49-F238E27FC236}">
                <a16:creationId xmlns:a16="http://schemas.microsoft.com/office/drawing/2014/main" id="{A45CD5DA-2F20-484E-A3A4-E8562598136F}"/>
              </a:ext>
            </a:extLst>
          </p:cNvPr>
          <p:cNvSpPr txBox="1"/>
          <p:nvPr/>
        </p:nvSpPr>
        <p:spPr>
          <a:xfrm rot="5400000">
            <a:off x="2758677" y="5996354"/>
            <a:ext cx="937330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IF_PC_PLUS4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43" name="正方形/長方形 442">
            <a:extLst>
              <a:ext uri="{FF2B5EF4-FFF2-40B4-BE49-F238E27FC236}">
                <a16:creationId xmlns:a16="http://schemas.microsoft.com/office/drawing/2014/main" id="{1268C3ED-F5A9-4193-BD0B-A3160796EE5D}"/>
              </a:ext>
            </a:extLst>
          </p:cNvPr>
          <p:cNvSpPr/>
          <p:nvPr/>
        </p:nvSpPr>
        <p:spPr>
          <a:xfrm>
            <a:off x="2861366" y="3942433"/>
            <a:ext cx="693896" cy="774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4" name="二等辺三角形 443">
            <a:extLst>
              <a:ext uri="{FF2B5EF4-FFF2-40B4-BE49-F238E27FC236}">
                <a16:creationId xmlns:a16="http://schemas.microsoft.com/office/drawing/2014/main" id="{DDBD66EA-FE28-4C4F-9F4B-2B1A3C230888}"/>
              </a:ext>
            </a:extLst>
          </p:cNvPr>
          <p:cNvSpPr/>
          <p:nvPr/>
        </p:nvSpPr>
        <p:spPr>
          <a:xfrm>
            <a:off x="3299144" y="4526412"/>
            <a:ext cx="220980" cy="19050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445" name="直線コネクタ 444">
            <a:extLst>
              <a:ext uri="{FF2B5EF4-FFF2-40B4-BE49-F238E27FC236}">
                <a16:creationId xmlns:a16="http://schemas.microsoft.com/office/drawing/2014/main" id="{AA43199E-BE05-4917-8CA6-FB2FC62F818D}"/>
              </a:ext>
            </a:extLst>
          </p:cNvPr>
          <p:cNvCxnSpPr/>
          <p:nvPr/>
        </p:nvCxnSpPr>
        <p:spPr>
          <a:xfrm>
            <a:off x="274025" y="6389005"/>
            <a:ext cx="28167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線コネクタ 445">
            <a:extLst>
              <a:ext uri="{FF2B5EF4-FFF2-40B4-BE49-F238E27FC236}">
                <a16:creationId xmlns:a16="http://schemas.microsoft.com/office/drawing/2014/main" id="{A2E8B023-0C01-494E-8067-4AD83928905D}"/>
              </a:ext>
            </a:extLst>
          </p:cNvPr>
          <p:cNvCxnSpPr>
            <a:cxnSpLocks/>
          </p:cNvCxnSpPr>
          <p:nvPr/>
        </p:nvCxnSpPr>
        <p:spPr>
          <a:xfrm>
            <a:off x="274025" y="3980534"/>
            <a:ext cx="0" cy="24084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テキスト ボックス 446">
            <a:extLst>
              <a:ext uri="{FF2B5EF4-FFF2-40B4-BE49-F238E27FC236}">
                <a16:creationId xmlns:a16="http://schemas.microsoft.com/office/drawing/2014/main" id="{5F854A28-A03A-4FA5-BD67-A71205F3BDA9}"/>
              </a:ext>
            </a:extLst>
          </p:cNvPr>
          <p:cNvSpPr txBox="1"/>
          <p:nvPr/>
        </p:nvSpPr>
        <p:spPr>
          <a:xfrm>
            <a:off x="2861366" y="3642719"/>
            <a:ext cx="693896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IMem</a:t>
            </a:r>
            <a:endParaRPr kumimoji="1" lang="ja-JP" altLang="en-US" sz="1800"/>
          </a:p>
        </p:txBody>
      </p:sp>
      <p:sp>
        <p:nvSpPr>
          <p:cNvPr id="449" name="テキスト ボックス 448">
            <a:extLst>
              <a:ext uri="{FF2B5EF4-FFF2-40B4-BE49-F238E27FC236}">
                <a16:creationId xmlns:a16="http://schemas.microsoft.com/office/drawing/2014/main" id="{D12519F0-B0B6-45CF-832C-7C2BDCE9D117}"/>
              </a:ext>
            </a:extLst>
          </p:cNvPr>
          <p:cNvSpPr txBox="1"/>
          <p:nvPr/>
        </p:nvSpPr>
        <p:spPr>
          <a:xfrm>
            <a:off x="2873840" y="4075949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A</a:t>
            </a:r>
            <a:endParaRPr kumimoji="1" lang="ja-JP" altLang="en-US" sz="1800"/>
          </a:p>
        </p:txBody>
      </p:sp>
      <p:sp>
        <p:nvSpPr>
          <p:cNvPr id="450" name="テキスト ボックス 449">
            <a:extLst>
              <a:ext uri="{FF2B5EF4-FFF2-40B4-BE49-F238E27FC236}">
                <a16:creationId xmlns:a16="http://schemas.microsoft.com/office/drawing/2014/main" id="{4A2A908E-9A03-4671-8554-7973630D2D14}"/>
              </a:ext>
            </a:extLst>
          </p:cNvPr>
          <p:cNvSpPr txBox="1"/>
          <p:nvPr/>
        </p:nvSpPr>
        <p:spPr>
          <a:xfrm>
            <a:off x="3275779" y="4075949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</a:t>
            </a:r>
            <a:endParaRPr kumimoji="1" lang="ja-JP" altLang="en-US" sz="1800"/>
          </a:p>
        </p:txBody>
      </p:sp>
      <p:sp>
        <p:nvSpPr>
          <p:cNvPr id="451" name="テキスト ボックス 450">
            <a:extLst>
              <a:ext uri="{FF2B5EF4-FFF2-40B4-BE49-F238E27FC236}">
                <a16:creationId xmlns:a16="http://schemas.microsoft.com/office/drawing/2014/main" id="{4E00871F-C445-4B04-BFCD-62EEF96D8B65}"/>
              </a:ext>
            </a:extLst>
          </p:cNvPr>
          <p:cNvSpPr txBox="1"/>
          <p:nvPr/>
        </p:nvSpPr>
        <p:spPr>
          <a:xfrm>
            <a:off x="4358705" y="6840981"/>
            <a:ext cx="66803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IFID_PC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52" name="テキスト ボックス 451">
            <a:extLst>
              <a:ext uri="{FF2B5EF4-FFF2-40B4-BE49-F238E27FC236}">
                <a16:creationId xmlns:a16="http://schemas.microsoft.com/office/drawing/2014/main" id="{5AB75D40-30B2-4B4A-B170-BF5F6E0C87BA}"/>
              </a:ext>
            </a:extLst>
          </p:cNvPr>
          <p:cNvSpPr txBox="1"/>
          <p:nvPr/>
        </p:nvSpPr>
        <p:spPr>
          <a:xfrm>
            <a:off x="3551874" y="4009799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ID_INST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453" name="直線コネクタ 452">
            <a:extLst>
              <a:ext uri="{FF2B5EF4-FFF2-40B4-BE49-F238E27FC236}">
                <a16:creationId xmlns:a16="http://schemas.microsoft.com/office/drawing/2014/main" id="{D1378513-8FEF-44FD-8689-4BE6347449B5}"/>
              </a:ext>
            </a:extLst>
          </p:cNvPr>
          <p:cNvCxnSpPr/>
          <p:nvPr/>
        </p:nvCxnSpPr>
        <p:spPr>
          <a:xfrm>
            <a:off x="3561317" y="4205958"/>
            <a:ext cx="6128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正方形/長方形 454">
            <a:extLst>
              <a:ext uri="{FF2B5EF4-FFF2-40B4-BE49-F238E27FC236}">
                <a16:creationId xmlns:a16="http://schemas.microsoft.com/office/drawing/2014/main" id="{C4E058C3-F25F-414B-B007-4D373C384AFB}"/>
              </a:ext>
            </a:extLst>
          </p:cNvPr>
          <p:cNvSpPr/>
          <p:nvPr/>
        </p:nvSpPr>
        <p:spPr>
          <a:xfrm>
            <a:off x="5129536" y="3969393"/>
            <a:ext cx="2134863" cy="19222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6" name="テキスト ボックス 455">
            <a:extLst>
              <a:ext uri="{FF2B5EF4-FFF2-40B4-BE49-F238E27FC236}">
                <a16:creationId xmlns:a16="http://schemas.microsoft.com/office/drawing/2014/main" id="{E7385449-2D21-4698-B9B1-6C1DC0DC0725}"/>
              </a:ext>
            </a:extLst>
          </p:cNvPr>
          <p:cNvSpPr txBox="1"/>
          <p:nvPr/>
        </p:nvSpPr>
        <p:spPr>
          <a:xfrm>
            <a:off x="5621933" y="4816051"/>
            <a:ext cx="1017926" cy="36933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2400"/>
              <a:t>Reg</a:t>
            </a:r>
            <a:endParaRPr kumimoji="1" lang="ja-JP" altLang="en-US" sz="2400"/>
          </a:p>
        </p:txBody>
      </p:sp>
      <p:sp>
        <p:nvSpPr>
          <p:cNvPr id="458" name="テキスト ボックス 457">
            <a:extLst>
              <a:ext uri="{FF2B5EF4-FFF2-40B4-BE49-F238E27FC236}">
                <a16:creationId xmlns:a16="http://schemas.microsoft.com/office/drawing/2014/main" id="{F5919C7A-FBA3-44CC-8185-4B45CDA806F3}"/>
              </a:ext>
            </a:extLst>
          </p:cNvPr>
          <p:cNvSpPr txBox="1"/>
          <p:nvPr/>
        </p:nvSpPr>
        <p:spPr>
          <a:xfrm>
            <a:off x="5132222" y="4301439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A1</a:t>
            </a:r>
            <a:endParaRPr kumimoji="1" lang="ja-JP" altLang="en-US" sz="1800"/>
          </a:p>
        </p:txBody>
      </p:sp>
      <p:sp>
        <p:nvSpPr>
          <p:cNvPr id="459" name="テキスト ボックス 458">
            <a:extLst>
              <a:ext uri="{FF2B5EF4-FFF2-40B4-BE49-F238E27FC236}">
                <a16:creationId xmlns:a16="http://schemas.microsoft.com/office/drawing/2014/main" id="{568E4A35-74C5-410F-A98C-26550BD3DF7B}"/>
              </a:ext>
            </a:extLst>
          </p:cNvPr>
          <p:cNvSpPr txBox="1"/>
          <p:nvPr/>
        </p:nvSpPr>
        <p:spPr>
          <a:xfrm>
            <a:off x="6461366" y="3985375"/>
            <a:ext cx="648000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WE3</a:t>
            </a:r>
            <a:endParaRPr kumimoji="1" lang="ja-JP" altLang="en-US" sz="1800"/>
          </a:p>
        </p:txBody>
      </p:sp>
      <p:sp>
        <p:nvSpPr>
          <p:cNvPr id="460" name="テキスト ボックス 459">
            <a:extLst>
              <a:ext uri="{FF2B5EF4-FFF2-40B4-BE49-F238E27FC236}">
                <a16:creationId xmlns:a16="http://schemas.microsoft.com/office/drawing/2014/main" id="{5038C11F-6377-498B-B0E3-38ED607698CA}"/>
              </a:ext>
            </a:extLst>
          </p:cNvPr>
          <p:cNvSpPr txBox="1"/>
          <p:nvPr/>
        </p:nvSpPr>
        <p:spPr>
          <a:xfrm>
            <a:off x="6834375" y="4301439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Q1</a:t>
            </a:r>
            <a:endParaRPr kumimoji="1" lang="ja-JP" altLang="en-US" sz="1800"/>
          </a:p>
        </p:txBody>
      </p:sp>
      <p:sp>
        <p:nvSpPr>
          <p:cNvPr id="461" name="テキスト ボックス 460">
            <a:extLst>
              <a:ext uri="{FF2B5EF4-FFF2-40B4-BE49-F238E27FC236}">
                <a16:creationId xmlns:a16="http://schemas.microsoft.com/office/drawing/2014/main" id="{C61589BD-3704-453D-8C83-4FD104728B67}"/>
              </a:ext>
            </a:extLst>
          </p:cNvPr>
          <p:cNvSpPr txBox="1"/>
          <p:nvPr/>
        </p:nvSpPr>
        <p:spPr>
          <a:xfrm>
            <a:off x="5132222" y="4733017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A2</a:t>
            </a:r>
            <a:endParaRPr kumimoji="1" lang="ja-JP" altLang="en-US" sz="1800"/>
          </a:p>
        </p:txBody>
      </p:sp>
      <p:sp>
        <p:nvSpPr>
          <p:cNvPr id="462" name="テキスト ボックス 461">
            <a:extLst>
              <a:ext uri="{FF2B5EF4-FFF2-40B4-BE49-F238E27FC236}">
                <a16:creationId xmlns:a16="http://schemas.microsoft.com/office/drawing/2014/main" id="{BC94B49E-6715-4570-AAC9-2C4AFAF61AAC}"/>
              </a:ext>
            </a:extLst>
          </p:cNvPr>
          <p:cNvSpPr txBox="1"/>
          <p:nvPr/>
        </p:nvSpPr>
        <p:spPr>
          <a:xfrm>
            <a:off x="6834375" y="4733017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Q2</a:t>
            </a:r>
            <a:endParaRPr kumimoji="1" lang="ja-JP" altLang="en-US" sz="1800"/>
          </a:p>
        </p:txBody>
      </p:sp>
      <p:sp>
        <p:nvSpPr>
          <p:cNvPr id="463" name="テキスト ボックス 462">
            <a:extLst>
              <a:ext uri="{FF2B5EF4-FFF2-40B4-BE49-F238E27FC236}">
                <a16:creationId xmlns:a16="http://schemas.microsoft.com/office/drawing/2014/main" id="{E23F8C65-61A0-4617-930F-784BF270A07E}"/>
              </a:ext>
            </a:extLst>
          </p:cNvPr>
          <p:cNvSpPr txBox="1"/>
          <p:nvPr/>
        </p:nvSpPr>
        <p:spPr>
          <a:xfrm>
            <a:off x="5132222" y="5137902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A3</a:t>
            </a:r>
            <a:endParaRPr kumimoji="1" lang="ja-JP" altLang="en-US" sz="1800"/>
          </a:p>
        </p:txBody>
      </p:sp>
      <p:sp>
        <p:nvSpPr>
          <p:cNvPr id="464" name="テキスト ボックス 463">
            <a:extLst>
              <a:ext uri="{FF2B5EF4-FFF2-40B4-BE49-F238E27FC236}">
                <a16:creationId xmlns:a16="http://schemas.microsoft.com/office/drawing/2014/main" id="{BF289948-A660-4449-81BC-3F545E3AB0DC}"/>
              </a:ext>
            </a:extLst>
          </p:cNvPr>
          <p:cNvSpPr txBox="1"/>
          <p:nvPr/>
        </p:nvSpPr>
        <p:spPr>
          <a:xfrm>
            <a:off x="5132222" y="5542787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D3</a:t>
            </a:r>
            <a:endParaRPr kumimoji="1" lang="ja-JP" altLang="en-US" sz="1800"/>
          </a:p>
        </p:txBody>
      </p:sp>
      <p:cxnSp>
        <p:nvCxnSpPr>
          <p:cNvPr id="465" name="直線コネクタ 464">
            <a:extLst>
              <a:ext uri="{FF2B5EF4-FFF2-40B4-BE49-F238E27FC236}">
                <a16:creationId xmlns:a16="http://schemas.microsoft.com/office/drawing/2014/main" id="{F1FA5AA4-D151-4E95-B09D-D62D706A2F46}"/>
              </a:ext>
            </a:extLst>
          </p:cNvPr>
          <p:cNvCxnSpPr>
            <a:cxnSpLocks/>
          </p:cNvCxnSpPr>
          <p:nvPr/>
        </p:nvCxnSpPr>
        <p:spPr>
          <a:xfrm>
            <a:off x="4168135" y="4437768"/>
            <a:ext cx="9614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線コネクタ 465">
            <a:extLst>
              <a:ext uri="{FF2B5EF4-FFF2-40B4-BE49-F238E27FC236}">
                <a16:creationId xmlns:a16="http://schemas.microsoft.com/office/drawing/2014/main" id="{5FFBE01C-50BC-4715-A9DF-12D5F284FAF0}"/>
              </a:ext>
            </a:extLst>
          </p:cNvPr>
          <p:cNvCxnSpPr/>
          <p:nvPr/>
        </p:nvCxnSpPr>
        <p:spPr>
          <a:xfrm flipV="1">
            <a:off x="4174190" y="4445388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線コネクタ 466">
            <a:extLst>
              <a:ext uri="{FF2B5EF4-FFF2-40B4-BE49-F238E27FC236}">
                <a16:creationId xmlns:a16="http://schemas.microsoft.com/office/drawing/2014/main" id="{A1D0A24E-9F0D-4C48-910A-58D66EC41D95}"/>
              </a:ext>
            </a:extLst>
          </p:cNvPr>
          <p:cNvCxnSpPr>
            <a:cxnSpLocks/>
          </p:cNvCxnSpPr>
          <p:nvPr/>
        </p:nvCxnSpPr>
        <p:spPr>
          <a:xfrm>
            <a:off x="4168135" y="4863853"/>
            <a:ext cx="9614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直線コネクタ 467">
            <a:extLst>
              <a:ext uri="{FF2B5EF4-FFF2-40B4-BE49-F238E27FC236}">
                <a16:creationId xmlns:a16="http://schemas.microsoft.com/office/drawing/2014/main" id="{C6D5B6B6-C8BE-44F4-B647-1DAF440AD865}"/>
              </a:ext>
            </a:extLst>
          </p:cNvPr>
          <p:cNvCxnSpPr/>
          <p:nvPr/>
        </p:nvCxnSpPr>
        <p:spPr>
          <a:xfrm>
            <a:off x="4168135" y="6169710"/>
            <a:ext cx="27914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直線コネクタ 468">
            <a:extLst>
              <a:ext uri="{FF2B5EF4-FFF2-40B4-BE49-F238E27FC236}">
                <a16:creationId xmlns:a16="http://schemas.microsoft.com/office/drawing/2014/main" id="{674372C2-5217-4D49-B874-A35CA383F2E8}"/>
              </a:ext>
            </a:extLst>
          </p:cNvPr>
          <p:cNvCxnSpPr>
            <a:cxnSpLocks/>
          </p:cNvCxnSpPr>
          <p:nvPr/>
        </p:nvCxnSpPr>
        <p:spPr>
          <a:xfrm>
            <a:off x="4168135" y="6595760"/>
            <a:ext cx="9614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直線コネクタ 469">
            <a:extLst>
              <a:ext uri="{FF2B5EF4-FFF2-40B4-BE49-F238E27FC236}">
                <a16:creationId xmlns:a16="http://schemas.microsoft.com/office/drawing/2014/main" id="{9A225481-F1B6-4FA3-B998-958B887EF245}"/>
              </a:ext>
            </a:extLst>
          </p:cNvPr>
          <p:cNvCxnSpPr>
            <a:cxnSpLocks/>
          </p:cNvCxnSpPr>
          <p:nvPr/>
        </p:nvCxnSpPr>
        <p:spPr>
          <a:xfrm>
            <a:off x="3551874" y="7021451"/>
            <a:ext cx="3407726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フローチャート: 手操作入力 470">
            <a:extLst>
              <a:ext uri="{FF2B5EF4-FFF2-40B4-BE49-F238E27FC236}">
                <a16:creationId xmlns:a16="http://schemas.microsoft.com/office/drawing/2014/main" id="{C5C3A004-B31E-46E2-90E8-830BA1D879D5}"/>
              </a:ext>
            </a:extLst>
          </p:cNvPr>
          <p:cNvSpPr/>
          <p:nvPr/>
        </p:nvSpPr>
        <p:spPr>
          <a:xfrm>
            <a:off x="5129537" y="6398587"/>
            <a:ext cx="1256283" cy="324137"/>
          </a:xfrm>
          <a:prstGeom prst="flowChartManualInpu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kumimoji="1" lang="en-US" altLang="ja-JP" sz="1600">
                <a:solidFill>
                  <a:schemeClr val="accent2"/>
                </a:solidFill>
              </a:rPr>
              <a:t>ImmExtend</a:t>
            </a:r>
            <a:endParaRPr kumimoji="1" lang="ja-JP" altLang="en-US" sz="1600">
              <a:solidFill>
                <a:schemeClr val="accent2"/>
              </a:solidFill>
            </a:endParaRPr>
          </a:p>
        </p:txBody>
      </p:sp>
      <p:cxnSp>
        <p:nvCxnSpPr>
          <p:cNvPr id="472" name="直線コネクタ 471">
            <a:extLst>
              <a:ext uri="{FF2B5EF4-FFF2-40B4-BE49-F238E27FC236}">
                <a16:creationId xmlns:a16="http://schemas.microsoft.com/office/drawing/2014/main" id="{C59A0823-56C8-417D-84CC-EB1191FBFC44}"/>
              </a:ext>
            </a:extLst>
          </p:cNvPr>
          <p:cNvCxnSpPr>
            <a:cxnSpLocks/>
          </p:cNvCxnSpPr>
          <p:nvPr/>
        </p:nvCxnSpPr>
        <p:spPr>
          <a:xfrm>
            <a:off x="6390620" y="6595760"/>
            <a:ext cx="5689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線コネクタ 472">
            <a:extLst>
              <a:ext uri="{FF2B5EF4-FFF2-40B4-BE49-F238E27FC236}">
                <a16:creationId xmlns:a16="http://schemas.microsoft.com/office/drawing/2014/main" id="{D45A3388-3FA1-4074-974F-FEB0861A59B7}"/>
              </a:ext>
            </a:extLst>
          </p:cNvPr>
          <p:cNvCxnSpPr>
            <a:cxnSpLocks/>
          </p:cNvCxnSpPr>
          <p:nvPr/>
        </p:nvCxnSpPr>
        <p:spPr>
          <a:xfrm>
            <a:off x="3968750" y="5276401"/>
            <a:ext cx="11607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直線コネクタ 473">
            <a:extLst>
              <a:ext uri="{FF2B5EF4-FFF2-40B4-BE49-F238E27FC236}">
                <a16:creationId xmlns:a16="http://schemas.microsoft.com/office/drawing/2014/main" id="{791A42DB-FE2D-4947-9E9E-503DE53DE54B}"/>
              </a:ext>
            </a:extLst>
          </p:cNvPr>
          <p:cNvCxnSpPr>
            <a:cxnSpLocks/>
          </p:cNvCxnSpPr>
          <p:nvPr/>
        </p:nvCxnSpPr>
        <p:spPr>
          <a:xfrm>
            <a:off x="4064154" y="5681286"/>
            <a:ext cx="10653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直線コネクタ 474">
            <a:extLst>
              <a:ext uri="{FF2B5EF4-FFF2-40B4-BE49-F238E27FC236}">
                <a16:creationId xmlns:a16="http://schemas.microsoft.com/office/drawing/2014/main" id="{DC58380C-FE2D-4D86-B7E0-C4BD17FED4F5}"/>
              </a:ext>
            </a:extLst>
          </p:cNvPr>
          <p:cNvCxnSpPr>
            <a:cxnSpLocks/>
          </p:cNvCxnSpPr>
          <p:nvPr/>
        </p:nvCxnSpPr>
        <p:spPr>
          <a:xfrm>
            <a:off x="3966819" y="5276401"/>
            <a:ext cx="0" cy="2625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直線コネクタ 475">
            <a:extLst>
              <a:ext uri="{FF2B5EF4-FFF2-40B4-BE49-F238E27FC236}">
                <a16:creationId xmlns:a16="http://schemas.microsoft.com/office/drawing/2014/main" id="{065963F7-1844-49FB-A23D-257BA9EEC2D0}"/>
              </a:ext>
            </a:extLst>
          </p:cNvPr>
          <p:cNvCxnSpPr>
            <a:cxnSpLocks/>
          </p:cNvCxnSpPr>
          <p:nvPr/>
        </p:nvCxnSpPr>
        <p:spPr>
          <a:xfrm>
            <a:off x="4071774" y="5681286"/>
            <a:ext cx="0" cy="2131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二等辺三角形 476">
            <a:extLst>
              <a:ext uri="{FF2B5EF4-FFF2-40B4-BE49-F238E27FC236}">
                <a16:creationId xmlns:a16="http://schemas.microsoft.com/office/drawing/2014/main" id="{FEF3BE36-4568-4032-B1B5-E5E2F4AE73B8}"/>
              </a:ext>
            </a:extLst>
          </p:cNvPr>
          <p:cNvSpPr/>
          <p:nvPr/>
        </p:nvSpPr>
        <p:spPr>
          <a:xfrm>
            <a:off x="6990119" y="5699287"/>
            <a:ext cx="220980" cy="190500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78" name="テキスト ボックス 477">
            <a:extLst>
              <a:ext uri="{FF2B5EF4-FFF2-40B4-BE49-F238E27FC236}">
                <a16:creationId xmlns:a16="http://schemas.microsoft.com/office/drawing/2014/main" id="{42D8895A-5DF9-4351-B7A8-ED1FA563BF08}"/>
              </a:ext>
            </a:extLst>
          </p:cNvPr>
          <p:cNvSpPr txBox="1"/>
          <p:nvPr/>
        </p:nvSpPr>
        <p:spPr>
          <a:xfrm>
            <a:off x="4341101" y="5872166"/>
            <a:ext cx="689926" cy="15388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00">
                <a:solidFill>
                  <a:schemeClr val="accent2"/>
                </a:solidFill>
                <a:latin typeface="+mn-ea"/>
              </a:rPr>
              <a:t>11:7</a:t>
            </a:r>
            <a:endParaRPr kumimoji="1" lang="ja-JP" altLang="en-US" sz="100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479" name="テキスト ボックス 478">
            <a:extLst>
              <a:ext uri="{FF2B5EF4-FFF2-40B4-BE49-F238E27FC236}">
                <a16:creationId xmlns:a16="http://schemas.microsoft.com/office/drawing/2014/main" id="{CBB5E033-472E-430F-A596-AF18E59B902B}"/>
              </a:ext>
            </a:extLst>
          </p:cNvPr>
          <p:cNvSpPr txBox="1"/>
          <p:nvPr/>
        </p:nvSpPr>
        <p:spPr>
          <a:xfrm>
            <a:off x="4341101" y="5996551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80" name="テキスト ボックス 479">
            <a:extLst>
              <a:ext uri="{FF2B5EF4-FFF2-40B4-BE49-F238E27FC236}">
                <a16:creationId xmlns:a16="http://schemas.microsoft.com/office/drawing/2014/main" id="{A3AEC4D9-E3E5-4ACE-909E-0BB16EDC93C9}"/>
              </a:ext>
            </a:extLst>
          </p:cNvPr>
          <p:cNvSpPr txBox="1"/>
          <p:nvPr/>
        </p:nvSpPr>
        <p:spPr>
          <a:xfrm>
            <a:off x="6390620" y="6418511"/>
            <a:ext cx="570179" cy="16158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ID_IMM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81" name="正方形/長方形 480">
            <a:extLst>
              <a:ext uri="{FF2B5EF4-FFF2-40B4-BE49-F238E27FC236}">
                <a16:creationId xmlns:a16="http://schemas.microsoft.com/office/drawing/2014/main" id="{5DE16D68-F8D6-4D3F-83BE-EB2B7875CB2C}"/>
              </a:ext>
            </a:extLst>
          </p:cNvPr>
          <p:cNvSpPr/>
          <p:nvPr/>
        </p:nvSpPr>
        <p:spPr>
          <a:xfrm>
            <a:off x="6954022" y="6022467"/>
            <a:ext cx="287867" cy="146258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2" name="二等辺三角形 481">
            <a:extLst>
              <a:ext uri="{FF2B5EF4-FFF2-40B4-BE49-F238E27FC236}">
                <a16:creationId xmlns:a16="http://schemas.microsoft.com/office/drawing/2014/main" id="{FED8F2BD-4DDE-4C34-88A8-7BDF5255BAEE}"/>
              </a:ext>
            </a:extLst>
          </p:cNvPr>
          <p:cNvSpPr/>
          <p:nvPr/>
        </p:nvSpPr>
        <p:spPr>
          <a:xfrm>
            <a:off x="6985771" y="7294556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483" name="直線コネクタ 482">
            <a:extLst>
              <a:ext uri="{FF2B5EF4-FFF2-40B4-BE49-F238E27FC236}">
                <a16:creationId xmlns:a16="http://schemas.microsoft.com/office/drawing/2014/main" id="{D0636E38-5660-40F6-96AC-DB092DBFCFF9}"/>
              </a:ext>
            </a:extLst>
          </p:cNvPr>
          <p:cNvCxnSpPr/>
          <p:nvPr/>
        </p:nvCxnSpPr>
        <p:spPr>
          <a:xfrm flipV="1">
            <a:off x="4174190" y="4860273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線コネクタ 483">
            <a:extLst>
              <a:ext uri="{FF2B5EF4-FFF2-40B4-BE49-F238E27FC236}">
                <a16:creationId xmlns:a16="http://schemas.microsoft.com/office/drawing/2014/main" id="{D1E7D69C-0402-4A36-BD01-F59386EA62A2}"/>
              </a:ext>
            </a:extLst>
          </p:cNvPr>
          <p:cNvCxnSpPr/>
          <p:nvPr/>
        </p:nvCxnSpPr>
        <p:spPr>
          <a:xfrm flipV="1">
            <a:off x="4176571" y="6167381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線コネクタ 484">
            <a:extLst>
              <a:ext uri="{FF2B5EF4-FFF2-40B4-BE49-F238E27FC236}">
                <a16:creationId xmlns:a16="http://schemas.microsoft.com/office/drawing/2014/main" id="{A5106D7E-06F6-4DF0-BFF3-20F80E4CFA86}"/>
              </a:ext>
            </a:extLst>
          </p:cNvPr>
          <p:cNvCxnSpPr/>
          <p:nvPr/>
        </p:nvCxnSpPr>
        <p:spPr>
          <a:xfrm>
            <a:off x="7241889" y="6169710"/>
            <a:ext cx="36474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コネクタ 485">
            <a:extLst>
              <a:ext uri="{FF2B5EF4-FFF2-40B4-BE49-F238E27FC236}">
                <a16:creationId xmlns:a16="http://schemas.microsoft.com/office/drawing/2014/main" id="{87CB92B8-0B2D-41DE-A71D-1688BEFF55F3}"/>
              </a:ext>
            </a:extLst>
          </p:cNvPr>
          <p:cNvCxnSpPr>
            <a:cxnSpLocks/>
          </p:cNvCxnSpPr>
          <p:nvPr/>
        </p:nvCxnSpPr>
        <p:spPr>
          <a:xfrm>
            <a:off x="7241889" y="6595760"/>
            <a:ext cx="22882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線コネクタ 486">
            <a:extLst>
              <a:ext uri="{FF2B5EF4-FFF2-40B4-BE49-F238E27FC236}">
                <a16:creationId xmlns:a16="http://schemas.microsoft.com/office/drawing/2014/main" id="{03E02B1C-A7E2-4386-B3E9-9E6D8709860F}"/>
              </a:ext>
            </a:extLst>
          </p:cNvPr>
          <p:cNvCxnSpPr>
            <a:cxnSpLocks/>
          </p:cNvCxnSpPr>
          <p:nvPr/>
        </p:nvCxnSpPr>
        <p:spPr>
          <a:xfrm>
            <a:off x="7257129" y="4436578"/>
            <a:ext cx="22730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コネクタ 487">
            <a:extLst>
              <a:ext uri="{FF2B5EF4-FFF2-40B4-BE49-F238E27FC236}">
                <a16:creationId xmlns:a16="http://schemas.microsoft.com/office/drawing/2014/main" id="{0FCF16CD-B755-47EA-8196-7A3BBFD45D7C}"/>
              </a:ext>
            </a:extLst>
          </p:cNvPr>
          <p:cNvCxnSpPr>
            <a:cxnSpLocks/>
          </p:cNvCxnSpPr>
          <p:nvPr/>
        </p:nvCxnSpPr>
        <p:spPr>
          <a:xfrm>
            <a:off x="7257129" y="4893143"/>
            <a:ext cx="12570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テキスト ボックス 488">
            <a:extLst>
              <a:ext uri="{FF2B5EF4-FFF2-40B4-BE49-F238E27FC236}">
                <a16:creationId xmlns:a16="http://schemas.microsoft.com/office/drawing/2014/main" id="{853D93A5-0A8A-4116-BE79-110C09C57C02}"/>
              </a:ext>
            </a:extLst>
          </p:cNvPr>
          <p:cNvSpPr txBox="1"/>
          <p:nvPr/>
        </p:nvSpPr>
        <p:spPr>
          <a:xfrm>
            <a:off x="7269205" y="4262374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IDEX_RS1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90" name="テキスト ボックス 489">
            <a:extLst>
              <a:ext uri="{FF2B5EF4-FFF2-40B4-BE49-F238E27FC236}">
                <a16:creationId xmlns:a16="http://schemas.microsoft.com/office/drawing/2014/main" id="{8D350507-03FF-48A8-B6E9-C544C879AC97}"/>
              </a:ext>
            </a:extLst>
          </p:cNvPr>
          <p:cNvSpPr txBox="1"/>
          <p:nvPr/>
        </p:nvSpPr>
        <p:spPr>
          <a:xfrm>
            <a:off x="7269205" y="4676665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IDEX_RS2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91" name="テキスト ボックス 490">
            <a:extLst>
              <a:ext uri="{FF2B5EF4-FFF2-40B4-BE49-F238E27FC236}">
                <a16:creationId xmlns:a16="http://schemas.microsoft.com/office/drawing/2014/main" id="{9CF87C74-3FC3-4A71-B4F0-DD8C09395491}"/>
              </a:ext>
            </a:extLst>
          </p:cNvPr>
          <p:cNvSpPr txBox="1"/>
          <p:nvPr/>
        </p:nvSpPr>
        <p:spPr>
          <a:xfrm>
            <a:off x="7269205" y="6000893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92" name="テキスト ボックス 491">
            <a:extLst>
              <a:ext uri="{FF2B5EF4-FFF2-40B4-BE49-F238E27FC236}">
                <a16:creationId xmlns:a16="http://schemas.microsoft.com/office/drawing/2014/main" id="{92F051DA-E127-4536-B468-2A2A6295EA2C}"/>
              </a:ext>
            </a:extLst>
          </p:cNvPr>
          <p:cNvSpPr txBox="1"/>
          <p:nvPr/>
        </p:nvSpPr>
        <p:spPr>
          <a:xfrm>
            <a:off x="7269205" y="6431383"/>
            <a:ext cx="691665" cy="16595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IDEX_IMM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493" name="直線コネクタ 492">
            <a:extLst>
              <a:ext uri="{FF2B5EF4-FFF2-40B4-BE49-F238E27FC236}">
                <a16:creationId xmlns:a16="http://schemas.microsoft.com/office/drawing/2014/main" id="{FC0A2B27-A237-4CA5-A065-C258E33C8FBB}"/>
              </a:ext>
            </a:extLst>
          </p:cNvPr>
          <p:cNvCxnSpPr>
            <a:cxnSpLocks/>
          </p:cNvCxnSpPr>
          <p:nvPr/>
        </p:nvCxnSpPr>
        <p:spPr>
          <a:xfrm>
            <a:off x="7241889" y="7021009"/>
            <a:ext cx="231158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テキスト ボックス 493">
            <a:extLst>
              <a:ext uri="{FF2B5EF4-FFF2-40B4-BE49-F238E27FC236}">
                <a16:creationId xmlns:a16="http://schemas.microsoft.com/office/drawing/2014/main" id="{A4DADC11-E4F2-45E0-A721-87406AB9B2D4}"/>
              </a:ext>
            </a:extLst>
          </p:cNvPr>
          <p:cNvSpPr txBox="1"/>
          <p:nvPr/>
        </p:nvSpPr>
        <p:spPr>
          <a:xfrm>
            <a:off x="7269205" y="6858332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4E656FCF-1CCA-4536-A26F-DD5855D2B849}"/>
              </a:ext>
            </a:extLst>
          </p:cNvPr>
          <p:cNvCxnSpPr>
            <a:cxnSpLocks/>
          </p:cNvCxnSpPr>
          <p:nvPr/>
        </p:nvCxnSpPr>
        <p:spPr>
          <a:xfrm>
            <a:off x="8223328" y="5477694"/>
            <a:ext cx="0" cy="11291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FE9AC1D0-14F8-47EC-BF46-DB5F6D540D1B}"/>
              </a:ext>
            </a:extLst>
          </p:cNvPr>
          <p:cNvCxnSpPr>
            <a:cxnSpLocks/>
          </p:cNvCxnSpPr>
          <p:nvPr/>
        </p:nvCxnSpPr>
        <p:spPr>
          <a:xfrm>
            <a:off x="8223328" y="5477694"/>
            <a:ext cx="2762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ABD44B0E-2DAC-4D45-961A-004B8D4C6F62}"/>
              </a:ext>
            </a:extLst>
          </p:cNvPr>
          <p:cNvCxnSpPr/>
          <p:nvPr/>
        </p:nvCxnSpPr>
        <p:spPr>
          <a:xfrm>
            <a:off x="8797411" y="5213529"/>
            <a:ext cx="7219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3" name="グループ化 502">
            <a:extLst>
              <a:ext uri="{FF2B5EF4-FFF2-40B4-BE49-F238E27FC236}">
                <a16:creationId xmlns:a16="http://schemas.microsoft.com/office/drawing/2014/main" id="{2E8F00BF-5DF5-46BF-8E41-8ADF5796425E}"/>
              </a:ext>
            </a:extLst>
          </p:cNvPr>
          <p:cNvGrpSpPr/>
          <p:nvPr/>
        </p:nvGrpSpPr>
        <p:grpSpPr>
          <a:xfrm>
            <a:off x="9492270" y="4202310"/>
            <a:ext cx="678042" cy="1219462"/>
            <a:chOff x="4483177" y="2711053"/>
            <a:chExt cx="704376" cy="1266825"/>
          </a:xfrm>
        </p:grpSpPr>
        <p:sp>
          <p:nvSpPr>
            <p:cNvPr id="504" name="台形 503">
              <a:extLst>
                <a:ext uri="{FF2B5EF4-FFF2-40B4-BE49-F238E27FC236}">
                  <a16:creationId xmlns:a16="http://schemas.microsoft.com/office/drawing/2014/main" id="{AD978A64-2357-454F-8B08-CDF649CBC31C}"/>
                </a:ext>
              </a:extLst>
            </p:cNvPr>
            <p:cNvSpPr/>
            <p:nvPr/>
          </p:nvSpPr>
          <p:spPr>
            <a:xfrm rot="5400000">
              <a:off x="4216003" y="3006328"/>
              <a:ext cx="1266825" cy="676275"/>
            </a:xfrm>
            <a:prstGeom prst="trapezoid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05" name="二等辺三角形 504">
              <a:extLst>
                <a:ext uri="{FF2B5EF4-FFF2-40B4-BE49-F238E27FC236}">
                  <a16:creationId xmlns:a16="http://schemas.microsoft.com/office/drawing/2014/main" id="{DA6538D7-2361-4FAB-B15F-20D4432EF092}"/>
                </a:ext>
              </a:extLst>
            </p:cNvPr>
            <p:cNvSpPr/>
            <p:nvPr/>
          </p:nvSpPr>
          <p:spPr>
            <a:xfrm rot="5400000">
              <a:off x="4489465" y="3208138"/>
              <a:ext cx="316277" cy="272653"/>
            </a:xfrm>
            <a:prstGeom prst="triangl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06" name="二等辺三角形 505">
              <a:extLst>
                <a:ext uri="{FF2B5EF4-FFF2-40B4-BE49-F238E27FC236}">
                  <a16:creationId xmlns:a16="http://schemas.microsoft.com/office/drawing/2014/main" id="{183A49C4-76A6-4BCF-BADC-5FB3E9FABA1D}"/>
                </a:ext>
              </a:extLst>
            </p:cNvPr>
            <p:cNvSpPr/>
            <p:nvPr/>
          </p:nvSpPr>
          <p:spPr>
            <a:xfrm rot="5400000">
              <a:off x="4461365" y="3208139"/>
              <a:ext cx="316277" cy="27265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07" name="テキスト ボックス 506">
            <a:extLst>
              <a:ext uri="{FF2B5EF4-FFF2-40B4-BE49-F238E27FC236}">
                <a16:creationId xmlns:a16="http://schemas.microsoft.com/office/drawing/2014/main" id="{80942827-9897-49E1-B23E-774A491CE49A}"/>
              </a:ext>
            </a:extLst>
          </p:cNvPr>
          <p:cNvSpPr txBox="1"/>
          <p:nvPr/>
        </p:nvSpPr>
        <p:spPr>
          <a:xfrm>
            <a:off x="9553469" y="4982084"/>
            <a:ext cx="660896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ALU</a:t>
            </a:r>
            <a:endParaRPr kumimoji="1" lang="ja-JP" altLang="en-US" sz="1800"/>
          </a:p>
        </p:txBody>
      </p:sp>
      <p:sp>
        <p:nvSpPr>
          <p:cNvPr id="508" name="テキスト ボックス 507">
            <a:extLst>
              <a:ext uri="{FF2B5EF4-FFF2-40B4-BE49-F238E27FC236}">
                <a16:creationId xmlns:a16="http://schemas.microsoft.com/office/drawing/2014/main" id="{9825D2AF-E8D2-4922-AEA8-4F40A8EC25C4}"/>
              </a:ext>
            </a:extLst>
          </p:cNvPr>
          <p:cNvSpPr txBox="1"/>
          <p:nvPr/>
        </p:nvSpPr>
        <p:spPr>
          <a:xfrm>
            <a:off x="8811151" y="5036460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EX_ALU_B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509" name="テキスト ボックス 508">
            <a:extLst>
              <a:ext uri="{FF2B5EF4-FFF2-40B4-BE49-F238E27FC236}">
                <a16:creationId xmlns:a16="http://schemas.microsoft.com/office/drawing/2014/main" id="{FCBE4885-E8E8-4ECB-9040-28CC9FC4A555}"/>
              </a:ext>
            </a:extLst>
          </p:cNvPr>
          <p:cNvSpPr txBox="1"/>
          <p:nvPr/>
        </p:nvSpPr>
        <p:spPr>
          <a:xfrm>
            <a:off x="8811151" y="4259118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EX_ALU_A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510" name="テキスト ボックス 509">
            <a:extLst>
              <a:ext uri="{FF2B5EF4-FFF2-40B4-BE49-F238E27FC236}">
                <a16:creationId xmlns:a16="http://schemas.microsoft.com/office/drawing/2014/main" id="{C079A808-00B0-45E5-BA71-09F3D09B7836}"/>
              </a:ext>
            </a:extLst>
          </p:cNvPr>
          <p:cNvSpPr txBox="1"/>
          <p:nvPr/>
        </p:nvSpPr>
        <p:spPr>
          <a:xfrm>
            <a:off x="10200242" y="4589775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6B6412D0-B4E2-4C7B-9E56-C39477E3251E}"/>
              </a:ext>
            </a:extLst>
          </p:cNvPr>
          <p:cNvCxnSpPr/>
          <p:nvPr/>
        </p:nvCxnSpPr>
        <p:spPr>
          <a:xfrm>
            <a:off x="10170312" y="4803325"/>
            <a:ext cx="7189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楕円 513">
            <a:extLst>
              <a:ext uri="{FF2B5EF4-FFF2-40B4-BE49-F238E27FC236}">
                <a16:creationId xmlns:a16="http://schemas.microsoft.com/office/drawing/2014/main" id="{02A80E1C-83E7-459A-92D0-A2793F3626DA}"/>
              </a:ext>
            </a:extLst>
          </p:cNvPr>
          <p:cNvSpPr/>
          <p:nvPr/>
        </p:nvSpPr>
        <p:spPr>
          <a:xfrm>
            <a:off x="7549508" y="4845988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515" name="直線コネクタ 514">
            <a:extLst>
              <a:ext uri="{FF2B5EF4-FFF2-40B4-BE49-F238E27FC236}">
                <a16:creationId xmlns:a16="http://schemas.microsoft.com/office/drawing/2014/main" id="{3E522C07-C9EC-4B08-8719-256502F2D9B6}"/>
              </a:ext>
            </a:extLst>
          </p:cNvPr>
          <p:cNvCxnSpPr>
            <a:cxnSpLocks/>
          </p:cNvCxnSpPr>
          <p:nvPr/>
        </p:nvCxnSpPr>
        <p:spPr>
          <a:xfrm>
            <a:off x="7589126" y="5885021"/>
            <a:ext cx="29256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6C7AE596-353F-4E7E-B3C5-E08895AB7E06}"/>
              </a:ext>
            </a:extLst>
          </p:cNvPr>
          <p:cNvCxnSpPr>
            <a:cxnSpLocks/>
          </p:cNvCxnSpPr>
          <p:nvPr/>
        </p:nvCxnSpPr>
        <p:spPr>
          <a:xfrm>
            <a:off x="10514738" y="5242558"/>
            <a:ext cx="0" cy="6491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454987F1-5EB9-4605-A106-93D4E3B10845}"/>
              </a:ext>
            </a:extLst>
          </p:cNvPr>
          <p:cNvCxnSpPr/>
          <p:nvPr/>
        </p:nvCxnSpPr>
        <p:spPr>
          <a:xfrm>
            <a:off x="10514738" y="5242558"/>
            <a:ext cx="3745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コネクタ 519">
            <a:extLst>
              <a:ext uri="{FF2B5EF4-FFF2-40B4-BE49-F238E27FC236}">
                <a16:creationId xmlns:a16="http://schemas.microsoft.com/office/drawing/2014/main" id="{4D4F2333-F9DB-4D18-8C21-7BCCA5983BEA}"/>
              </a:ext>
            </a:extLst>
          </p:cNvPr>
          <p:cNvCxnSpPr>
            <a:cxnSpLocks/>
          </p:cNvCxnSpPr>
          <p:nvPr/>
        </p:nvCxnSpPr>
        <p:spPr>
          <a:xfrm>
            <a:off x="393308" y="4436578"/>
            <a:ext cx="0" cy="3559512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1" name="正方形/長方形 520">
            <a:extLst>
              <a:ext uri="{FF2B5EF4-FFF2-40B4-BE49-F238E27FC236}">
                <a16:creationId xmlns:a16="http://schemas.microsoft.com/office/drawing/2014/main" id="{2B00407B-A3B6-425B-B464-18B8EB575A97}"/>
              </a:ext>
            </a:extLst>
          </p:cNvPr>
          <p:cNvSpPr/>
          <p:nvPr/>
        </p:nvSpPr>
        <p:spPr>
          <a:xfrm>
            <a:off x="12263662" y="3960694"/>
            <a:ext cx="693896" cy="15820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2" name="二等辺三角形 521">
            <a:extLst>
              <a:ext uri="{FF2B5EF4-FFF2-40B4-BE49-F238E27FC236}">
                <a16:creationId xmlns:a16="http://schemas.microsoft.com/office/drawing/2014/main" id="{76F0BA50-8327-4E54-837E-6894738E562F}"/>
              </a:ext>
            </a:extLst>
          </p:cNvPr>
          <p:cNvSpPr/>
          <p:nvPr/>
        </p:nvSpPr>
        <p:spPr>
          <a:xfrm>
            <a:off x="12701440" y="5350509"/>
            <a:ext cx="220980" cy="19050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23" name="テキスト ボックス 522">
            <a:extLst>
              <a:ext uri="{FF2B5EF4-FFF2-40B4-BE49-F238E27FC236}">
                <a16:creationId xmlns:a16="http://schemas.microsoft.com/office/drawing/2014/main" id="{314B587B-AAB5-435C-B132-2292DFD35C59}"/>
              </a:ext>
            </a:extLst>
          </p:cNvPr>
          <p:cNvSpPr txBox="1"/>
          <p:nvPr/>
        </p:nvSpPr>
        <p:spPr>
          <a:xfrm>
            <a:off x="12062091" y="3665882"/>
            <a:ext cx="119988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DMem</a:t>
            </a:r>
            <a:endParaRPr kumimoji="1" lang="ja-JP" altLang="en-US" sz="1800"/>
          </a:p>
        </p:txBody>
      </p:sp>
      <p:sp>
        <p:nvSpPr>
          <p:cNvPr id="525" name="テキスト ボックス 524">
            <a:extLst>
              <a:ext uri="{FF2B5EF4-FFF2-40B4-BE49-F238E27FC236}">
                <a16:creationId xmlns:a16="http://schemas.microsoft.com/office/drawing/2014/main" id="{A6DE34A2-DB72-4D72-A139-3759E14AF59E}"/>
              </a:ext>
            </a:extLst>
          </p:cNvPr>
          <p:cNvSpPr txBox="1"/>
          <p:nvPr/>
        </p:nvSpPr>
        <p:spPr>
          <a:xfrm>
            <a:off x="12276136" y="4638932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A</a:t>
            </a:r>
            <a:endParaRPr kumimoji="1" lang="ja-JP" altLang="en-US" sz="1800"/>
          </a:p>
        </p:txBody>
      </p:sp>
      <p:sp>
        <p:nvSpPr>
          <p:cNvPr id="526" name="テキスト ボックス 525">
            <a:extLst>
              <a:ext uri="{FF2B5EF4-FFF2-40B4-BE49-F238E27FC236}">
                <a16:creationId xmlns:a16="http://schemas.microsoft.com/office/drawing/2014/main" id="{44205F64-1480-43B8-96C8-37A4A30CD568}"/>
              </a:ext>
            </a:extLst>
          </p:cNvPr>
          <p:cNvSpPr txBox="1"/>
          <p:nvPr/>
        </p:nvSpPr>
        <p:spPr>
          <a:xfrm>
            <a:off x="12678075" y="4638932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</a:t>
            </a:r>
            <a:endParaRPr kumimoji="1" lang="ja-JP" altLang="en-US" sz="1800"/>
          </a:p>
        </p:txBody>
      </p:sp>
      <p:sp>
        <p:nvSpPr>
          <p:cNvPr id="527" name="テキスト ボックス 526">
            <a:extLst>
              <a:ext uri="{FF2B5EF4-FFF2-40B4-BE49-F238E27FC236}">
                <a16:creationId xmlns:a16="http://schemas.microsoft.com/office/drawing/2014/main" id="{E70895F8-E48F-41E8-A673-EB50DC760426}"/>
              </a:ext>
            </a:extLst>
          </p:cNvPr>
          <p:cNvSpPr txBox="1"/>
          <p:nvPr/>
        </p:nvSpPr>
        <p:spPr>
          <a:xfrm>
            <a:off x="11189636" y="4571434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528" name="直線コネクタ 527">
            <a:extLst>
              <a:ext uri="{FF2B5EF4-FFF2-40B4-BE49-F238E27FC236}">
                <a16:creationId xmlns:a16="http://schemas.microsoft.com/office/drawing/2014/main" id="{CE64410E-39FB-4A64-A70D-3D6BCF2BB823}"/>
              </a:ext>
            </a:extLst>
          </p:cNvPr>
          <p:cNvCxnSpPr/>
          <p:nvPr/>
        </p:nvCxnSpPr>
        <p:spPr>
          <a:xfrm>
            <a:off x="11177162" y="4803325"/>
            <a:ext cx="10859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9" name="楕円 528">
            <a:extLst>
              <a:ext uri="{FF2B5EF4-FFF2-40B4-BE49-F238E27FC236}">
                <a16:creationId xmlns:a16="http://schemas.microsoft.com/office/drawing/2014/main" id="{7286A178-EFDF-4237-9647-93F00652FB11}"/>
              </a:ext>
            </a:extLst>
          </p:cNvPr>
          <p:cNvSpPr/>
          <p:nvPr/>
        </p:nvSpPr>
        <p:spPr>
          <a:xfrm>
            <a:off x="11866215" y="4750548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30" name="テキスト ボックス 529">
            <a:extLst>
              <a:ext uri="{FF2B5EF4-FFF2-40B4-BE49-F238E27FC236}">
                <a16:creationId xmlns:a16="http://schemas.microsoft.com/office/drawing/2014/main" id="{87457C6B-0914-44B4-B889-EE6C75CE9726}"/>
              </a:ext>
            </a:extLst>
          </p:cNvPr>
          <p:cNvSpPr txBox="1"/>
          <p:nvPr/>
        </p:nvSpPr>
        <p:spPr>
          <a:xfrm>
            <a:off x="11189636" y="5068588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EXMA_RS2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2055C49F-3677-4AB6-A3C5-D71D8C150633}"/>
              </a:ext>
            </a:extLst>
          </p:cNvPr>
          <p:cNvCxnSpPr/>
          <p:nvPr/>
        </p:nvCxnSpPr>
        <p:spPr>
          <a:xfrm>
            <a:off x="11177162" y="5242558"/>
            <a:ext cx="10859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テキスト ボックス 531">
            <a:extLst>
              <a:ext uri="{FF2B5EF4-FFF2-40B4-BE49-F238E27FC236}">
                <a16:creationId xmlns:a16="http://schemas.microsoft.com/office/drawing/2014/main" id="{36BE5655-843B-45E9-B79E-8330003EC9AB}"/>
              </a:ext>
            </a:extLst>
          </p:cNvPr>
          <p:cNvSpPr txBox="1"/>
          <p:nvPr/>
        </p:nvSpPr>
        <p:spPr>
          <a:xfrm>
            <a:off x="11189636" y="5996354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533" name="直線コネクタ 532">
            <a:extLst>
              <a:ext uri="{FF2B5EF4-FFF2-40B4-BE49-F238E27FC236}">
                <a16:creationId xmlns:a16="http://schemas.microsoft.com/office/drawing/2014/main" id="{06696D38-19FD-4433-894A-7337C2EE57C4}"/>
              </a:ext>
            </a:extLst>
          </p:cNvPr>
          <p:cNvCxnSpPr/>
          <p:nvPr/>
        </p:nvCxnSpPr>
        <p:spPr>
          <a:xfrm>
            <a:off x="11177162" y="6170324"/>
            <a:ext cx="14955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テキスト ボックス 535">
            <a:extLst>
              <a:ext uri="{FF2B5EF4-FFF2-40B4-BE49-F238E27FC236}">
                <a16:creationId xmlns:a16="http://schemas.microsoft.com/office/drawing/2014/main" id="{4430570C-AB50-4F98-8CDD-A79D18E0F868}"/>
              </a:ext>
            </a:extLst>
          </p:cNvPr>
          <p:cNvSpPr txBox="1"/>
          <p:nvPr/>
        </p:nvSpPr>
        <p:spPr>
          <a:xfrm>
            <a:off x="12276136" y="5094381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D</a:t>
            </a:r>
            <a:endParaRPr kumimoji="1" lang="ja-JP" altLang="en-US" sz="1800"/>
          </a:p>
        </p:txBody>
      </p:sp>
      <p:sp>
        <p:nvSpPr>
          <p:cNvPr id="537" name="テキスト ボックス 536">
            <a:extLst>
              <a:ext uri="{FF2B5EF4-FFF2-40B4-BE49-F238E27FC236}">
                <a16:creationId xmlns:a16="http://schemas.microsoft.com/office/drawing/2014/main" id="{03C17D59-3939-4D20-84B2-0445FC43AFE3}"/>
              </a:ext>
            </a:extLst>
          </p:cNvPr>
          <p:cNvSpPr txBox="1"/>
          <p:nvPr/>
        </p:nvSpPr>
        <p:spPr>
          <a:xfrm>
            <a:off x="12263156" y="3969393"/>
            <a:ext cx="694402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WE</a:t>
            </a:r>
            <a:endParaRPr kumimoji="1" lang="ja-JP" altLang="en-US" sz="1800"/>
          </a:p>
        </p:txBody>
      </p:sp>
      <p:cxnSp>
        <p:nvCxnSpPr>
          <p:cNvPr id="538" name="直線コネクタ 537">
            <a:extLst>
              <a:ext uri="{FF2B5EF4-FFF2-40B4-BE49-F238E27FC236}">
                <a16:creationId xmlns:a16="http://schemas.microsoft.com/office/drawing/2014/main" id="{DED1E636-EA03-4549-A8A1-86E8567C29DF}"/>
              </a:ext>
            </a:extLst>
          </p:cNvPr>
          <p:cNvCxnSpPr/>
          <p:nvPr/>
        </p:nvCxnSpPr>
        <p:spPr>
          <a:xfrm>
            <a:off x="11913840" y="4813887"/>
            <a:ext cx="0" cy="1075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コネクタ 538">
            <a:extLst>
              <a:ext uri="{FF2B5EF4-FFF2-40B4-BE49-F238E27FC236}">
                <a16:creationId xmlns:a16="http://schemas.microsoft.com/office/drawing/2014/main" id="{F27D2739-E597-41DC-B66D-B03BC973A92B}"/>
              </a:ext>
            </a:extLst>
          </p:cNvPr>
          <p:cNvCxnSpPr/>
          <p:nvPr/>
        </p:nvCxnSpPr>
        <p:spPr>
          <a:xfrm>
            <a:off x="11913840" y="5889787"/>
            <a:ext cx="7642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コネクタ 544">
            <a:extLst>
              <a:ext uri="{FF2B5EF4-FFF2-40B4-BE49-F238E27FC236}">
                <a16:creationId xmlns:a16="http://schemas.microsoft.com/office/drawing/2014/main" id="{35E09C60-CA7C-4774-8853-D13440941BB0}"/>
              </a:ext>
            </a:extLst>
          </p:cNvPr>
          <p:cNvCxnSpPr>
            <a:cxnSpLocks/>
          </p:cNvCxnSpPr>
          <p:nvPr/>
        </p:nvCxnSpPr>
        <p:spPr>
          <a:xfrm>
            <a:off x="12967474" y="4789717"/>
            <a:ext cx="11823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テキスト ボックス 546">
            <a:extLst>
              <a:ext uri="{FF2B5EF4-FFF2-40B4-BE49-F238E27FC236}">
                <a16:creationId xmlns:a16="http://schemas.microsoft.com/office/drawing/2014/main" id="{B083BC0E-FA67-405B-85E9-54FA16A18A20}"/>
              </a:ext>
            </a:extLst>
          </p:cNvPr>
          <p:cNvSpPr txBox="1"/>
          <p:nvPr/>
        </p:nvSpPr>
        <p:spPr>
          <a:xfrm>
            <a:off x="12965723" y="4609527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DMEM_Q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548" name="テキスト ボックス 547">
            <a:extLst>
              <a:ext uri="{FF2B5EF4-FFF2-40B4-BE49-F238E27FC236}">
                <a16:creationId xmlns:a16="http://schemas.microsoft.com/office/drawing/2014/main" id="{3FC6229D-1689-48B6-A3B7-B962B2585F8B}"/>
              </a:ext>
            </a:extLst>
          </p:cNvPr>
          <p:cNvSpPr txBox="1"/>
          <p:nvPr/>
        </p:nvSpPr>
        <p:spPr>
          <a:xfrm>
            <a:off x="12961913" y="5691261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MAWB_ALU_Y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549" name="直線コネクタ 548">
            <a:extLst>
              <a:ext uri="{FF2B5EF4-FFF2-40B4-BE49-F238E27FC236}">
                <a16:creationId xmlns:a16="http://schemas.microsoft.com/office/drawing/2014/main" id="{527A984F-5A00-4D0C-B6AA-9F4BC4EBCE0A}"/>
              </a:ext>
            </a:extLst>
          </p:cNvPr>
          <p:cNvCxnSpPr>
            <a:cxnSpLocks/>
          </p:cNvCxnSpPr>
          <p:nvPr/>
        </p:nvCxnSpPr>
        <p:spPr>
          <a:xfrm>
            <a:off x="12965723" y="5889787"/>
            <a:ext cx="9029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テキスト ボックス 551">
            <a:extLst>
              <a:ext uri="{FF2B5EF4-FFF2-40B4-BE49-F238E27FC236}">
                <a16:creationId xmlns:a16="http://schemas.microsoft.com/office/drawing/2014/main" id="{189F4D0C-81B0-4D9D-B6BE-A5F016099A8B}"/>
              </a:ext>
            </a:extLst>
          </p:cNvPr>
          <p:cNvSpPr txBox="1"/>
          <p:nvPr/>
        </p:nvSpPr>
        <p:spPr>
          <a:xfrm>
            <a:off x="12964745" y="5996354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</a:t>
            </a:r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553" name="直線コネクタ 552">
            <a:extLst>
              <a:ext uri="{FF2B5EF4-FFF2-40B4-BE49-F238E27FC236}">
                <a16:creationId xmlns:a16="http://schemas.microsoft.com/office/drawing/2014/main" id="{34C06C3E-670F-4437-B1DC-529B25B97267}"/>
              </a:ext>
            </a:extLst>
          </p:cNvPr>
          <p:cNvCxnSpPr>
            <a:cxnSpLocks/>
          </p:cNvCxnSpPr>
          <p:nvPr/>
        </p:nvCxnSpPr>
        <p:spPr>
          <a:xfrm>
            <a:off x="12952271" y="6170324"/>
            <a:ext cx="11679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直線コネクタ 557">
            <a:extLst>
              <a:ext uri="{FF2B5EF4-FFF2-40B4-BE49-F238E27FC236}">
                <a16:creationId xmlns:a16="http://schemas.microsoft.com/office/drawing/2014/main" id="{BED7E9EB-8DBE-41B1-8094-8A432224826D}"/>
              </a:ext>
            </a:extLst>
          </p:cNvPr>
          <p:cNvCxnSpPr>
            <a:cxnSpLocks/>
          </p:cNvCxnSpPr>
          <p:nvPr/>
        </p:nvCxnSpPr>
        <p:spPr>
          <a:xfrm>
            <a:off x="14712950" y="5010016"/>
            <a:ext cx="0" cy="28028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線コネクタ 558">
            <a:extLst>
              <a:ext uri="{FF2B5EF4-FFF2-40B4-BE49-F238E27FC236}">
                <a16:creationId xmlns:a16="http://schemas.microsoft.com/office/drawing/2014/main" id="{C7E02380-FF8B-4FA7-AC2F-F588EB750020}"/>
              </a:ext>
            </a:extLst>
          </p:cNvPr>
          <p:cNvCxnSpPr/>
          <p:nvPr/>
        </p:nvCxnSpPr>
        <p:spPr>
          <a:xfrm>
            <a:off x="4064154" y="7812886"/>
            <a:ext cx="106487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直線コネクタ 559">
            <a:extLst>
              <a:ext uri="{FF2B5EF4-FFF2-40B4-BE49-F238E27FC236}">
                <a16:creationId xmlns:a16="http://schemas.microsoft.com/office/drawing/2014/main" id="{DB361C91-0F64-4295-AA92-2846F4042B74}"/>
              </a:ext>
            </a:extLst>
          </p:cNvPr>
          <p:cNvCxnSpPr>
            <a:cxnSpLocks/>
          </p:cNvCxnSpPr>
          <p:nvPr/>
        </p:nvCxnSpPr>
        <p:spPr>
          <a:xfrm>
            <a:off x="3954119" y="7902110"/>
            <a:ext cx="101661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直線コネクタ 560">
            <a:extLst>
              <a:ext uri="{FF2B5EF4-FFF2-40B4-BE49-F238E27FC236}">
                <a16:creationId xmlns:a16="http://schemas.microsoft.com/office/drawing/2014/main" id="{C2D6C86F-19AF-4114-B558-A768F6927D9D}"/>
              </a:ext>
            </a:extLst>
          </p:cNvPr>
          <p:cNvCxnSpPr>
            <a:cxnSpLocks/>
          </p:cNvCxnSpPr>
          <p:nvPr/>
        </p:nvCxnSpPr>
        <p:spPr>
          <a:xfrm>
            <a:off x="393308" y="7996090"/>
            <a:ext cx="13572077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線コネクタ 563">
            <a:extLst>
              <a:ext uri="{FF2B5EF4-FFF2-40B4-BE49-F238E27FC236}">
                <a16:creationId xmlns:a16="http://schemas.microsoft.com/office/drawing/2014/main" id="{4E1A1552-F8EA-4221-8E5A-9515D5666CFE}"/>
              </a:ext>
            </a:extLst>
          </p:cNvPr>
          <p:cNvCxnSpPr>
            <a:cxnSpLocks/>
          </p:cNvCxnSpPr>
          <p:nvPr/>
        </p:nvCxnSpPr>
        <p:spPr>
          <a:xfrm>
            <a:off x="2939762" y="5619993"/>
            <a:ext cx="1575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台形 564">
            <a:extLst>
              <a:ext uri="{FF2B5EF4-FFF2-40B4-BE49-F238E27FC236}">
                <a16:creationId xmlns:a16="http://schemas.microsoft.com/office/drawing/2014/main" id="{5EB905AB-B5B4-48E4-89BF-58063C561706}"/>
              </a:ext>
            </a:extLst>
          </p:cNvPr>
          <p:cNvSpPr/>
          <p:nvPr/>
        </p:nvSpPr>
        <p:spPr>
          <a:xfrm rot="5400000">
            <a:off x="8099800" y="5077860"/>
            <a:ext cx="1123950" cy="295275"/>
          </a:xfrm>
          <a:prstGeom prst="trapezoid">
            <a:avLst>
              <a:gd name="adj" fmla="val 725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66" name="テキスト ボックス 565">
            <a:extLst>
              <a:ext uri="{FF2B5EF4-FFF2-40B4-BE49-F238E27FC236}">
                <a16:creationId xmlns:a16="http://schemas.microsoft.com/office/drawing/2014/main" id="{72A41DB0-9412-4EBC-A8C4-AFAA88AAAAA7}"/>
              </a:ext>
            </a:extLst>
          </p:cNvPr>
          <p:cNvSpPr txBox="1"/>
          <p:nvPr/>
        </p:nvSpPr>
        <p:spPr>
          <a:xfrm>
            <a:off x="8523876" y="4854021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0</a:t>
            </a:r>
            <a:endParaRPr kumimoji="1" lang="ja-JP" altLang="en-US" sz="1800"/>
          </a:p>
        </p:txBody>
      </p:sp>
      <p:sp>
        <p:nvSpPr>
          <p:cNvPr id="567" name="テキスト ボックス 566">
            <a:extLst>
              <a:ext uri="{FF2B5EF4-FFF2-40B4-BE49-F238E27FC236}">
                <a16:creationId xmlns:a16="http://schemas.microsoft.com/office/drawing/2014/main" id="{82435BDA-B8D4-4049-AD1E-1127098767E4}"/>
              </a:ext>
            </a:extLst>
          </p:cNvPr>
          <p:cNvSpPr txBox="1"/>
          <p:nvPr/>
        </p:nvSpPr>
        <p:spPr>
          <a:xfrm>
            <a:off x="8523876" y="5319301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1</a:t>
            </a:r>
            <a:endParaRPr kumimoji="1" lang="ja-JP" altLang="en-US" sz="1800"/>
          </a:p>
        </p:txBody>
      </p:sp>
      <p:cxnSp>
        <p:nvCxnSpPr>
          <p:cNvPr id="591" name="直線コネクタ 590">
            <a:extLst>
              <a:ext uri="{FF2B5EF4-FFF2-40B4-BE49-F238E27FC236}">
                <a16:creationId xmlns:a16="http://schemas.microsoft.com/office/drawing/2014/main" id="{2BC6247B-7ADB-4610-A9B0-80B0BC51ACE1}"/>
              </a:ext>
            </a:extLst>
          </p:cNvPr>
          <p:cNvCxnSpPr>
            <a:cxnSpLocks/>
          </p:cNvCxnSpPr>
          <p:nvPr/>
        </p:nvCxnSpPr>
        <p:spPr>
          <a:xfrm>
            <a:off x="2335393" y="7019915"/>
            <a:ext cx="940386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テキスト ボックス 591">
            <a:extLst>
              <a:ext uri="{FF2B5EF4-FFF2-40B4-BE49-F238E27FC236}">
                <a16:creationId xmlns:a16="http://schemas.microsoft.com/office/drawing/2014/main" id="{9DDD2DF5-8C8B-45DF-850B-B34B86F8886B}"/>
              </a:ext>
            </a:extLst>
          </p:cNvPr>
          <p:cNvSpPr txBox="1"/>
          <p:nvPr/>
        </p:nvSpPr>
        <p:spPr>
          <a:xfrm>
            <a:off x="2055350" y="3965148"/>
            <a:ext cx="504679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IF_PC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596" name="直線コネクタ 595">
            <a:extLst>
              <a:ext uri="{FF2B5EF4-FFF2-40B4-BE49-F238E27FC236}">
                <a16:creationId xmlns:a16="http://schemas.microsoft.com/office/drawing/2014/main" id="{46F255D6-9AAA-4B18-A8FC-623BEE8E2D10}"/>
              </a:ext>
            </a:extLst>
          </p:cNvPr>
          <p:cNvCxnSpPr>
            <a:cxnSpLocks/>
          </p:cNvCxnSpPr>
          <p:nvPr/>
        </p:nvCxnSpPr>
        <p:spPr>
          <a:xfrm>
            <a:off x="4168135" y="4205958"/>
            <a:ext cx="0" cy="24008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線コネクタ 596">
            <a:extLst>
              <a:ext uri="{FF2B5EF4-FFF2-40B4-BE49-F238E27FC236}">
                <a16:creationId xmlns:a16="http://schemas.microsoft.com/office/drawing/2014/main" id="{967E4DB3-8DA0-4895-8162-5AF90731DD99}"/>
              </a:ext>
            </a:extLst>
          </p:cNvPr>
          <p:cNvCxnSpPr>
            <a:cxnSpLocks/>
          </p:cNvCxnSpPr>
          <p:nvPr/>
        </p:nvCxnSpPr>
        <p:spPr>
          <a:xfrm>
            <a:off x="13965385" y="6796321"/>
            <a:ext cx="0" cy="119976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直線コネクタ 597">
            <a:extLst>
              <a:ext uri="{FF2B5EF4-FFF2-40B4-BE49-F238E27FC236}">
                <a16:creationId xmlns:a16="http://schemas.microsoft.com/office/drawing/2014/main" id="{08A67CDC-56AD-4A81-BE71-A28D5F86DB86}"/>
              </a:ext>
            </a:extLst>
          </p:cNvPr>
          <p:cNvCxnSpPr>
            <a:cxnSpLocks/>
          </p:cNvCxnSpPr>
          <p:nvPr/>
        </p:nvCxnSpPr>
        <p:spPr>
          <a:xfrm>
            <a:off x="14120250" y="6167381"/>
            <a:ext cx="0" cy="1734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コネクタ 193">
            <a:extLst>
              <a:ext uri="{FF2B5EF4-FFF2-40B4-BE49-F238E27FC236}">
                <a16:creationId xmlns:a16="http://schemas.microsoft.com/office/drawing/2014/main" id="{B805B9F4-7E7B-4FF2-A163-E433B4F79899}"/>
              </a:ext>
            </a:extLst>
          </p:cNvPr>
          <p:cNvCxnSpPr>
            <a:cxnSpLocks/>
          </p:cNvCxnSpPr>
          <p:nvPr/>
        </p:nvCxnSpPr>
        <p:spPr>
          <a:xfrm>
            <a:off x="2335393" y="4219138"/>
            <a:ext cx="0" cy="12026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コネクタ 195">
            <a:extLst>
              <a:ext uri="{FF2B5EF4-FFF2-40B4-BE49-F238E27FC236}">
                <a16:creationId xmlns:a16="http://schemas.microsoft.com/office/drawing/2014/main" id="{4D407F61-2AC1-4051-9E4F-D4EFE4394C08}"/>
              </a:ext>
            </a:extLst>
          </p:cNvPr>
          <p:cNvCxnSpPr>
            <a:cxnSpLocks/>
          </p:cNvCxnSpPr>
          <p:nvPr/>
        </p:nvCxnSpPr>
        <p:spPr>
          <a:xfrm>
            <a:off x="14712950" y="5021205"/>
            <a:ext cx="0" cy="9921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台形 196">
            <a:extLst>
              <a:ext uri="{FF2B5EF4-FFF2-40B4-BE49-F238E27FC236}">
                <a16:creationId xmlns:a16="http://schemas.microsoft.com/office/drawing/2014/main" id="{6330D79A-A83B-48FA-A302-CE6961675C8F}"/>
              </a:ext>
            </a:extLst>
          </p:cNvPr>
          <p:cNvSpPr/>
          <p:nvPr/>
        </p:nvSpPr>
        <p:spPr>
          <a:xfrm rot="5400000">
            <a:off x="13735443" y="4878696"/>
            <a:ext cx="1123950" cy="295275"/>
          </a:xfrm>
          <a:prstGeom prst="trapezoid">
            <a:avLst>
              <a:gd name="adj" fmla="val 72500"/>
            </a:avLst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198" name="テキスト ボックス 197">
            <a:extLst>
              <a:ext uri="{FF2B5EF4-FFF2-40B4-BE49-F238E27FC236}">
                <a16:creationId xmlns:a16="http://schemas.microsoft.com/office/drawing/2014/main" id="{CF081593-9F13-425A-8A4E-521C07EA5B8E}"/>
              </a:ext>
            </a:extLst>
          </p:cNvPr>
          <p:cNvSpPr txBox="1"/>
          <p:nvPr/>
        </p:nvSpPr>
        <p:spPr>
          <a:xfrm>
            <a:off x="14159519" y="4654857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1</a:t>
            </a:r>
            <a:endParaRPr kumimoji="1" lang="ja-JP" altLang="en-US" sz="1800"/>
          </a:p>
        </p:txBody>
      </p:sp>
      <p:sp>
        <p:nvSpPr>
          <p:cNvPr id="199" name="テキスト ボックス 198">
            <a:extLst>
              <a:ext uri="{FF2B5EF4-FFF2-40B4-BE49-F238E27FC236}">
                <a16:creationId xmlns:a16="http://schemas.microsoft.com/office/drawing/2014/main" id="{7EF9B25B-E4C6-4AE2-8810-72C77DBD0B1A}"/>
              </a:ext>
            </a:extLst>
          </p:cNvPr>
          <p:cNvSpPr txBox="1"/>
          <p:nvPr/>
        </p:nvSpPr>
        <p:spPr>
          <a:xfrm>
            <a:off x="14159519" y="5120137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0</a:t>
            </a:r>
            <a:endParaRPr kumimoji="1" lang="ja-JP" altLang="en-US" sz="1800"/>
          </a:p>
        </p:txBody>
      </p:sp>
      <p:cxnSp>
        <p:nvCxnSpPr>
          <p:cNvPr id="200" name="直線コネクタ 199">
            <a:extLst>
              <a:ext uri="{FF2B5EF4-FFF2-40B4-BE49-F238E27FC236}">
                <a16:creationId xmlns:a16="http://schemas.microsoft.com/office/drawing/2014/main" id="{FB3E693F-EFDF-4009-8932-840A89D2CB20}"/>
              </a:ext>
            </a:extLst>
          </p:cNvPr>
          <p:cNvCxnSpPr/>
          <p:nvPr/>
        </p:nvCxnSpPr>
        <p:spPr>
          <a:xfrm>
            <a:off x="13868697" y="5258636"/>
            <a:ext cx="2810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E74D0B12-5778-4717-B621-6B3A136C9686}"/>
              </a:ext>
            </a:extLst>
          </p:cNvPr>
          <p:cNvCxnSpPr/>
          <p:nvPr/>
        </p:nvCxnSpPr>
        <p:spPr>
          <a:xfrm>
            <a:off x="13868697" y="5254646"/>
            <a:ext cx="0" cy="6463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テキスト ボックス 201">
            <a:extLst>
              <a:ext uri="{FF2B5EF4-FFF2-40B4-BE49-F238E27FC236}">
                <a16:creationId xmlns:a16="http://schemas.microsoft.com/office/drawing/2014/main" id="{E5283F63-4775-4209-9F3C-32669C3F9650}"/>
              </a:ext>
            </a:extLst>
          </p:cNvPr>
          <p:cNvSpPr txBox="1"/>
          <p:nvPr/>
        </p:nvSpPr>
        <p:spPr>
          <a:xfrm rot="5400000">
            <a:off x="14193772" y="5355733"/>
            <a:ext cx="785250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WB_RESULT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203" name="直線コネクタ 202">
            <a:extLst>
              <a:ext uri="{FF2B5EF4-FFF2-40B4-BE49-F238E27FC236}">
                <a16:creationId xmlns:a16="http://schemas.microsoft.com/office/drawing/2014/main" id="{1F0B2409-019A-42A6-857F-255EA000C0C3}"/>
              </a:ext>
            </a:extLst>
          </p:cNvPr>
          <p:cNvCxnSpPr/>
          <p:nvPr/>
        </p:nvCxnSpPr>
        <p:spPr>
          <a:xfrm>
            <a:off x="14431867" y="5021205"/>
            <a:ext cx="2810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正方形/長方形 205">
            <a:extLst>
              <a:ext uri="{FF2B5EF4-FFF2-40B4-BE49-F238E27FC236}">
                <a16:creationId xmlns:a16="http://schemas.microsoft.com/office/drawing/2014/main" id="{7692AA1B-577B-43E2-A928-D39163249B64}"/>
              </a:ext>
            </a:extLst>
          </p:cNvPr>
          <p:cNvSpPr/>
          <p:nvPr/>
        </p:nvSpPr>
        <p:spPr>
          <a:xfrm>
            <a:off x="10889295" y="3993026"/>
            <a:ext cx="287867" cy="348595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7" name="二等辺三角形 206">
            <a:extLst>
              <a:ext uri="{FF2B5EF4-FFF2-40B4-BE49-F238E27FC236}">
                <a16:creationId xmlns:a16="http://schemas.microsoft.com/office/drawing/2014/main" id="{57CAF75A-F9EA-4673-96F5-636BB38D19D7}"/>
              </a:ext>
            </a:extLst>
          </p:cNvPr>
          <p:cNvSpPr/>
          <p:nvPr/>
        </p:nvSpPr>
        <p:spPr>
          <a:xfrm>
            <a:off x="10921044" y="7288485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8" name="正方形/長方形 207">
            <a:extLst>
              <a:ext uri="{FF2B5EF4-FFF2-40B4-BE49-F238E27FC236}">
                <a16:creationId xmlns:a16="http://schemas.microsoft.com/office/drawing/2014/main" id="{387F827C-F01C-48C8-A3EA-C6D413C887C6}"/>
              </a:ext>
            </a:extLst>
          </p:cNvPr>
          <p:cNvSpPr/>
          <p:nvPr/>
        </p:nvSpPr>
        <p:spPr>
          <a:xfrm>
            <a:off x="12672718" y="5711778"/>
            <a:ext cx="287867" cy="178424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9" name="二等辺三角形 208">
            <a:extLst>
              <a:ext uri="{FF2B5EF4-FFF2-40B4-BE49-F238E27FC236}">
                <a16:creationId xmlns:a16="http://schemas.microsoft.com/office/drawing/2014/main" id="{FFA06FB0-97A1-4332-B6E4-61135E78561E}"/>
              </a:ext>
            </a:extLst>
          </p:cNvPr>
          <p:cNvSpPr/>
          <p:nvPr/>
        </p:nvSpPr>
        <p:spPr>
          <a:xfrm>
            <a:off x="12704467" y="7294554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82" name="グループ化 181">
            <a:extLst>
              <a:ext uri="{FF2B5EF4-FFF2-40B4-BE49-F238E27FC236}">
                <a16:creationId xmlns:a16="http://schemas.microsoft.com/office/drawing/2014/main" id="{25F21207-57B9-4A78-80EF-F36E6EEA36DB}"/>
              </a:ext>
            </a:extLst>
          </p:cNvPr>
          <p:cNvGrpSpPr/>
          <p:nvPr/>
        </p:nvGrpSpPr>
        <p:grpSpPr>
          <a:xfrm>
            <a:off x="9519319" y="6439049"/>
            <a:ext cx="391335" cy="703818"/>
            <a:chOff x="4483177" y="2711053"/>
            <a:chExt cx="704376" cy="1266825"/>
          </a:xfrm>
        </p:grpSpPr>
        <p:sp>
          <p:nvSpPr>
            <p:cNvPr id="183" name="台形 182">
              <a:extLst>
                <a:ext uri="{FF2B5EF4-FFF2-40B4-BE49-F238E27FC236}">
                  <a16:creationId xmlns:a16="http://schemas.microsoft.com/office/drawing/2014/main" id="{06D6F746-3571-4999-82B5-82EF5C6B8B32}"/>
                </a:ext>
              </a:extLst>
            </p:cNvPr>
            <p:cNvSpPr/>
            <p:nvPr/>
          </p:nvSpPr>
          <p:spPr>
            <a:xfrm rot="5400000">
              <a:off x="4216003" y="3006328"/>
              <a:ext cx="1266825" cy="676275"/>
            </a:xfrm>
            <a:prstGeom prst="trapezoid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84" name="二等辺三角形 183">
              <a:extLst>
                <a:ext uri="{FF2B5EF4-FFF2-40B4-BE49-F238E27FC236}">
                  <a16:creationId xmlns:a16="http://schemas.microsoft.com/office/drawing/2014/main" id="{5DBDF092-E2D8-497B-9398-2F7A2576D3BD}"/>
                </a:ext>
              </a:extLst>
            </p:cNvPr>
            <p:cNvSpPr/>
            <p:nvPr/>
          </p:nvSpPr>
          <p:spPr>
            <a:xfrm rot="5400000">
              <a:off x="4489465" y="3208138"/>
              <a:ext cx="316277" cy="272653"/>
            </a:xfrm>
            <a:prstGeom prst="triangle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85" name="二等辺三角形 184">
              <a:extLst>
                <a:ext uri="{FF2B5EF4-FFF2-40B4-BE49-F238E27FC236}">
                  <a16:creationId xmlns:a16="http://schemas.microsoft.com/office/drawing/2014/main" id="{2A9073C0-D871-4B04-B2C4-37A2062F656A}"/>
                </a:ext>
              </a:extLst>
            </p:cNvPr>
            <p:cNvSpPr/>
            <p:nvPr/>
          </p:nvSpPr>
          <p:spPr>
            <a:xfrm rot="5400000">
              <a:off x="4461365" y="3208139"/>
              <a:ext cx="316277" cy="27265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6" name="テキスト ボックス 185">
            <a:extLst>
              <a:ext uri="{FF2B5EF4-FFF2-40B4-BE49-F238E27FC236}">
                <a16:creationId xmlns:a16="http://schemas.microsoft.com/office/drawing/2014/main" id="{89A262A9-2C73-466C-8D0D-F9E1BEE103C9}"/>
              </a:ext>
            </a:extLst>
          </p:cNvPr>
          <p:cNvSpPr txBox="1"/>
          <p:nvPr/>
        </p:nvSpPr>
        <p:spPr>
          <a:xfrm>
            <a:off x="9646500" y="6652458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>
                <a:solidFill>
                  <a:schemeClr val="accent2"/>
                </a:solidFill>
              </a:rPr>
              <a:t>+</a:t>
            </a:r>
            <a:endParaRPr kumimoji="1" lang="ja-JP" altLang="en-US" sz="1800">
              <a:solidFill>
                <a:schemeClr val="accent2"/>
              </a:solidFill>
            </a:endParaRPr>
          </a:p>
        </p:txBody>
      </p:sp>
      <p:cxnSp>
        <p:nvCxnSpPr>
          <p:cNvPr id="187" name="直線コネクタ 186">
            <a:extLst>
              <a:ext uri="{FF2B5EF4-FFF2-40B4-BE49-F238E27FC236}">
                <a16:creationId xmlns:a16="http://schemas.microsoft.com/office/drawing/2014/main" id="{FF769FC0-C156-4F19-B8A9-5487A67D38F4}"/>
              </a:ext>
            </a:extLst>
          </p:cNvPr>
          <p:cNvCxnSpPr/>
          <p:nvPr/>
        </p:nvCxnSpPr>
        <p:spPr>
          <a:xfrm>
            <a:off x="9910655" y="6796634"/>
            <a:ext cx="978411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テキスト ボックス 187">
            <a:extLst>
              <a:ext uri="{FF2B5EF4-FFF2-40B4-BE49-F238E27FC236}">
                <a16:creationId xmlns:a16="http://schemas.microsoft.com/office/drawing/2014/main" id="{DCB8F1F4-C0E5-4F61-86A6-3EE1E9DC26FD}"/>
              </a:ext>
            </a:extLst>
          </p:cNvPr>
          <p:cNvSpPr txBox="1"/>
          <p:nvPr/>
        </p:nvSpPr>
        <p:spPr>
          <a:xfrm>
            <a:off x="9925700" y="6615962"/>
            <a:ext cx="948321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EX_BRANCH_PC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EB20BB5F-1F1A-484D-8185-3EF24F0CE3D2}"/>
              </a:ext>
            </a:extLst>
          </p:cNvPr>
          <p:cNvSpPr txBox="1"/>
          <p:nvPr/>
        </p:nvSpPr>
        <p:spPr>
          <a:xfrm>
            <a:off x="11189407" y="6609651"/>
            <a:ext cx="1139274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EXMA_BRANCH_PC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90" name="直線コネクタ 189">
            <a:extLst>
              <a:ext uri="{FF2B5EF4-FFF2-40B4-BE49-F238E27FC236}">
                <a16:creationId xmlns:a16="http://schemas.microsoft.com/office/drawing/2014/main" id="{C69E1932-2D53-459F-AA84-257D97B338FE}"/>
              </a:ext>
            </a:extLst>
          </p:cNvPr>
          <p:cNvCxnSpPr/>
          <p:nvPr/>
        </p:nvCxnSpPr>
        <p:spPr>
          <a:xfrm>
            <a:off x="11176933" y="6796321"/>
            <a:ext cx="1495556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テキスト ボックス 190">
            <a:extLst>
              <a:ext uri="{FF2B5EF4-FFF2-40B4-BE49-F238E27FC236}">
                <a16:creationId xmlns:a16="http://schemas.microsoft.com/office/drawing/2014/main" id="{23A39ACB-0DD5-4A5F-B126-DFAEFDA091D0}"/>
              </a:ext>
            </a:extLst>
          </p:cNvPr>
          <p:cNvSpPr txBox="1"/>
          <p:nvPr/>
        </p:nvSpPr>
        <p:spPr>
          <a:xfrm>
            <a:off x="12972830" y="6457198"/>
            <a:ext cx="783319" cy="323165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MAWB_</a:t>
            </a:r>
            <a:b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BRANCH_PC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B82A5493-31E6-44E2-B751-982AC64F439B}"/>
              </a:ext>
            </a:extLst>
          </p:cNvPr>
          <p:cNvCxnSpPr>
            <a:cxnSpLocks/>
          </p:cNvCxnSpPr>
          <p:nvPr/>
        </p:nvCxnSpPr>
        <p:spPr>
          <a:xfrm>
            <a:off x="12960356" y="6796321"/>
            <a:ext cx="1005029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楕円 194">
            <a:extLst>
              <a:ext uri="{FF2B5EF4-FFF2-40B4-BE49-F238E27FC236}">
                <a16:creationId xmlns:a16="http://schemas.microsoft.com/office/drawing/2014/main" id="{43687344-2988-45B6-AAAE-9D15CBD0E0EE}"/>
              </a:ext>
            </a:extLst>
          </p:cNvPr>
          <p:cNvSpPr/>
          <p:nvPr/>
        </p:nvSpPr>
        <p:spPr>
          <a:xfrm>
            <a:off x="8171496" y="6523935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3" name="テキスト ボックス 192">
            <a:extLst>
              <a:ext uri="{FF2B5EF4-FFF2-40B4-BE49-F238E27FC236}">
                <a16:creationId xmlns:a16="http://schemas.microsoft.com/office/drawing/2014/main" id="{9B0EC537-8249-4B0B-B19B-BC9BEBB40EDD}"/>
              </a:ext>
            </a:extLst>
          </p:cNvPr>
          <p:cNvSpPr txBox="1"/>
          <p:nvPr/>
        </p:nvSpPr>
        <p:spPr>
          <a:xfrm>
            <a:off x="2600993" y="3388054"/>
            <a:ext cx="132897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Inst. Memory</a:t>
            </a:r>
            <a:endParaRPr kumimoji="1" lang="ja-JP" altLang="en-US" sz="1800"/>
          </a:p>
        </p:txBody>
      </p:sp>
      <p:sp>
        <p:nvSpPr>
          <p:cNvPr id="204" name="テキスト ボックス 203">
            <a:extLst>
              <a:ext uri="{FF2B5EF4-FFF2-40B4-BE49-F238E27FC236}">
                <a16:creationId xmlns:a16="http://schemas.microsoft.com/office/drawing/2014/main" id="{143CE05A-DD4A-489C-A652-01CAA683B629}"/>
              </a:ext>
            </a:extLst>
          </p:cNvPr>
          <p:cNvSpPr txBox="1"/>
          <p:nvPr/>
        </p:nvSpPr>
        <p:spPr>
          <a:xfrm>
            <a:off x="5323329" y="3694181"/>
            <a:ext cx="164734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Register file</a:t>
            </a:r>
            <a:endParaRPr kumimoji="1" lang="ja-JP" altLang="en-US" sz="1800"/>
          </a:p>
        </p:txBody>
      </p:sp>
      <p:sp>
        <p:nvSpPr>
          <p:cNvPr id="205" name="テキスト ボックス 204">
            <a:extLst>
              <a:ext uri="{FF2B5EF4-FFF2-40B4-BE49-F238E27FC236}">
                <a16:creationId xmlns:a16="http://schemas.microsoft.com/office/drawing/2014/main" id="{6CBB4BA1-5AC0-4744-A5F3-C5BCAED05D03}"/>
              </a:ext>
            </a:extLst>
          </p:cNvPr>
          <p:cNvSpPr txBox="1"/>
          <p:nvPr/>
        </p:nvSpPr>
        <p:spPr>
          <a:xfrm>
            <a:off x="274025" y="8283226"/>
            <a:ext cx="309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/>
              <a:t>instruction fetch (IF)</a:t>
            </a:r>
            <a:endParaRPr kumimoji="1" lang="ja-JP" altLang="en-US" sz="2400"/>
          </a:p>
        </p:txBody>
      </p:sp>
      <p:sp>
        <p:nvSpPr>
          <p:cNvPr id="210" name="テキスト ボックス 209">
            <a:extLst>
              <a:ext uri="{FF2B5EF4-FFF2-40B4-BE49-F238E27FC236}">
                <a16:creationId xmlns:a16="http://schemas.microsoft.com/office/drawing/2014/main" id="{65ED5DE2-2992-4F63-806E-3E264516AD33}"/>
              </a:ext>
            </a:extLst>
          </p:cNvPr>
          <p:cNvSpPr txBox="1"/>
          <p:nvPr/>
        </p:nvSpPr>
        <p:spPr>
          <a:xfrm>
            <a:off x="3406003" y="8283226"/>
            <a:ext cx="3696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/>
              <a:t>instruction decode (ID)</a:t>
            </a:r>
            <a:endParaRPr kumimoji="1" lang="ja-JP" altLang="en-US" sz="2400"/>
          </a:p>
        </p:txBody>
      </p:sp>
      <p:sp>
        <p:nvSpPr>
          <p:cNvPr id="211" name="テキスト ボックス 210">
            <a:extLst>
              <a:ext uri="{FF2B5EF4-FFF2-40B4-BE49-F238E27FC236}">
                <a16:creationId xmlns:a16="http://schemas.microsoft.com/office/drawing/2014/main" id="{57B68107-D2D7-4252-A6EC-54127A411520}"/>
              </a:ext>
            </a:extLst>
          </p:cNvPr>
          <p:cNvSpPr txBox="1"/>
          <p:nvPr/>
        </p:nvSpPr>
        <p:spPr>
          <a:xfrm>
            <a:off x="7100437" y="8283226"/>
            <a:ext cx="3935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/>
              <a:t>execute (EX)</a:t>
            </a:r>
            <a:endParaRPr kumimoji="1" lang="ja-JP" altLang="en-US" sz="2400"/>
          </a:p>
        </p:txBody>
      </p: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28752881-A86B-44F8-81DD-30B855720F69}"/>
              </a:ext>
            </a:extLst>
          </p:cNvPr>
          <p:cNvSpPr txBox="1"/>
          <p:nvPr/>
        </p:nvSpPr>
        <p:spPr>
          <a:xfrm>
            <a:off x="11031534" y="8283226"/>
            <a:ext cx="1785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/>
              <a:t>memory (MA)</a:t>
            </a:r>
            <a:endParaRPr kumimoji="1" lang="ja-JP" altLang="en-US" sz="2000"/>
          </a:p>
        </p:txBody>
      </p:sp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90F0D93F-1E32-42C5-BD42-0227D9F21F71}"/>
              </a:ext>
            </a:extLst>
          </p:cNvPr>
          <p:cNvSpPr txBox="1"/>
          <p:nvPr/>
        </p:nvSpPr>
        <p:spPr>
          <a:xfrm>
            <a:off x="12820843" y="8283226"/>
            <a:ext cx="2008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/>
              <a:t>write back (WB)</a:t>
            </a:r>
            <a:endParaRPr kumimoji="1" lang="ja-JP" altLang="en-US" sz="2000"/>
          </a:p>
        </p:txBody>
      </p:sp>
      <p:sp>
        <p:nvSpPr>
          <p:cNvPr id="214" name="テキスト ボックス 213">
            <a:extLst>
              <a:ext uri="{FF2B5EF4-FFF2-40B4-BE49-F238E27FC236}">
                <a16:creationId xmlns:a16="http://schemas.microsoft.com/office/drawing/2014/main" id="{06678F50-670B-4D81-9F68-F130F4D254CE}"/>
              </a:ext>
            </a:extLst>
          </p:cNvPr>
          <p:cNvSpPr txBox="1"/>
          <p:nvPr/>
        </p:nvSpPr>
        <p:spPr>
          <a:xfrm>
            <a:off x="3097324" y="152126"/>
            <a:ext cx="2097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800"/>
              <a:t>Data</a:t>
            </a:r>
            <a:r>
              <a:rPr kumimoji="1" lang="ja-JP" altLang="en-US" sz="1800"/>
              <a:t> </a:t>
            </a:r>
            <a:r>
              <a:rPr kumimoji="1" lang="en-US" altLang="ja-JP" sz="1800"/>
              <a:t>path</a:t>
            </a:r>
            <a:r>
              <a:rPr kumimoji="1" lang="ja-JP" altLang="en-US" sz="1800"/>
              <a:t> </a:t>
            </a:r>
            <a:r>
              <a:rPr kumimoji="1" lang="en-US" altLang="ja-JP" sz="1800"/>
              <a:t>signals</a:t>
            </a:r>
            <a:endParaRPr kumimoji="1" lang="ja-JP" altLang="en-US" sz="1800"/>
          </a:p>
        </p:txBody>
      </p:sp>
      <p:sp>
        <p:nvSpPr>
          <p:cNvPr id="215" name="テキスト ボックス 214">
            <a:extLst>
              <a:ext uri="{FF2B5EF4-FFF2-40B4-BE49-F238E27FC236}">
                <a16:creationId xmlns:a16="http://schemas.microsoft.com/office/drawing/2014/main" id="{C1E2B8FB-83C0-4764-B6FC-58B026BE2FDB}"/>
              </a:ext>
            </a:extLst>
          </p:cNvPr>
          <p:cNvSpPr txBox="1"/>
          <p:nvPr/>
        </p:nvSpPr>
        <p:spPr>
          <a:xfrm>
            <a:off x="7654575" y="178630"/>
            <a:ext cx="165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/>
              <a:t>Register/Memory</a:t>
            </a:r>
            <a:endParaRPr kumimoji="1" lang="ja-JP" altLang="en-US" sz="1600"/>
          </a:p>
        </p:txBody>
      </p:sp>
      <p:sp>
        <p:nvSpPr>
          <p:cNvPr id="216" name="テキスト ボックス 215">
            <a:extLst>
              <a:ext uri="{FF2B5EF4-FFF2-40B4-BE49-F238E27FC236}">
                <a16:creationId xmlns:a16="http://schemas.microsoft.com/office/drawing/2014/main" id="{689388AC-5FC5-4ED5-9620-152779CAB0A8}"/>
              </a:ext>
            </a:extLst>
          </p:cNvPr>
          <p:cNvSpPr txBox="1"/>
          <p:nvPr/>
        </p:nvSpPr>
        <p:spPr>
          <a:xfrm>
            <a:off x="9807279" y="178630"/>
            <a:ext cx="1980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Internal</a:t>
            </a:r>
            <a:r>
              <a:rPr lang="ja-JP" altLang="en-US" sz="1600"/>
              <a:t> </a:t>
            </a:r>
            <a:r>
              <a:rPr lang="en-US" altLang="ja-JP" sz="1600"/>
              <a:t>component</a:t>
            </a:r>
            <a:endParaRPr kumimoji="1" lang="ja-JP" altLang="en-US" sz="1600"/>
          </a:p>
        </p:txBody>
      </p:sp>
      <p:sp>
        <p:nvSpPr>
          <p:cNvPr id="217" name="テキスト ボックス 216">
            <a:extLst>
              <a:ext uri="{FF2B5EF4-FFF2-40B4-BE49-F238E27FC236}">
                <a16:creationId xmlns:a16="http://schemas.microsoft.com/office/drawing/2014/main" id="{78606877-22AB-4DFF-87DB-D8B1A4E4A345}"/>
              </a:ext>
            </a:extLst>
          </p:cNvPr>
          <p:cNvSpPr txBox="1"/>
          <p:nvPr/>
        </p:nvSpPr>
        <p:spPr>
          <a:xfrm>
            <a:off x="12324823" y="178630"/>
            <a:ext cx="1980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External</a:t>
            </a:r>
            <a:r>
              <a:rPr lang="ja-JP" altLang="en-US" sz="1600"/>
              <a:t> </a:t>
            </a:r>
            <a:r>
              <a:rPr lang="en-US" altLang="ja-JP" sz="1600"/>
              <a:t>component</a:t>
            </a:r>
            <a:endParaRPr kumimoji="1" lang="ja-JP" altLang="en-US" sz="1600"/>
          </a:p>
        </p:txBody>
      </p:sp>
      <p:sp>
        <p:nvSpPr>
          <p:cNvPr id="218" name="テキスト ボックス 217">
            <a:extLst>
              <a:ext uri="{FF2B5EF4-FFF2-40B4-BE49-F238E27FC236}">
                <a16:creationId xmlns:a16="http://schemas.microsoft.com/office/drawing/2014/main" id="{81E72B53-6B7D-434A-B1DF-B571FEFFB2B5}"/>
              </a:ext>
            </a:extLst>
          </p:cNvPr>
          <p:cNvSpPr txBox="1"/>
          <p:nvPr/>
        </p:nvSpPr>
        <p:spPr>
          <a:xfrm>
            <a:off x="11934128" y="3411217"/>
            <a:ext cx="1388773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Data Memory</a:t>
            </a:r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2723104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/>
        </p:nvGrpSpPr>
        <p:grpSpPr>
          <a:xfrm>
            <a:off x="3409634" y="3195170"/>
            <a:ext cx="9407207" cy="5666890"/>
            <a:chOff x="3409634" y="723900"/>
            <a:chExt cx="9407207" cy="8138160"/>
          </a:xfrm>
        </p:grpSpPr>
        <p:cxnSp>
          <p:nvCxnSpPr>
            <p:cNvPr id="679" name="直線コネクタ 678"/>
            <p:cNvCxnSpPr>
              <a:cxnSpLocks/>
            </p:cNvCxnSpPr>
            <p:nvPr/>
          </p:nvCxnSpPr>
          <p:spPr>
            <a:xfrm>
              <a:off x="12816841" y="723900"/>
              <a:ext cx="0" cy="813816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直線コネクタ 679"/>
            <p:cNvCxnSpPr/>
            <p:nvPr/>
          </p:nvCxnSpPr>
          <p:spPr>
            <a:xfrm>
              <a:off x="11035666" y="723900"/>
              <a:ext cx="0" cy="808482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直線コネクタ 681"/>
            <p:cNvCxnSpPr/>
            <p:nvPr/>
          </p:nvCxnSpPr>
          <p:spPr>
            <a:xfrm>
              <a:off x="7102295" y="723900"/>
              <a:ext cx="0" cy="808482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直線コネクタ 682"/>
            <p:cNvCxnSpPr/>
            <p:nvPr/>
          </p:nvCxnSpPr>
          <p:spPr>
            <a:xfrm>
              <a:off x="3409634" y="723900"/>
              <a:ext cx="0" cy="808482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4" name="テキスト ボックス 683"/>
          <p:cNvSpPr txBox="1"/>
          <p:nvPr/>
        </p:nvSpPr>
        <p:spPr>
          <a:xfrm>
            <a:off x="277564" y="101392"/>
            <a:ext cx="3318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/>
              <a:t>+ jal, jalr</a:t>
            </a:r>
            <a:endParaRPr kumimoji="1" lang="ja-JP" altLang="en-US" sz="2400"/>
          </a:p>
        </p:txBody>
      </p:sp>
      <p:cxnSp>
        <p:nvCxnSpPr>
          <p:cNvPr id="947" name="直線コネクタ 946"/>
          <p:cNvCxnSpPr/>
          <p:nvPr/>
        </p:nvCxnSpPr>
        <p:spPr>
          <a:xfrm>
            <a:off x="2662525" y="332224"/>
            <a:ext cx="4003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1" name="正方形/長方形 950"/>
          <p:cNvSpPr/>
          <p:nvPr/>
        </p:nvSpPr>
        <p:spPr>
          <a:xfrm>
            <a:off x="7336397" y="154078"/>
            <a:ext cx="252729" cy="35532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2" name="二等辺三角形 951"/>
          <p:cNvSpPr/>
          <p:nvPr/>
        </p:nvSpPr>
        <p:spPr>
          <a:xfrm>
            <a:off x="7355446" y="314672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4" name="正方形/長方形 953"/>
          <p:cNvSpPr/>
          <p:nvPr/>
        </p:nvSpPr>
        <p:spPr>
          <a:xfrm>
            <a:off x="9337348" y="154078"/>
            <a:ext cx="417646" cy="3553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6" name="正方形/長方形 955"/>
          <p:cNvSpPr/>
          <p:nvPr/>
        </p:nvSpPr>
        <p:spPr>
          <a:xfrm>
            <a:off x="11854892" y="154078"/>
            <a:ext cx="417646" cy="3553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0" name="テキスト ボックス 219">
            <a:extLst>
              <a:ext uri="{FF2B5EF4-FFF2-40B4-BE49-F238E27FC236}">
                <a16:creationId xmlns:a16="http://schemas.microsoft.com/office/drawing/2014/main" id="{8FCACD2C-B413-4DE1-8B50-14361DD1829A}"/>
              </a:ext>
            </a:extLst>
          </p:cNvPr>
          <p:cNvSpPr txBox="1"/>
          <p:nvPr/>
        </p:nvSpPr>
        <p:spPr>
          <a:xfrm>
            <a:off x="4341101" y="4276279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ID_A1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21" name="テキスト ボックス 220">
            <a:extLst>
              <a:ext uri="{FF2B5EF4-FFF2-40B4-BE49-F238E27FC236}">
                <a16:creationId xmlns:a16="http://schemas.microsoft.com/office/drawing/2014/main" id="{E1E5F56A-D1E8-4D39-9432-C28ACC19CC4B}"/>
              </a:ext>
            </a:extLst>
          </p:cNvPr>
          <p:cNvSpPr txBox="1"/>
          <p:nvPr/>
        </p:nvSpPr>
        <p:spPr>
          <a:xfrm>
            <a:off x="4341101" y="4693428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ID_A2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22" name="テキスト ボックス 221">
            <a:extLst>
              <a:ext uri="{FF2B5EF4-FFF2-40B4-BE49-F238E27FC236}">
                <a16:creationId xmlns:a16="http://schemas.microsoft.com/office/drawing/2014/main" id="{22EE5BB1-DE44-4C7D-9E0F-1BCF24DD3AF8}"/>
              </a:ext>
            </a:extLst>
          </p:cNvPr>
          <p:cNvSpPr txBox="1"/>
          <p:nvPr/>
        </p:nvSpPr>
        <p:spPr>
          <a:xfrm>
            <a:off x="4341101" y="5107461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ID_A3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23" name="テキスト ボックス 222">
            <a:extLst>
              <a:ext uri="{FF2B5EF4-FFF2-40B4-BE49-F238E27FC236}">
                <a16:creationId xmlns:a16="http://schemas.microsoft.com/office/drawing/2014/main" id="{BD4D71A4-7A19-4557-A4B3-235CE1A9E4C1}"/>
              </a:ext>
            </a:extLst>
          </p:cNvPr>
          <p:cNvSpPr txBox="1"/>
          <p:nvPr/>
        </p:nvSpPr>
        <p:spPr>
          <a:xfrm>
            <a:off x="4341101" y="5499475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ID_D3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24" name="テキスト ボックス 223">
            <a:extLst>
              <a:ext uri="{FF2B5EF4-FFF2-40B4-BE49-F238E27FC236}">
                <a16:creationId xmlns:a16="http://schemas.microsoft.com/office/drawing/2014/main" id="{A81E04E4-D4F3-4E0D-B009-1C0815E40485}"/>
              </a:ext>
            </a:extLst>
          </p:cNvPr>
          <p:cNvSpPr txBox="1"/>
          <p:nvPr/>
        </p:nvSpPr>
        <p:spPr>
          <a:xfrm>
            <a:off x="4341101" y="4158541"/>
            <a:ext cx="689926" cy="15388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00">
                <a:solidFill>
                  <a:schemeClr val="accent2"/>
                </a:solidFill>
                <a:latin typeface="+mn-ea"/>
              </a:rPr>
              <a:t>19:15</a:t>
            </a:r>
            <a:endParaRPr kumimoji="1" lang="ja-JP" altLang="en-US" sz="100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226" name="テキスト ボックス 225">
            <a:extLst>
              <a:ext uri="{FF2B5EF4-FFF2-40B4-BE49-F238E27FC236}">
                <a16:creationId xmlns:a16="http://schemas.microsoft.com/office/drawing/2014/main" id="{48124BC0-DA10-410F-B301-CBE72AA4A9CF}"/>
              </a:ext>
            </a:extLst>
          </p:cNvPr>
          <p:cNvSpPr txBox="1"/>
          <p:nvPr/>
        </p:nvSpPr>
        <p:spPr>
          <a:xfrm>
            <a:off x="4341101" y="4570592"/>
            <a:ext cx="689926" cy="15388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00">
                <a:solidFill>
                  <a:schemeClr val="accent2"/>
                </a:solidFill>
                <a:latin typeface="+mn-ea"/>
              </a:rPr>
              <a:t>24:20</a:t>
            </a:r>
            <a:endParaRPr kumimoji="1" lang="ja-JP" altLang="en-US" sz="1000">
              <a:solidFill>
                <a:schemeClr val="accent2"/>
              </a:solidFill>
              <a:latin typeface="+mn-ea"/>
            </a:endParaRPr>
          </a:p>
        </p:txBody>
      </p:sp>
      <p:cxnSp>
        <p:nvCxnSpPr>
          <p:cNvPr id="227" name="直線コネクタ 226">
            <a:extLst>
              <a:ext uri="{FF2B5EF4-FFF2-40B4-BE49-F238E27FC236}">
                <a16:creationId xmlns:a16="http://schemas.microsoft.com/office/drawing/2014/main" id="{0E86068E-C6F3-4BE9-AD42-3432E7E4F4BE}"/>
              </a:ext>
            </a:extLst>
          </p:cNvPr>
          <p:cNvCxnSpPr>
            <a:cxnSpLocks/>
          </p:cNvCxnSpPr>
          <p:nvPr/>
        </p:nvCxnSpPr>
        <p:spPr>
          <a:xfrm>
            <a:off x="7603508" y="4894362"/>
            <a:ext cx="0" cy="9954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正方形/長方形 229">
            <a:extLst>
              <a:ext uri="{FF2B5EF4-FFF2-40B4-BE49-F238E27FC236}">
                <a16:creationId xmlns:a16="http://schemas.microsoft.com/office/drawing/2014/main" id="{B247A9FC-86F9-4C67-B780-83DE492C80F2}"/>
              </a:ext>
            </a:extLst>
          </p:cNvPr>
          <p:cNvSpPr/>
          <p:nvPr/>
        </p:nvSpPr>
        <p:spPr>
          <a:xfrm>
            <a:off x="1764656" y="3942434"/>
            <a:ext cx="287867" cy="72813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1" name="二等辺三角形 230">
            <a:extLst>
              <a:ext uri="{FF2B5EF4-FFF2-40B4-BE49-F238E27FC236}">
                <a16:creationId xmlns:a16="http://schemas.microsoft.com/office/drawing/2014/main" id="{007C2435-F8B1-4D9B-80BE-12718EB225DC}"/>
              </a:ext>
            </a:extLst>
          </p:cNvPr>
          <p:cNvSpPr/>
          <p:nvPr/>
        </p:nvSpPr>
        <p:spPr>
          <a:xfrm>
            <a:off x="1796405" y="4482184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232" name="直線コネクタ 231">
            <a:extLst>
              <a:ext uri="{FF2B5EF4-FFF2-40B4-BE49-F238E27FC236}">
                <a16:creationId xmlns:a16="http://schemas.microsoft.com/office/drawing/2014/main" id="{31B88553-60AA-49CB-8209-2DA76A0C4D5C}"/>
              </a:ext>
            </a:extLst>
          </p:cNvPr>
          <p:cNvCxnSpPr/>
          <p:nvPr/>
        </p:nvCxnSpPr>
        <p:spPr>
          <a:xfrm>
            <a:off x="2052523" y="4205958"/>
            <a:ext cx="8088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コネクタ 232">
            <a:extLst>
              <a:ext uri="{FF2B5EF4-FFF2-40B4-BE49-F238E27FC236}">
                <a16:creationId xmlns:a16="http://schemas.microsoft.com/office/drawing/2014/main" id="{A594E2E0-EE97-48FE-94FA-C1541E26C55B}"/>
              </a:ext>
            </a:extLst>
          </p:cNvPr>
          <p:cNvCxnSpPr/>
          <p:nvPr/>
        </p:nvCxnSpPr>
        <p:spPr>
          <a:xfrm>
            <a:off x="969022" y="4205959"/>
            <a:ext cx="7956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テキスト ボックス 423">
            <a:extLst>
              <a:ext uri="{FF2B5EF4-FFF2-40B4-BE49-F238E27FC236}">
                <a16:creationId xmlns:a16="http://schemas.microsoft.com/office/drawing/2014/main" id="{32466C4B-5A7B-4D88-AE1D-3269F0EDE76A}"/>
              </a:ext>
            </a:extLst>
          </p:cNvPr>
          <p:cNvSpPr txBox="1"/>
          <p:nvPr/>
        </p:nvSpPr>
        <p:spPr>
          <a:xfrm>
            <a:off x="969022" y="3966096"/>
            <a:ext cx="938741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IF_NEXT_PC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25" name="テキスト ボックス 424">
            <a:extLst>
              <a:ext uri="{FF2B5EF4-FFF2-40B4-BE49-F238E27FC236}">
                <a16:creationId xmlns:a16="http://schemas.microsoft.com/office/drawing/2014/main" id="{88B40973-BC90-4089-8CE5-475DBD99802B}"/>
              </a:ext>
            </a:extLst>
          </p:cNvPr>
          <p:cNvSpPr txBox="1"/>
          <p:nvPr/>
        </p:nvSpPr>
        <p:spPr>
          <a:xfrm>
            <a:off x="1610296" y="3642720"/>
            <a:ext cx="618810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PC</a:t>
            </a:r>
            <a:endParaRPr kumimoji="1" lang="ja-JP" altLang="en-US" sz="1800"/>
          </a:p>
        </p:txBody>
      </p:sp>
      <p:sp>
        <p:nvSpPr>
          <p:cNvPr id="428" name="楕円 427">
            <a:extLst>
              <a:ext uri="{FF2B5EF4-FFF2-40B4-BE49-F238E27FC236}">
                <a16:creationId xmlns:a16="http://schemas.microsoft.com/office/drawing/2014/main" id="{D44F6D1F-151F-4673-BA26-553B137465F1}"/>
              </a:ext>
            </a:extLst>
          </p:cNvPr>
          <p:cNvSpPr/>
          <p:nvPr/>
        </p:nvSpPr>
        <p:spPr>
          <a:xfrm>
            <a:off x="2286390" y="4160529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429" name="グループ化 428">
            <a:extLst>
              <a:ext uri="{FF2B5EF4-FFF2-40B4-BE49-F238E27FC236}">
                <a16:creationId xmlns:a16="http://schemas.microsoft.com/office/drawing/2014/main" id="{772B2D4D-0350-4348-8D95-FE554D5FCAB7}"/>
              </a:ext>
            </a:extLst>
          </p:cNvPr>
          <p:cNvGrpSpPr/>
          <p:nvPr/>
        </p:nvGrpSpPr>
        <p:grpSpPr>
          <a:xfrm>
            <a:off x="2540002" y="5285786"/>
            <a:ext cx="391335" cy="703818"/>
            <a:chOff x="4483177" y="2711053"/>
            <a:chExt cx="704376" cy="1266825"/>
          </a:xfrm>
        </p:grpSpPr>
        <p:sp>
          <p:nvSpPr>
            <p:cNvPr id="430" name="台形 429">
              <a:extLst>
                <a:ext uri="{FF2B5EF4-FFF2-40B4-BE49-F238E27FC236}">
                  <a16:creationId xmlns:a16="http://schemas.microsoft.com/office/drawing/2014/main" id="{E86554D1-F98D-4530-8166-673EBBB07767}"/>
                </a:ext>
              </a:extLst>
            </p:cNvPr>
            <p:cNvSpPr/>
            <p:nvPr/>
          </p:nvSpPr>
          <p:spPr>
            <a:xfrm rot="5400000">
              <a:off x="4216003" y="3006328"/>
              <a:ext cx="1266825" cy="676275"/>
            </a:xfrm>
            <a:prstGeom prst="trapezoid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31" name="二等辺三角形 430">
              <a:extLst>
                <a:ext uri="{FF2B5EF4-FFF2-40B4-BE49-F238E27FC236}">
                  <a16:creationId xmlns:a16="http://schemas.microsoft.com/office/drawing/2014/main" id="{B3626792-7B2E-4F1C-A1F1-616FCB558BE2}"/>
                </a:ext>
              </a:extLst>
            </p:cNvPr>
            <p:cNvSpPr/>
            <p:nvPr/>
          </p:nvSpPr>
          <p:spPr>
            <a:xfrm rot="5400000">
              <a:off x="4489465" y="3208138"/>
              <a:ext cx="316277" cy="272653"/>
            </a:xfrm>
            <a:prstGeom prst="triangl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32" name="二等辺三角形 431">
              <a:extLst>
                <a:ext uri="{FF2B5EF4-FFF2-40B4-BE49-F238E27FC236}">
                  <a16:creationId xmlns:a16="http://schemas.microsoft.com/office/drawing/2014/main" id="{268BCCA4-6C8E-4AB7-8C49-292C8A6FD15B}"/>
                </a:ext>
              </a:extLst>
            </p:cNvPr>
            <p:cNvSpPr/>
            <p:nvPr/>
          </p:nvSpPr>
          <p:spPr>
            <a:xfrm rot="5400000">
              <a:off x="4461365" y="3208139"/>
              <a:ext cx="316277" cy="27265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33" name="テキスト ボックス 432">
            <a:extLst>
              <a:ext uri="{FF2B5EF4-FFF2-40B4-BE49-F238E27FC236}">
                <a16:creationId xmlns:a16="http://schemas.microsoft.com/office/drawing/2014/main" id="{CCA988DE-F222-4200-879A-3DD610C08348}"/>
              </a:ext>
            </a:extLst>
          </p:cNvPr>
          <p:cNvSpPr txBox="1"/>
          <p:nvPr/>
        </p:nvSpPr>
        <p:spPr>
          <a:xfrm>
            <a:off x="2667183" y="5499195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+</a:t>
            </a:r>
            <a:endParaRPr kumimoji="1" lang="ja-JP" altLang="en-US" sz="1800"/>
          </a:p>
        </p:txBody>
      </p:sp>
      <p:cxnSp>
        <p:nvCxnSpPr>
          <p:cNvPr id="434" name="直線コネクタ 433">
            <a:extLst>
              <a:ext uri="{FF2B5EF4-FFF2-40B4-BE49-F238E27FC236}">
                <a16:creationId xmlns:a16="http://schemas.microsoft.com/office/drawing/2014/main" id="{0A513E30-7CA2-42DB-9814-3E3BD24C35AE}"/>
              </a:ext>
            </a:extLst>
          </p:cNvPr>
          <p:cNvCxnSpPr/>
          <p:nvPr/>
        </p:nvCxnSpPr>
        <p:spPr>
          <a:xfrm>
            <a:off x="2335393" y="5420404"/>
            <a:ext cx="2202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コネクタ 434">
            <a:extLst>
              <a:ext uri="{FF2B5EF4-FFF2-40B4-BE49-F238E27FC236}">
                <a16:creationId xmlns:a16="http://schemas.microsoft.com/office/drawing/2014/main" id="{27277802-619F-4661-87DB-CA0B00CC8859}"/>
              </a:ext>
            </a:extLst>
          </p:cNvPr>
          <p:cNvCxnSpPr>
            <a:cxnSpLocks/>
          </p:cNvCxnSpPr>
          <p:nvPr/>
        </p:nvCxnSpPr>
        <p:spPr>
          <a:xfrm>
            <a:off x="2335393" y="4205959"/>
            <a:ext cx="0" cy="28139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コネクタ 435">
            <a:extLst>
              <a:ext uri="{FF2B5EF4-FFF2-40B4-BE49-F238E27FC236}">
                <a16:creationId xmlns:a16="http://schemas.microsoft.com/office/drawing/2014/main" id="{80C278CB-531C-4883-91EE-BA05A0DED6D0}"/>
              </a:ext>
            </a:extLst>
          </p:cNvPr>
          <p:cNvCxnSpPr>
            <a:cxnSpLocks/>
          </p:cNvCxnSpPr>
          <p:nvPr/>
        </p:nvCxnSpPr>
        <p:spPr>
          <a:xfrm>
            <a:off x="2187867" y="5862364"/>
            <a:ext cx="3677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テキスト ボックス 436">
            <a:extLst>
              <a:ext uri="{FF2B5EF4-FFF2-40B4-BE49-F238E27FC236}">
                <a16:creationId xmlns:a16="http://schemas.microsoft.com/office/drawing/2014/main" id="{3CC1170B-A4A4-43EB-8EF3-1ABD785ADDE8}"/>
              </a:ext>
            </a:extLst>
          </p:cNvPr>
          <p:cNvSpPr txBox="1"/>
          <p:nvPr/>
        </p:nvSpPr>
        <p:spPr>
          <a:xfrm>
            <a:off x="1902329" y="5727356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4</a:t>
            </a:r>
            <a:endParaRPr kumimoji="1" lang="ja-JP" altLang="en-US" sz="1800"/>
          </a:p>
        </p:txBody>
      </p:sp>
      <p:sp>
        <p:nvSpPr>
          <p:cNvPr id="438" name="正方形/長方形 437">
            <a:extLst>
              <a:ext uri="{FF2B5EF4-FFF2-40B4-BE49-F238E27FC236}">
                <a16:creationId xmlns:a16="http://schemas.microsoft.com/office/drawing/2014/main" id="{52D0A0BD-05E3-48C7-985D-346A05F4EFBF}"/>
              </a:ext>
            </a:extLst>
          </p:cNvPr>
          <p:cNvSpPr/>
          <p:nvPr/>
        </p:nvSpPr>
        <p:spPr>
          <a:xfrm>
            <a:off x="3267395" y="6807773"/>
            <a:ext cx="287867" cy="68175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9" name="二等辺三角形 438">
            <a:extLst>
              <a:ext uri="{FF2B5EF4-FFF2-40B4-BE49-F238E27FC236}">
                <a16:creationId xmlns:a16="http://schemas.microsoft.com/office/drawing/2014/main" id="{19BCD3BC-0B5B-40B9-8853-F8E260613F0B}"/>
              </a:ext>
            </a:extLst>
          </p:cNvPr>
          <p:cNvSpPr/>
          <p:nvPr/>
        </p:nvSpPr>
        <p:spPr>
          <a:xfrm>
            <a:off x="3299144" y="7291977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40" name="楕円 439">
            <a:extLst>
              <a:ext uri="{FF2B5EF4-FFF2-40B4-BE49-F238E27FC236}">
                <a16:creationId xmlns:a16="http://schemas.microsoft.com/office/drawing/2014/main" id="{14BD315E-35F0-4E39-8E54-D584F06F9A2F}"/>
              </a:ext>
            </a:extLst>
          </p:cNvPr>
          <p:cNvSpPr/>
          <p:nvPr/>
        </p:nvSpPr>
        <p:spPr>
          <a:xfrm>
            <a:off x="2277496" y="5371380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441" name="直線コネクタ 440">
            <a:extLst>
              <a:ext uri="{FF2B5EF4-FFF2-40B4-BE49-F238E27FC236}">
                <a16:creationId xmlns:a16="http://schemas.microsoft.com/office/drawing/2014/main" id="{CCD7F320-04CC-495E-BF8F-7DE79506AC7D}"/>
              </a:ext>
            </a:extLst>
          </p:cNvPr>
          <p:cNvCxnSpPr>
            <a:cxnSpLocks/>
          </p:cNvCxnSpPr>
          <p:nvPr/>
        </p:nvCxnSpPr>
        <p:spPr>
          <a:xfrm>
            <a:off x="3097324" y="6389005"/>
            <a:ext cx="0" cy="86725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テキスト ボックス 441">
            <a:extLst>
              <a:ext uri="{FF2B5EF4-FFF2-40B4-BE49-F238E27FC236}">
                <a16:creationId xmlns:a16="http://schemas.microsoft.com/office/drawing/2014/main" id="{A45CD5DA-2F20-484E-A3A4-E8562598136F}"/>
              </a:ext>
            </a:extLst>
          </p:cNvPr>
          <p:cNvSpPr txBox="1"/>
          <p:nvPr/>
        </p:nvSpPr>
        <p:spPr>
          <a:xfrm rot="5400000">
            <a:off x="2758677" y="5996354"/>
            <a:ext cx="937330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IF_PC_PLUS4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43" name="正方形/長方形 442">
            <a:extLst>
              <a:ext uri="{FF2B5EF4-FFF2-40B4-BE49-F238E27FC236}">
                <a16:creationId xmlns:a16="http://schemas.microsoft.com/office/drawing/2014/main" id="{1268C3ED-F5A9-4193-BD0B-A3160796EE5D}"/>
              </a:ext>
            </a:extLst>
          </p:cNvPr>
          <p:cNvSpPr/>
          <p:nvPr/>
        </p:nvSpPr>
        <p:spPr>
          <a:xfrm>
            <a:off x="2861366" y="3942433"/>
            <a:ext cx="693896" cy="774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4" name="二等辺三角形 443">
            <a:extLst>
              <a:ext uri="{FF2B5EF4-FFF2-40B4-BE49-F238E27FC236}">
                <a16:creationId xmlns:a16="http://schemas.microsoft.com/office/drawing/2014/main" id="{DDBD66EA-FE28-4C4F-9F4B-2B1A3C230888}"/>
              </a:ext>
            </a:extLst>
          </p:cNvPr>
          <p:cNvSpPr/>
          <p:nvPr/>
        </p:nvSpPr>
        <p:spPr>
          <a:xfrm>
            <a:off x="3299144" y="4526412"/>
            <a:ext cx="220980" cy="19050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445" name="直線コネクタ 444">
            <a:extLst>
              <a:ext uri="{FF2B5EF4-FFF2-40B4-BE49-F238E27FC236}">
                <a16:creationId xmlns:a16="http://schemas.microsoft.com/office/drawing/2014/main" id="{AA43199E-BE05-4917-8CA6-FB2FC62F818D}"/>
              </a:ext>
            </a:extLst>
          </p:cNvPr>
          <p:cNvCxnSpPr/>
          <p:nvPr/>
        </p:nvCxnSpPr>
        <p:spPr>
          <a:xfrm>
            <a:off x="274025" y="6389005"/>
            <a:ext cx="28167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テキスト ボックス 446">
            <a:extLst>
              <a:ext uri="{FF2B5EF4-FFF2-40B4-BE49-F238E27FC236}">
                <a16:creationId xmlns:a16="http://schemas.microsoft.com/office/drawing/2014/main" id="{5F854A28-A03A-4FA5-BD67-A71205F3BDA9}"/>
              </a:ext>
            </a:extLst>
          </p:cNvPr>
          <p:cNvSpPr txBox="1"/>
          <p:nvPr/>
        </p:nvSpPr>
        <p:spPr>
          <a:xfrm>
            <a:off x="2861366" y="3642719"/>
            <a:ext cx="693896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IMem</a:t>
            </a:r>
            <a:endParaRPr kumimoji="1" lang="ja-JP" altLang="en-US" sz="1800"/>
          </a:p>
        </p:txBody>
      </p:sp>
      <p:sp>
        <p:nvSpPr>
          <p:cNvPr id="449" name="テキスト ボックス 448">
            <a:extLst>
              <a:ext uri="{FF2B5EF4-FFF2-40B4-BE49-F238E27FC236}">
                <a16:creationId xmlns:a16="http://schemas.microsoft.com/office/drawing/2014/main" id="{D12519F0-B0B6-45CF-832C-7C2BDCE9D117}"/>
              </a:ext>
            </a:extLst>
          </p:cNvPr>
          <p:cNvSpPr txBox="1"/>
          <p:nvPr/>
        </p:nvSpPr>
        <p:spPr>
          <a:xfrm>
            <a:off x="2873840" y="4075949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A</a:t>
            </a:r>
            <a:endParaRPr kumimoji="1" lang="ja-JP" altLang="en-US" sz="1800"/>
          </a:p>
        </p:txBody>
      </p:sp>
      <p:sp>
        <p:nvSpPr>
          <p:cNvPr id="450" name="テキスト ボックス 449">
            <a:extLst>
              <a:ext uri="{FF2B5EF4-FFF2-40B4-BE49-F238E27FC236}">
                <a16:creationId xmlns:a16="http://schemas.microsoft.com/office/drawing/2014/main" id="{4A2A908E-9A03-4671-8554-7973630D2D14}"/>
              </a:ext>
            </a:extLst>
          </p:cNvPr>
          <p:cNvSpPr txBox="1"/>
          <p:nvPr/>
        </p:nvSpPr>
        <p:spPr>
          <a:xfrm>
            <a:off x="3275779" y="4075949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</a:t>
            </a:r>
            <a:endParaRPr kumimoji="1" lang="ja-JP" altLang="en-US" sz="1800"/>
          </a:p>
        </p:txBody>
      </p:sp>
      <p:sp>
        <p:nvSpPr>
          <p:cNvPr id="451" name="テキスト ボックス 450">
            <a:extLst>
              <a:ext uri="{FF2B5EF4-FFF2-40B4-BE49-F238E27FC236}">
                <a16:creationId xmlns:a16="http://schemas.microsoft.com/office/drawing/2014/main" id="{4E00871F-C445-4B04-BFCD-62EEF96D8B65}"/>
              </a:ext>
            </a:extLst>
          </p:cNvPr>
          <p:cNvSpPr txBox="1"/>
          <p:nvPr/>
        </p:nvSpPr>
        <p:spPr>
          <a:xfrm>
            <a:off x="4358705" y="6840981"/>
            <a:ext cx="66803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IFID_PC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52" name="テキスト ボックス 451">
            <a:extLst>
              <a:ext uri="{FF2B5EF4-FFF2-40B4-BE49-F238E27FC236}">
                <a16:creationId xmlns:a16="http://schemas.microsoft.com/office/drawing/2014/main" id="{5AB75D40-30B2-4B4A-B170-BF5F6E0C87BA}"/>
              </a:ext>
            </a:extLst>
          </p:cNvPr>
          <p:cNvSpPr txBox="1"/>
          <p:nvPr/>
        </p:nvSpPr>
        <p:spPr>
          <a:xfrm>
            <a:off x="3551874" y="4009799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ID_INST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453" name="直線コネクタ 452">
            <a:extLst>
              <a:ext uri="{FF2B5EF4-FFF2-40B4-BE49-F238E27FC236}">
                <a16:creationId xmlns:a16="http://schemas.microsoft.com/office/drawing/2014/main" id="{D1378513-8FEF-44FD-8689-4BE6347449B5}"/>
              </a:ext>
            </a:extLst>
          </p:cNvPr>
          <p:cNvCxnSpPr/>
          <p:nvPr/>
        </p:nvCxnSpPr>
        <p:spPr>
          <a:xfrm>
            <a:off x="3561317" y="4205958"/>
            <a:ext cx="6128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正方形/長方形 454">
            <a:extLst>
              <a:ext uri="{FF2B5EF4-FFF2-40B4-BE49-F238E27FC236}">
                <a16:creationId xmlns:a16="http://schemas.microsoft.com/office/drawing/2014/main" id="{C4E058C3-F25F-414B-B007-4D373C384AFB}"/>
              </a:ext>
            </a:extLst>
          </p:cNvPr>
          <p:cNvSpPr/>
          <p:nvPr/>
        </p:nvSpPr>
        <p:spPr>
          <a:xfrm>
            <a:off x="5129536" y="3969393"/>
            <a:ext cx="2134863" cy="19222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6" name="テキスト ボックス 455">
            <a:extLst>
              <a:ext uri="{FF2B5EF4-FFF2-40B4-BE49-F238E27FC236}">
                <a16:creationId xmlns:a16="http://schemas.microsoft.com/office/drawing/2014/main" id="{E7385449-2D21-4698-B9B1-6C1DC0DC0725}"/>
              </a:ext>
            </a:extLst>
          </p:cNvPr>
          <p:cNvSpPr txBox="1"/>
          <p:nvPr/>
        </p:nvSpPr>
        <p:spPr>
          <a:xfrm>
            <a:off x="5621933" y="4816051"/>
            <a:ext cx="1017926" cy="36933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2400"/>
              <a:t>Reg</a:t>
            </a:r>
            <a:endParaRPr kumimoji="1" lang="ja-JP" altLang="en-US" sz="2400"/>
          </a:p>
        </p:txBody>
      </p:sp>
      <p:sp>
        <p:nvSpPr>
          <p:cNvPr id="458" name="テキスト ボックス 457">
            <a:extLst>
              <a:ext uri="{FF2B5EF4-FFF2-40B4-BE49-F238E27FC236}">
                <a16:creationId xmlns:a16="http://schemas.microsoft.com/office/drawing/2014/main" id="{F5919C7A-FBA3-44CC-8185-4B45CDA806F3}"/>
              </a:ext>
            </a:extLst>
          </p:cNvPr>
          <p:cNvSpPr txBox="1"/>
          <p:nvPr/>
        </p:nvSpPr>
        <p:spPr>
          <a:xfrm>
            <a:off x="5132222" y="4301439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A1</a:t>
            </a:r>
            <a:endParaRPr kumimoji="1" lang="ja-JP" altLang="en-US" sz="1800"/>
          </a:p>
        </p:txBody>
      </p:sp>
      <p:sp>
        <p:nvSpPr>
          <p:cNvPr id="459" name="テキスト ボックス 458">
            <a:extLst>
              <a:ext uri="{FF2B5EF4-FFF2-40B4-BE49-F238E27FC236}">
                <a16:creationId xmlns:a16="http://schemas.microsoft.com/office/drawing/2014/main" id="{568E4A35-74C5-410F-A98C-26550BD3DF7B}"/>
              </a:ext>
            </a:extLst>
          </p:cNvPr>
          <p:cNvSpPr txBox="1"/>
          <p:nvPr/>
        </p:nvSpPr>
        <p:spPr>
          <a:xfrm>
            <a:off x="6461366" y="3985375"/>
            <a:ext cx="648000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WE3</a:t>
            </a:r>
            <a:endParaRPr kumimoji="1" lang="ja-JP" altLang="en-US" sz="1800"/>
          </a:p>
        </p:txBody>
      </p:sp>
      <p:sp>
        <p:nvSpPr>
          <p:cNvPr id="460" name="テキスト ボックス 459">
            <a:extLst>
              <a:ext uri="{FF2B5EF4-FFF2-40B4-BE49-F238E27FC236}">
                <a16:creationId xmlns:a16="http://schemas.microsoft.com/office/drawing/2014/main" id="{5038C11F-6377-498B-B0E3-38ED607698CA}"/>
              </a:ext>
            </a:extLst>
          </p:cNvPr>
          <p:cNvSpPr txBox="1"/>
          <p:nvPr/>
        </p:nvSpPr>
        <p:spPr>
          <a:xfrm>
            <a:off x="6834375" y="4301439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Q1</a:t>
            </a:r>
            <a:endParaRPr kumimoji="1" lang="ja-JP" altLang="en-US" sz="1800"/>
          </a:p>
        </p:txBody>
      </p:sp>
      <p:sp>
        <p:nvSpPr>
          <p:cNvPr id="461" name="テキスト ボックス 460">
            <a:extLst>
              <a:ext uri="{FF2B5EF4-FFF2-40B4-BE49-F238E27FC236}">
                <a16:creationId xmlns:a16="http://schemas.microsoft.com/office/drawing/2014/main" id="{C61589BD-3704-453D-8C83-4FD104728B67}"/>
              </a:ext>
            </a:extLst>
          </p:cNvPr>
          <p:cNvSpPr txBox="1"/>
          <p:nvPr/>
        </p:nvSpPr>
        <p:spPr>
          <a:xfrm>
            <a:off x="5132222" y="4733017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A2</a:t>
            </a:r>
            <a:endParaRPr kumimoji="1" lang="ja-JP" altLang="en-US" sz="1800"/>
          </a:p>
        </p:txBody>
      </p:sp>
      <p:sp>
        <p:nvSpPr>
          <p:cNvPr id="462" name="テキスト ボックス 461">
            <a:extLst>
              <a:ext uri="{FF2B5EF4-FFF2-40B4-BE49-F238E27FC236}">
                <a16:creationId xmlns:a16="http://schemas.microsoft.com/office/drawing/2014/main" id="{BC94B49E-6715-4570-AAC9-2C4AFAF61AAC}"/>
              </a:ext>
            </a:extLst>
          </p:cNvPr>
          <p:cNvSpPr txBox="1"/>
          <p:nvPr/>
        </p:nvSpPr>
        <p:spPr>
          <a:xfrm>
            <a:off x="6834375" y="4733017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Q2</a:t>
            </a:r>
            <a:endParaRPr kumimoji="1" lang="ja-JP" altLang="en-US" sz="1800"/>
          </a:p>
        </p:txBody>
      </p:sp>
      <p:sp>
        <p:nvSpPr>
          <p:cNvPr id="463" name="テキスト ボックス 462">
            <a:extLst>
              <a:ext uri="{FF2B5EF4-FFF2-40B4-BE49-F238E27FC236}">
                <a16:creationId xmlns:a16="http://schemas.microsoft.com/office/drawing/2014/main" id="{E23F8C65-61A0-4617-930F-784BF270A07E}"/>
              </a:ext>
            </a:extLst>
          </p:cNvPr>
          <p:cNvSpPr txBox="1"/>
          <p:nvPr/>
        </p:nvSpPr>
        <p:spPr>
          <a:xfrm>
            <a:off x="5132222" y="5137902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A3</a:t>
            </a:r>
            <a:endParaRPr kumimoji="1" lang="ja-JP" altLang="en-US" sz="1800"/>
          </a:p>
        </p:txBody>
      </p:sp>
      <p:sp>
        <p:nvSpPr>
          <p:cNvPr id="464" name="テキスト ボックス 463">
            <a:extLst>
              <a:ext uri="{FF2B5EF4-FFF2-40B4-BE49-F238E27FC236}">
                <a16:creationId xmlns:a16="http://schemas.microsoft.com/office/drawing/2014/main" id="{BF289948-A660-4449-81BC-3F545E3AB0DC}"/>
              </a:ext>
            </a:extLst>
          </p:cNvPr>
          <p:cNvSpPr txBox="1"/>
          <p:nvPr/>
        </p:nvSpPr>
        <p:spPr>
          <a:xfrm>
            <a:off x="5132222" y="5542787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D3</a:t>
            </a:r>
            <a:endParaRPr kumimoji="1" lang="ja-JP" altLang="en-US" sz="1800"/>
          </a:p>
        </p:txBody>
      </p:sp>
      <p:cxnSp>
        <p:nvCxnSpPr>
          <p:cNvPr id="465" name="直線コネクタ 464">
            <a:extLst>
              <a:ext uri="{FF2B5EF4-FFF2-40B4-BE49-F238E27FC236}">
                <a16:creationId xmlns:a16="http://schemas.microsoft.com/office/drawing/2014/main" id="{F1FA5AA4-D151-4E95-B09D-D62D706A2F46}"/>
              </a:ext>
            </a:extLst>
          </p:cNvPr>
          <p:cNvCxnSpPr>
            <a:cxnSpLocks/>
          </p:cNvCxnSpPr>
          <p:nvPr/>
        </p:nvCxnSpPr>
        <p:spPr>
          <a:xfrm>
            <a:off x="4168135" y="4437768"/>
            <a:ext cx="9614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線コネクタ 465">
            <a:extLst>
              <a:ext uri="{FF2B5EF4-FFF2-40B4-BE49-F238E27FC236}">
                <a16:creationId xmlns:a16="http://schemas.microsoft.com/office/drawing/2014/main" id="{5FFBE01C-50BC-4715-A9DF-12D5F284FAF0}"/>
              </a:ext>
            </a:extLst>
          </p:cNvPr>
          <p:cNvCxnSpPr/>
          <p:nvPr/>
        </p:nvCxnSpPr>
        <p:spPr>
          <a:xfrm flipV="1">
            <a:off x="4174190" y="4445388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線コネクタ 466">
            <a:extLst>
              <a:ext uri="{FF2B5EF4-FFF2-40B4-BE49-F238E27FC236}">
                <a16:creationId xmlns:a16="http://schemas.microsoft.com/office/drawing/2014/main" id="{A1D0A24E-9F0D-4C48-910A-58D66EC41D95}"/>
              </a:ext>
            </a:extLst>
          </p:cNvPr>
          <p:cNvCxnSpPr>
            <a:cxnSpLocks/>
          </p:cNvCxnSpPr>
          <p:nvPr/>
        </p:nvCxnSpPr>
        <p:spPr>
          <a:xfrm>
            <a:off x="4168135" y="4863853"/>
            <a:ext cx="9614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直線コネクタ 467">
            <a:extLst>
              <a:ext uri="{FF2B5EF4-FFF2-40B4-BE49-F238E27FC236}">
                <a16:creationId xmlns:a16="http://schemas.microsoft.com/office/drawing/2014/main" id="{C6D5B6B6-C8BE-44F4-B647-1DAF440AD865}"/>
              </a:ext>
            </a:extLst>
          </p:cNvPr>
          <p:cNvCxnSpPr/>
          <p:nvPr/>
        </p:nvCxnSpPr>
        <p:spPr>
          <a:xfrm>
            <a:off x="4168135" y="6169710"/>
            <a:ext cx="27914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直線コネクタ 468">
            <a:extLst>
              <a:ext uri="{FF2B5EF4-FFF2-40B4-BE49-F238E27FC236}">
                <a16:creationId xmlns:a16="http://schemas.microsoft.com/office/drawing/2014/main" id="{674372C2-5217-4D49-B874-A35CA383F2E8}"/>
              </a:ext>
            </a:extLst>
          </p:cNvPr>
          <p:cNvCxnSpPr>
            <a:cxnSpLocks/>
          </p:cNvCxnSpPr>
          <p:nvPr/>
        </p:nvCxnSpPr>
        <p:spPr>
          <a:xfrm>
            <a:off x="4168135" y="6595760"/>
            <a:ext cx="9614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直線コネクタ 469">
            <a:extLst>
              <a:ext uri="{FF2B5EF4-FFF2-40B4-BE49-F238E27FC236}">
                <a16:creationId xmlns:a16="http://schemas.microsoft.com/office/drawing/2014/main" id="{9A225481-F1B6-4FA3-B998-958B887EF245}"/>
              </a:ext>
            </a:extLst>
          </p:cNvPr>
          <p:cNvCxnSpPr>
            <a:cxnSpLocks/>
          </p:cNvCxnSpPr>
          <p:nvPr/>
        </p:nvCxnSpPr>
        <p:spPr>
          <a:xfrm>
            <a:off x="3551874" y="7021451"/>
            <a:ext cx="34077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フローチャート: 手操作入力 470">
            <a:extLst>
              <a:ext uri="{FF2B5EF4-FFF2-40B4-BE49-F238E27FC236}">
                <a16:creationId xmlns:a16="http://schemas.microsoft.com/office/drawing/2014/main" id="{C5C3A004-B31E-46E2-90E8-830BA1D879D5}"/>
              </a:ext>
            </a:extLst>
          </p:cNvPr>
          <p:cNvSpPr/>
          <p:nvPr/>
        </p:nvSpPr>
        <p:spPr>
          <a:xfrm>
            <a:off x="5129537" y="6398587"/>
            <a:ext cx="1256283" cy="324137"/>
          </a:xfrm>
          <a:prstGeom prst="flowChartManualInpu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kumimoji="1" lang="en-US" altLang="ja-JP" sz="1600">
                <a:solidFill>
                  <a:schemeClr val="accent2"/>
                </a:solidFill>
              </a:rPr>
              <a:t>ImmExtend</a:t>
            </a:r>
            <a:endParaRPr kumimoji="1" lang="ja-JP" altLang="en-US" sz="1600">
              <a:solidFill>
                <a:schemeClr val="accent2"/>
              </a:solidFill>
            </a:endParaRPr>
          </a:p>
        </p:txBody>
      </p:sp>
      <p:cxnSp>
        <p:nvCxnSpPr>
          <p:cNvPr id="472" name="直線コネクタ 471">
            <a:extLst>
              <a:ext uri="{FF2B5EF4-FFF2-40B4-BE49-F238E27FC236}">
                <a16:creationId xmlns:a16="http://schemas.microsoft.com/office/drawing/2014/main" id="{C59A0823-56C8-417D-84CC-EB1191FBFC44}"/>
              </a:ext>
            </a:extLst>
          </p:cNvPr>
          <p:cNvCxnSpPr>
            <a:cxnSpLocks/>
          </p:cNvCxnSpPr>
          <p:nvPr/>
        </p:nvCxnSpPr>
        <p:spPr>
          <a:xfrm>
            <a:off x="6390620" y="6595760"/>
            <a:ext cx="5689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線コネクタ 472">
            <a:extLst>
              <a:ext uri="{FF2B5EF4-FFF2-40B4-BE49-F238E27FC236}">
                <a16:creationId xmlns:a16="http://schemas.microsoft.com/office/drawing/2014/main" id="{D45A3388-3FA1-4074-974F-FEB0861A59B7}"/>
              </a:ext>
            </a:extLst>
          </p:cNvPr>
          <p:cNvCxnSpPr>
            <a:cxnSpLocks/>
          </p:cNvCxnSpPr>
          <p:nvPr/>
        </p:nvCxnSpPr>
        <p:spPr>
          <a:xfrm>
            <a:off x="3968750" y="5276401"/>
            <a:ext cx="11607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直線コネクタ 473">
            <a:extLst>
              <a:ext uri="{FF2B5EF4-FFF2-40B4-BE49-F238E27FC236}">
                <a16:creationId xmlns:a16="http://schemas.microsoft.com/office/drawing/2014/main" id="{791A42DB-FE2D-4947-9E9E-503DE53DE54B}"/>
              </a:ext>
            </a:extLst>
          </p:cNvPr>
          <p:cNvCxnSpPr>
            <a:cxnSpLocks/>
          </p:cNvCxnSpPr>
          <p:nvPr/>
        </p:nvCxnSpPr>
        <p:spPr>
          <a:xfrm>
            <a:off x="4064154" y="5681286"/>
            <a:ext cx="10653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直線コネクタ 474">
            <a:extLst>
              <a:ext uri="{FF2B5EF4-FFF2-40B4-BE49-F238E27FC236}">
                <a16:creationId xmlns:a16="http://schemas.microsoft.com/office/drawing/2014/main" id="{DC58380C-FE2D-4D86-B7E0-C4BD17FED4F5}"/>
              </a:ext>
            </a:extLst>
          </p:cNvPr>
          <p:cNvCxnSpPr>
            <a:cxnSpLocks/>
          </p:cNvCxnSpPr>
          <p:nvPr/>
        </p:nvCxnSpPr>
        <p:spPr>
          <a:xfrm>
            <a:off x="3966819" y="5276401"/>
            <a:ext cx="0" cy="2625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直線コネクタ 475">
            <a:extLst>
              <a:ext uri="{FF2B5EF4-FFF2-40B4-BE49-F238E27FC236}">
                <a16:creationId xmlns:a16="http://schemas.microsoft.com/office/drawing/2014/main" id="{065963F7-1844-49FB-A23D-257BA9EEC2D0}"/>
              </a:ext>
            </a:extLst>
          </p:cNvPr>
          <p:cNvCxnSpPr>
            <a:cxnSpLocks/>
          </p:cNvCxnSpPr>
          <p:nvPr/>
        </p:nvCxnSpPr>
        <p:spPr>
          <a:xfrm>
            <a:off x="4071774" y="5681286"/>
            <a:ext cx="0" cy="2131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二等辺三角形 476">
            <a:extLst>
              <a:ext uri="{FF2B5EF4-FFF2-40B4-BE49-F238E27FC236}">
                <a16:creationId xmlns:a16="http://schemas.microsoft.com/office/drawing/2014/main" id="{FEF3BE36-4568-4032-B1B5-E5E2F4AE73B8}"/>
              </a:ext>
            </a:extLst>
          </p:cNvPr>
          <p:cNvSpPr/>
          <p:nvPr/>
        </p:nvSpPr>
        <p:spPr>
          <a:xfrm>
            <a:off x="6990119" y="5699287"/>
            <a:ext cx="220980" cy="190500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78" name="テキスト ボックス 477">
            <a:extLst>
              <a:ext uri="{FF2B5EF4-FFF2-40B4-BE49-F238E27FC236}">
                <a16:creationId xmlns:a16="http://schemas.microsoft.com/office/drawing/2014/main" id="{42D8895A-5DF9-4351-B7A8-ED1FA563BF08}"/>
              </a:ext>
            </a:extLst>
          </p:cNvPr>
          <p:cNvSpPr txBox="1"/>
          <p:nvPr/>
        </p:nvSpPr>
        <p:spPr>
          <a:xfrm>
            <a:off x="4341101" y="5872166"/>
            <a:ext cx="689926" cy="15388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00">
                <a:solidFill>
                  <a:schemeClr val="accent2"/>
                </a:solidFill>
                <a:latin typeface="+mn-ea"/>
              </a:rPr>
              <a:t>11:7</a:t>
            </a:r>
            <a:endParaRPr kumimoji="1" lang="ja-JP" altLang="en-US" sz="100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479" name="テキスト ボックス 478">
            <a:extLst>
              <a:ext uri="{FF2B5EF4-FFF2-40B4-BE49-F238E27FC236}">
                <a16:creationId xmlns:a16="http://schemas.microsoft.com/office/drawing/2014/main" id="{CBB5E033-472E-430F-A596-AF18E59B902B}"/>
              </a:ext>
            </a:extLst>
          </p:cNvPr>
          <p:cNvSpPr txBox="1"/>
          <p:nvPr/>
        </p:nvSpPr>
        <p:spPr>
          <a:xfrm>
            <a:off x="4341101" y="5996551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80" name="テキスト ボックス 479">
            <a:extLst>
              <a:ext uri="{FF2B5EF4-FFF2-40B4-BE49-F238E27FC236}">
                <a16:creationId xmlns:a16="http://schemas.microsoft.com/office/drawing/2014/main" id="{A3AEC4D9-E3E5-4ACE-909E-0BB16EDC93C9}"/>
              </a:ext>
            </a:extLst>
          </p:cNvPr>
          <p:cNvSpPr txBox="1"/>
          <p:nvPr/>
        </p:nvSpPr>
        <p:spPr>
          <a:xfrm>
            <a:off x="6390620" y="6418511"/>
            <a:ext cx="570179" cy="16158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ID_IMM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81" name="正方形/長方形 480">
            <a:extLst>
              <a:ext uri="{FF2B5EF4-FFF2-40B4-BE49-F238E27FC236}">
                <a16:creationId xmlns:a16="http://schemas.microsoft.com/office/drawing/2014/main" id="{5DE16D68-F8D6-4D3F-83BE-EB2B7875CB2C}"/>
              </a:ext>
            </a:extLst>
          </p:cNvPr>
          <p:cNvSpPr/>
          <p:nvPr/>
        </p:nvSpPr>
        <p:spPr>
          <a:xfrm>
            <a:off x="6954022" y="6022467"/>
            <a:ext cx="287867" cy="146258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2" name="二等辺三角形 481">
            <a:extLst>
              <a:ext uri="{FF2B5EF4-FFF2-40B4-BE49-F238E27FC236}">
                <a16:creationId xmlns:a16="http://schemas.microsoft.com/office/drawing/2014/main" id="{FED8F2BD-4DDE-4C34-88A8-7BDF5255BAEE}"/>
              </a:ext>
            </a:extLst>
          </p:cNvPr>
          <p:cNvSpPr/>
          <p:nvPr/>
        </p:nvSpPr>
        <p:spPr>
          <a:xfrm>
            <a:off x="6985771" y="7294556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483" name="直線コネクタ 482">
            <a:extLst>
              <a:ext uri="{FF2B5EF4-FFF2-40B4-BE49-F238E27FC236}">
                <a16:creationId xmlns:a16="http://schemas.microsoft.com/office/drawing/2014/main" id="{D0636E38-5660-40F6-96AC-DB092DBFCFF9}"/>
              </a:ext>
            </a:extLst>
          </p:cNvPr>
          <p:cNvCxnSpPr/>
          <p:nvPr/>
        </p:nvCxnSpPr>
        <p:spPr>
          <a:xfrm flipV="1">
            <a:off x="4174190" y="4860273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線コネクタ 483">
            <a:extLst>
              <a:ext uri="{FF2B5EF4-FFF2-40B4-BE49-F238E27FC236}">
                <a16:creationId xmlns:a16="http://schemas.microsoft.com/office/drawing/2014/main" id="{D1E7D69C-0402-4A36-BD01-F59386EA62A2}"/>
              </a:ext>
            </a:extLst>
          </p:cNvPr>
          <p:cNvCxnSpPr/>
          <p:nvPr/>
        </p:nvCxnSpPr>
        <p:spPr>
          <a:xfrm flipV="1">
            <a:off x="4176571" y="6167381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線コネクタ 484">
            <a:extLst>
              <a:ext uri="{FF2B5EF4-FFF2-40B4-BE49-F238E27FC236}">
                <a16:creationId xmlns:a16="http://schemas.microsoft.com/office/drawing/2014/main" id="{A5106D7E-06F6-4DF0-BFF3-20F80E4CFA86}"/>
              </a:ext>
            </a:extLst>
          </p:cNvPr>
          <p:cNvCxnSpPr/>
          <p:nvPr/>
        </p:nvCxnSpPr>
        <p:spPr>
          <a:xfrm>
            <a:off x="7241889" y="6169710"/>
            <a:ext cx="36474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コネクタ 485">
            <a:extLst>
              <a:ext uri="{FF2B5EF4-FFF2-40B4-BE49-F238E27FC236}">
                <a16:creationId xmlns:a16="http://schemas.microsoft.com/office/drawing/2014/main" id="{87CB92B8-0B2D-41DE-A71D-1688BEFF55F3}"/>
              </a:ext>
            </a:extLst>
          </p:cNvPr>
          <p:cNvCxnSpPr>
            <a:cxnSpLocks/>
          </p:cNvCxnSpPr>
          <p:nvPr/>
        </p:nvCxnSpPr>
        <p:spPr>
          <a:xfrm>
            <a:off x="7241889" y="6595760"/>
            <a:ext cx="22882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線コネクタ 486">
            <a:extLst>
              <a:ext uri="{FF2B5EF4-FFF2-40B4-BE49-F238E27FC236}">
                <a16:creationId xmlns:a16="http://schemas.microsoft.com/office/drawing/2014/main" id="{03E02B1C-A7E2-4386-B3E9-9E6D8709860F}"/>
              </a:ext>
            </a:extLst>
          </p:cNvPr>
          <p:cNvCxnSpPr>
            <a:cxnSpLocks/>
          </p:cNvCxnSpPr>
          <p:nvPr/>
        </p:nvCxnSpPr>
        <p:spPr>
          <a:xfrm>
            <a:off x="7257129" y="4436578"/>
            <a:ext cx="8747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コネクタ 487">
            <a:extLst>
              <a:ext uri="{FF2B5EF4-FFF2-40B4-BE49-F238E27FC236}">
                <a16:creationId xmlns:a16="http://schemas.microsoft.com/office/drawing/2014/main" id="{0FCF16CD-B755-47EA-8196-7A3BBFD45D7C}"/>
              </a:ext>
            </a:extLst>
          </p:cNvPr>
          <p:cNvCxnSpPr>
            <a:cxnSpLocks/>
          </p:cNvCxnSpPr>
          <p:nvPr/>
        </p:nvCxnSpPr>
        <p:spPr>
          <a:xfrm>
            <a:off x="7257129" y="4893143"/>
            <a:ext cx="12570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テキスト ボックス 488">
            <a:extLst>
              <a:ext uri="{FF2B5EF4-FFF2-40B4-BE49-F238E27FC236}">
                <a16:creationId xmlns:a16="http://schemas.microsoft.com/office/drawing/2014/main" id="{853D93A5-0A8A-4116-BE79-110C09C57C02}"/>
              </a:ext>
            </a:extLst>
          </p:cNvPr>
          <p:cNvSpPr txBox="1"/>
          <p:nvPr/>
        </p:nvSpPr>
        <p:spPr>
          <a:xfrm>
            <a:off x="7269205" y="4262374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IDEX_RS1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90" name="テキスト ボックス 489">
            <a:extLst>
              <a:ext uri="{FF2B5EF4-FFF2-40B4-BE49-F238E27FC236}">
                <a16:creationId xmlns:a16="http://schemas.microsoft.com/office/drawing/2014/main" id="{8D350507-03FF-48A8-B6E9-C544C879AC97}"/>
              </a:ext>
            </a:extLst>
          </p:cNvPr>
          <p:cNvSpPr txBox="1"/>
          <p:nvPr/>
        </p:nvSpPr>
        <p:spPr>
          <a:xfrm>
            <a:off x="7269205" y="4676665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IDEX_RS2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91" name="テキスト ボックス 490">
            <a:extLst>
              <a:ext uri="{FF2B5EF4-FFF2-40B4-BE49-F238E27FC236}">
                <a16:creationId xmlns:a16="http://schemas.microsoft.com/office/drawing/2014/main" id="{9CF87C74-3FC3-4A71-B4F0-DD8C09395491}"/>
              </a:ext>
            </a:extLst>
          </p:cNvPr>
          <p:cNvSpPr txBox="1"/>
          <p:nvPr/>
        </p:nvSpPr>
        <p:spPr>
          <a:xfrm>
            <a:off x="7269205" y="6000893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92" name="テキスト ボックス 491">
            <a:extLst>
              <a:ext uri="{FF2B5EF4-FFF2-40B4-BE49-F238E27FC236}">
                <a16:creationId xmlns:a16="http://schemas.microsoft.com/office/drawing/2014/main" id="{92F051DA-E127-4536-B468-2A2A6295EA2C}"/>
              </a:ext>
            </a:extLst>
          </p:cNvPr>
          <p:cNvSpPr txBox="1"/>
          <p:nvPr/>
        </p:nvSpPr>
        <p:spPr>
          <a:xfrm>
            <a:off x="7269205" y="6431383"/>
            <a:ext cx="691665" cy="16595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IDEX_IMM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493" name="直線コネクタ 492">
            <a:extLst>
              <a:ext uri="{FF2B5EF4-FFF2-40B4-BE49-F238E27FC236}">
                <a16:creationId xmlns:a16="http://schemas.microsoft.com/office/drawing/2014/main" id="{FC0A2B27-A237-4CA5-A065-C258E33C8FBB}"/>
              </a:ext>
            </a:extLst>
          </p:cNvPr>
          <p:cNvCxnSpPr>
            <a:cxnSpLocks/>
          </p:cNvCxnSpPr>
          <p:nvPr/>
        </p:nvCxnSpPr>
        <p:spPr>
          <a:xfrm>
            <a:off x="7241889" y="7021009"/>
            <a:ext cx="23115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テキスト ボックス 493">
            <a:extLst>
              <a:ext uri="{FF2B5EF4-FFF2-40B4-BE49-F238E27FC236}">
                <a16:creationId xmlns:a16="http://schemas.microsoft.com/office/drawing/2014/main" id="{A4DADC11-E4F2-45E0-A721-87406AB9B2D4}"/>
              </a:ext>
            </a:extLst>
          </p:cNvPr>
          <p:cNvSpPr txBox="1"/>
          <p:nvPr/>
        </p:nvSpPr>
        <p:spPr>
          <a:xfrm>
            <a:off x="7269205" y="6858332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4E656FCF-1CCA-4536-A26F-DD5855D2B849}"/>
              </a:ext>
            </a:extLst>
          </p:cNvPr>
          <p:cNvCxnSpPr>
            <a:cxnSpLocks/>
          </p:cNvCxnSpPr>
          <p:nvPr/>
        </p:nvCxnSpPr>
        <p:spPr>
          <a:xfrm>
            <a:off x="8223328" y="5477694"/>
            <a:ext cx="0" cy="11291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FE9AC1D0-14F8-47EC-BF46-DB5F6D540D1B}"/>
              </a:ext>
            </a:extLst>
          </p:cNvPr>
          <p:cNvCxnSpPr>
            <a:cxnSpLocks/>
          </p:cNvCxnSpPr>
          <p:nvPr/>
        </p:nvCxnSpPr>
        <p:spPr>
          <a:xfrm>
            <a:off x="8223328" y="5477694"/>
            <a:ext cx="2762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ABD44B0E-2DAC-4D45-961A-004B8D4C6F62}"/>
              </a:ext>
            </a:extLst>
          </p:cNvPr>
          <p:cNvCxnSpPr/>
          <p:nvPr/>
        </p:nvCxnSpPr>
        <p:spPr>
          <a:xfrm>
            <a:off x="8797411" y="5213529"/>
            <a:ext cx="7219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3" name="グループ化 502">
            <a:extLst>
              <a:ext uri="{FF2B5EF4-FFF2-40B4-BE49-F238E27FC236}">
                <a16:creationId xmlns:a16="http://schemas.microsoft.com/office/drawing/2014/main" id="{2E8F00BF-5DF5-46BF-8E41-8ADF5796425E}"/>
              </a:ext>
            </a:extLst>
          </p:cNvPr>
          <p:cNvGrpSpPr/>
          <p:nvPr/>
        </p:nvGrpSpPr>
        <p:grpSpPr>
          <a:xfrm>
            <a:off x="9492270" y="4202310"/>
            <a:ext cx="678042" cy="1219462"/>
            <a:chOff x="4483177" y="2711053"/>
            <a:chExt cx="704376" cy="1266825"/>
          </a:xfrm>
        </p:grpSpPr>
        <p:sp>
          <p:nvSpPr>
            <p:cNvPr id="504" name="台形 503">
              <a:extLst>
                <a:ext uri="{FF2B5EF4-FFF2-40B4-BE49-F238E27FC236}">
                  <a16:creationId xmlns:a16="http://schemas.microsoft.com/office/drawing/2014/main" id="{AD978A64-2357-454F-8B08-CDF649CBC31C}"/>
                </a:ext>
              </a:extLst>
            </p:cNvPr>
            <p:cNvSpPr/>
            <p:nvPr/>
          </p:nvSpPr>
          <p:spPr>
            <a:xfrm rot="5400000">
              <a:off x="4216003" y="3006328"/>
              <a:ext cx="1266825" cy="676275"/>
            </a:xfrm>
            <a:prstGeom prst="trapezoid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05" name="二等辺三角形 504">
              <a:extLst>
                <a:ext uri="{FF2B5EF4-FFF2-40B4-BE49-F238E27FC236}">
                  <a16:creationId xmlns:a16="http://schemas.microsoft.com/office/drawing/2014/main" id="{DA6538D7-2361-4FAB-B15F-20D4432EF092}"/>
                </a:ext>
              </a:extLst>
            </p:cNvPr>
            <p:cNvSpPr/>
            <p:nvPr/>
          </p:nvSpPr>
          <p:spPr>
            <a:xfrm rot="5400000">
              <a:off x="4489465" y="3208138"/>
              <a:ext cx="316277" cy="272653"/>
            </a:xfrm>
            <a:prstGeom prst="triangl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06" name="二等辺三角形 505">
              <a:extLst>
                <a:ext uri="{FF2B5EF4-FFF2-40B4-BE49-F238E27FC236}">
                  <a16:creationId xmlns:a16="http://schemas.microsoft.com/office/drawing/2014/main" id="{183A49C4-76A6-4BCF-BADC-5FB3E9FABA1D}"/>
                </a:ext>
              </a:extLst>
            </p:cNvPr>
            <p:cNvSpPr/>
            <p:nvPr/>
          </p:nvSpPr>
          <p:spPr>
            <a:xfrm rot="5400000">
              <a:off x="4461365" y="3208139"/>
              <a:ext cx="316277" cy="27265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07" name="テキスト ボックス 506">
            <a:extLst>
              <a:ext uri="{FF2B5EF4-FFF2-40B4-BE49-F238E27FC236}">
                <a16:creationId xmlns:a16="http://schemas.microsoft.com/office/drawing/2014/main" id="{80942827-9897-49E1-B23E-774A491CE49A}"/>
              </a:ext>
            </a:extLst>
          </p:cNvPr>
          <p:cNvSpPr txBox="1"/>
          <p:nvPr/>
        </p:nvSpPr>
        <p:spPr>
          <a:xfrm>
            <a:off x="9553469" y="4982084"/>
            <a:ext cx="660896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ALU</a:t>
            </a:r>
            <a:endParaRPr kumimoji="1" lang="ja-JP" altLang="en-US" sz="1800"/>
          </a:p>
        </p:txBody>
      </p:sp>
      <p:sp>
        <p:nvSpPr>
          <p:cNvPr id="508" name="テキスト ボックス 507">
            <a:extLst>
              <a:ext uri="{FF2B5EF4-FFF2-40B4-BE49-F238E27FC236}">
                <a16:creationId xmlns:a16="http://schemas.microsoft.com/office/drawing/2014/main" id="{9825D2AF-E8D2-4922-AEA8-4F40A8EC25C4}"/>
              </a:ext>
            </a:extLst>
          </p:cNvPr>
          <p:cNvSpPr txBox="1"/>
          <p:nvPr/>
        </p:nvSpPr>
        <p:spPr>
          <a:xfrm>
            <a:off x="8811151" y="5036460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EX_ALU_B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509" name="テキスト ボックス 508">
            <a:extLst>
              <a:ext uri="{FF2B5EF4-FFF2-40B4-BE49-F238E27FC236}">
                <a16:creationId xmlns:a16="http://schemas.microsoft.com/office/drawing/2014/main" id="{FCBE4885-E8E8-4ECB-9040-28CC9FC4A555}"/>
              </a:ext>
            </a:extLst>
          </p:cNvPr>
          <p:cNvSpPr txBox="1"/>
          <p:nvPr/>
        </p:nvSpPr>
        <p:spPr>
          <a:xfrm>
            <a:off x="8811151" y="4259118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EX_ALU_A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510" name="テキスト ボックス 509">
            <a:extLst>
              <a:ext uri="{FF2B5EF4-FFF2-40B4-BE49-F238E27FC236}">
                <a16:creationId xmlns:a16="http://schemas.microsoft.com/office/drawing/2014/main" id="{C079A808-00B0-45E5-BA71-09F3D09B7836}"/>
              </a:ext>
            </a:extLst>
          </p:cNvPr>
          <p:cNvSpPr txBox="1"/>
          <p:nvPr/>
        </p:nvSpPr>
        <p:spPr>
          <a:xfrm>
            <a:off x="10200242" y="4589775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6B6412D0-B4E2-4C7B-9E56-C39477E3251E}"/>
              </a:ext>
            </a:extLst>
          </p:cNvPr>
          <p:cNvCxnSpPr/>
          <p:nvPr/>
        </p:nvCxnSpPr>
        <p:spPr>
          <a:xfrm>
            <a:off x="10170312" y="4803325"/>
            <a:ext cx="7189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" name="正方形/長方形 511">
            <a:extLst>
              <a:ext uri="{FF2B5EF4-FFF2-40B4-BE49-F238E27FC236}">
                <a16:creationId xmlns:a16="http://schemas.microsoft.com/office/drawing/2014/main" id="{7FEE3F1B-9CBB-45A6-8E95-ACD89FDA439E}"/>
              </a:ext>
            </a:extLst>
          </p:cNvPr>
          <p:cNvSpPr/>
          <p:nvPr/>
        </p:nvSpPr>
        <p:spPr>
          <a:xfrm>
            <a:off x="10889295" y="3980534"/>
            <a:ext cx="287867" cy="35196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3" name="二等辺三角形 512">
            <a:extLst>
              <a:ext uri="{FF2B5EF4-FFF2-40B4-BE49-F238E27FC236}">
                <a16:creationId xmlns:a16="http://schemas.microsoft.com/office/drawing/2014/main" id="{295903A0-186D-431A-8B1D-8D56E1A2D764}"/>
              </a:ext>
            </a:extLst>
          </p:cNvPr>
          <p:cNvSpPr/>
          <p:nvPr/>
        </p:nvSpPr>
        <p:spPr>
          <a:xfrm>
            <a:off x="10921044" y="7300992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14" name="楕円 513">
            <a:extLst>
              <a:ext uri="{FF2B5EF4-FFF2-40B4-BE49-F238E27FC236}">
                <a16:creationId xmlns:a16="http://schemas.microsoft.com/office/drawing/2014/main" id="{02A80E1C-83E7-459A-92D0-A2793F3626DA}"/>
              </a:ext>
            </a:extLst>
          </p:cNvPr>
          <p:cNvSpPr/>
          <p:nvPr/>
        </p:nvSpPr>
        <p:spPr>
          <a:xfrm>
            <a:off x="7549508" y="4845988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515" name="直線コネクタ 514">
            <a:extLst>
              <a:ext uri="{FF2B5EF4-FFF2-40B4-BE49-F238E27FC236}">
                <a16:creationId xmlns:a16="http://schemas.microsoft.com/office/drawing/2014/main" id="{3E522C07-C9EC-4B08-8719-256502F2D9B6}"/>
              </a:ext>
            </a:extLst>
          </p:cNvPr>
          <p:cNvCxnSpPr>
            <a:cxnSpLocks/>
          </p:cNvCxnSpPr>
          <p:nvPr/>
        </p:nvCxnSpPr>
        <p:spPr>
          <a:xfrm>
            <a:off x="7589126" y="5885021"/>
            <a:ext cx="29256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6C7AE596-353F-4E7E-B3C5-E08895AB7E06}"/>
              </a:ext>
            </a:extLst>
          </p:cNvPr>
          <p:cNvCxnSpPr>
            <a:cxnSpLocks/>
          </p:cNvCxnSpPr>
          <p:nvPr/>
        </p:nvCxnSpPr>
        <p:spPr>
          <a:xfrm>
            <a:off x="10514738" y="5242558"/>
            <a:ext cx="0" cy="6491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454987F1-5EB9-4605-A106-93D4E3B10845}"/>
              </a:ext>
            </a:extLst>
          </p:cNvPr>
          <p:cNvCxnSpPr/>
          <p:nvPr/>
        </p:nvCxnSpPr>
        <p:spPr>
          <a:xfrm>
            <a:off x="10514738" y="5242558"/>
            <a:ext cx="3745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1" name="正方形/長方形 520">
            <a:extLst>
              <a:ext uri="{FF2B5EF4-FFF2-40B4-BE49-F238E27FC236}">
                <a16:creationId xmlns:a16="http://schemas.microsoft.com/office/drawing/2014/main" id="{2B00407B-A3B6-425B-B464-18B8EB575A97}"/>
              </a:ext>
            </a:extLst>
          </p:cNvPr>
          <p:cNvSpPr/>
          <p:nvPr/>
        </p:nvSpPr>
        <p:spPr>
          <a:xfrm>
            <a:off x="12263662" y="3960694"/>
            <a:ext cx="693896" cy="15820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2" name="二等辺三角形 521">
            <a:extLst>
              <a:ext uri="{FF2B5EF4-FFF2-40B4-BE49-F238E27FC236}">
                <a16:creationId xmlns:a16="http://schemas.microsoft.com/office/drawing/2014/main" id="{76F0BA50-8327-4E54-837E-6894738E562F}"/>
              </a:ext>
            </a:extLst>
          </p:cNvPr>
          <p:cNvSpPr/>
          <p:nvPr/>
        </p:nvSpPr>
        <p:spPr>
          <a:xfrm>
            <a:off x="12701440" y="5350509"/>
            <a:ext cx="220980" cy="19050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23" name="テキスト ボックス 522">
            <a:extLst>
              <a:ext uri="{FF2B5EF4-FFF2-40B4-BE49-F238E27FC236}">
                <a16:creationId xmlns:a16="http://schemas.microsoft.com/office/drawing/2014/main" id="{314B587B-AAB5-435C-B132-2292DFD35C59}"/>
              </a:ext>
            </a:extLst>
          </p:cNvPr>
          <p:cNvSpPr txBox="1"/>
          <p:nvPr/>
        </p:nvSpPr>
        <p:spPr>
          <a:xfrm>
            <a:off x="12062091" y="3665882"/>
            <a:ext cx="119988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DMem</a:t>
            </a:r>
            <a:endParaRPr kumimoji="1" lang="ja-JP" altLang="en-US" sz="1800"/>
          </a:p>
        </p:txBody>
      </p:sp>
      <p:sp>
        <p:nvSpPr>
          <p:cNvPr id="525" name="テキスト ボックス 524">
            <a:extLst>
              <a:ext uri="{FF2B5EF4-FFF2-40B4-BE49-F238E27FC236}">
                <a16:creationId xmlns:a16="http://schemas.microsoft.com/office/drawing/2014/main" id="{A6DE34A2-DB72-4D72-A139-3759E14AF59E}"/>
              </a:ext>
            </a:extLst>
          </p:cNvPr>
          <p:cNvSpPr txBox="1"/>
          <p:nvPr/>
        </p:nvSpPr>
        <p:spPr>
          <a:xfrm>
            <a:off x="12276136" y="4638932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A</a:t>
            </a:r>
            <a:endParaRPr kumimoji="1" lang="ja-JP" altLang="en-US" sz="1800"/>
          </a:p>
        </p:txBody>
      </p:sp>
      <p:sp>
        <p:nvSpPr>
          <p:cNvPr id="526" name="テキスト ボックス 525">
            <a:extLst>
              <a:ext uri="{FF2B5EF4-FFF2-40B4-BE49-F238E27FC236}">
                <a16:creationId xmlns:a16="http://schemas.microsoft.com/office/drawing/2014/main" id="{44205F64-1480-43B8-96C8-37A4A30CD568}"/>
              </a:ext>
            </a:extLst>
          </p:cNvPr>
          <p:cNvSpPr txBox="1"/>
          <p:nvPr/>
        </p:nvSpPr>
        <p:spPr>
          <a:xfrm>
            <a:off x="12678075" y="4638932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</a:t>
            </a:r>
            <a:endParaRPr kumimoji="1" lang="ja-JP" altLang="en-US" sz="1800"/>
          </a:p>
        </p:txBody>
      </p:sp>
      <p:sp>
        <p:nvSpPr>
          <p:cNvPr id="527" name="テキスト ボックス 526">
            <a:extLst>
              <a:ext uri="{FF2B5EF4-FFF2-40B4-BE49-F238E27FC236}">
                <a16:creationId xmlns:a16="http://schemas.microsoft.com/office/drawing/2014/main" id="{E70895F8-E48F-41E8-A673-EB50DC760426}"/>
              </a:ext>
            </a:extLst>
          </p:cNvPr>
          <p:cNvSpPr txBox="1"/>
          <p:nvPr/>
        </p:nvSpPr>
        <p:spPr>
          <a:xfrm>
            <a:off x="11189636" y="4571434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528" name="直線コネクタ 527">
            <a:extLst>
              <a:ext uri="{FF2B5EF4-FFF2-40B4-BE49-F238E27FC236}">
                <a16:creationId xmlns:a16="http://schemas.microsoft.com/office/drawing/2014/main" id="{CE64410E-39FB-4A64-A70D-3D6BCF2BB823}"/>
              </a:ext>
            </a:extLst>
          </p:cNvPr>
          <p:cNvCxnSpPr/>
          <p:nvPr/>
        </p:nvCxnSpPr>
        <p:spPr>
          <a:xfrm>
            <a:off x="11177162" y="4803325"/>
            <a:ext cx="10859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9" name="楕円 528">
            <a:extLst>
              <a:ext uri="{FF2B5EF4-FFF2-40B4-BE49-F238E27FC236}">
                <a16:creationId xmlns:a16="http://schemas.microsoft.com/office/drawing/2014/main" id="{7286A178-EFDF-4237-9647-93F00652FB11}"/>
              </a:ext>
            </a:extLst>
          </p:cNvPr>
          <p:cNvSpPr/>
          <p:nvPr/>
        </p:nvSpPr>
        <p:spPr>
          <a:xfrm>
            <a:off x="11866215" y="4750548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30" name="テキスト ボックス 529">
            <a:extLst>
              <a:ext uri="{FF2B5EF4-FFF2-40B4-BE49-F238E27FC236}">
                <a16:creationId xmlns:a16="http://schemas.microsoft.com/office/drawing/2014/main" id="{87457C6B-0914-44B4-B889-EE6C75CE9726}"/>
              </a:ext>
            </a:extLst>
          </p:cNvPr>
          <p:cNvSpPr txBox="1"/>
          <p:nvPr/>
        </p:nvSpPr>
        <p:spPr>
          <a:xfrm>
            <a:off x="11189636" y="5068588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EXMA_RS2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2055C49F-3677-4AB6-A3C5-D71D8C150633}"/>
              </a:ext>
            </a:extLst>
          </p:cNvPr>
          <p:cNvCxnSpPr/>
          <p:nvPr/>
        </p:nvCxnSpPr>
        <p:spPr>
          <a:xfrm>
            <a:off x="11177162" y="5242558"/>
            <a:ext cx="10859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テキスト ボックス 531">
            <a:extLst>
              <a:ext uri="{FF2B5EF4-FFF2-40B4-BE49-F238E27FC236}">
                <a16:creationId xmlns:a16="http://schemas.microsoft.com/office/drawing/2014/main" id="{36BE5655-843B-45E9-B79E-8330003EC9AB}"/>
              </a:ext>
            </a:extLst>
          </p:cNvPr>
          <p:cNvSpPr txBox="1"/>
          <p:nvPr/>
        </p:nvSpPr>
        <p:spPr>
          <a:xfrm>
            <a:off x="11189636" y="5996354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533" name="直線コネクタ 532">
            <a:extLst>
              <a:ext uri="{FF2B5EF4-FFF2-40B4-BE49-F238E27FC236}">
                <a16:creationId xmlns:a16="http://schemas.microsoft.com/office/drawing/2014/main" id="{06696D38-19FD-4433-894A-7337C2EE57C4}"/>
              </a:ext>
            </a:extLst>
          </p:cNvPr>
          <p:cNvCxnSpPr/>
          <p:nvPr/>
        </p:nvCxnSpPr>
        <p:spPr>
          <a:xfrm>
            <a:off x="11177162" y="6170324"/>
            <a:ext cx="14955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テキスト ボックス 535">
            <a:extLst>
              <a:ext uri="{FF2B5EF4-FFF2-40B4-BE49-F238E27FC236}">
                <a16:creationId xmlns:a16="http://schemas.microsoft.com/office/drawing/2014/main" id="{4430570C-AB50-4F98-8CDD-A79D18E0F868}"/>
              </a:ext>
            </a:extLst>
          </p:cNvPr>
          <p:cNvSpPr txBox="1"/>
          <p:nvPr/>
        </p:nvSpPr>
        <p:spPr>
          <a:xfrm>
            <a:off x="12276136" y="5094381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D</a:t>
            </a:r>
            <a:endParaRPr kumimoji="1" lang="ja-JP" altLang="en-US" sz="1800"/>
          </a:p>
        </p:txBody>
      </p:sp>
      <p:sp>
        <p:nvSpPr>
          <p:cNvPr id="537" name="テキスト ボックス 536">
            <a:extLst>
              <a:ext uri="{FF2B5EF4-FFF2-40B4-BE49-F238E27FC236}">
                <a16:creationId xmlns:a16="http://schemas.microsoft.com/office/drawing/2014/main" id="{03C17D59-3939-4D20-84B2-0445FC43AFE3}"/>
              </a:ext>
            </a:extLst>
          </p:cNvPr>
          <p:cNvSpPr txBox="1"/>
          <p:nvPr/>
        </p:nvSpPr>
        <p:spPr>
          <a:xfrm>
            <a:off x="12263156" y="3969393"/>
            <a:ext cx="694402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WE</a:t>
            </a:r>
            <a:endParaRPr kumimoji="1" lang="ja-JP" altLang="en-US" sz="1800"/>
          </a:p>
        </p:txBody>
      </p:sp>
      <p:cxnSp>
        <p:nvCxnSpPr>
          <p:cNvPr id="538" name="直線コネクタ 537">
            <a:extLst>
              <a:ext uri="{FF2B5EF4-FFF2-40B4-BE49-F238E27FC236}">
                <a16:creationId xmlns:a16="http://schemas.microsoft.com/office/drawing/2014/main" id="{DED1E636-EA03-4549-A8A1-86E8567C29DF}"/>
              </a:ext>
            </a:extLst>
          </p:cNvPr>
          <p:cNvCxnSpPr/>
          <p:nvPr/>
        </p:nvCxnSpPr>
        <p:spPr>
          <a:xfrm>
            <a:off x="11913840" y="4813887"/>
            <a:ext cx="0" cy="1075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コネクタ 538">
            <a:extLst>
              <a:ext uri="{FF2B5EF4-FFF2-40B4-BE49-F238E27FC236}">
                <a16:creationId xmlns:a16="http://schemas.microsoft.com/office/drawing/2014/main" id="{F27D2739-E597-41DC-B66D-B03BC973A92B}"/>
              </a:ext>
            </a:extLst>
          </p:cNvPr>
          <p:cNvCxnSpPr/>
          <p:nvPr/>
        </p:nvCxnSpPr>
        <p:spPr>
          <a:xfrm>
            <a:off x="11913840" y="5889787"/>
            <a:ext cx="7642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0" name="正方形/長方形 539">
            <a:extLst>
              <a:ext uri="{FF2B5EF4-FFF2-40B4-BE49-F238E27FC236}">
                <a16:creationId xmlns:a16="http://schemas.microsoft.com/office/drawing/2014/main" id="{34AEF0D1-0F80-4292-BAC3-CB70E25A8EEB}"/>
              </a:ext>
            </a:extLst>
          </p:cNvPr>
          <p:cNvSpPr/>
          <p:nvPr/>
        </p:nvSpPr>
        <p:spPr>
          <a:xfrm>
            <a:off x="12672718" y="5681286"/>
            <a:ext cx="287867" cy="181891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1" name="二等辺三角形 540">
            <a:extLst>
              <a:ext uri="{FF2B5EF4-FFF2-40B4-BE49-F238E27FC236}">
                <a16:creationId xmlns:a16="http://schemas.microsoft.com/office/drawing/2014/main" id="{7C90F6F9-B61B-4A56-B330-BAD50994C8F2}"/>
              </a:ext>
            </a:extLst>
          </p:cNvPr>
          <p:cNvSpPr/>
          <p:nvPr/>
        </p:nvSpPr>
        <p:spPr>
          <a:xfrm>
            <a:off x="12704467" y="7300992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559" name="直線コネクタ 558">
            <a:extLst>
              <a:ext uri="{FF2B5EF4-FFF2-40B4-BE49-F238E27FC236}">
                <a16:creationId xmlns:a16="http://schemas.microsoft.com/office/drawing/2014/main" id="{C7E02380-FF8B-4FA7-AC2F-F588EB750020}"/>
              </a:ext>
            </a:extLst>
          </p:cNvPr>
          <p:cNvCxnSpPr/>
          <p:nvPr/>
        </p:nvCxnSpPr>
        <p:spPr>
          <a:xfrm>
            <a:off x="4064154" y="7812886"/>
            <a:ext cx="106487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直線コネクタ 559">
            <a:extLst>
              <a:ext uri="{FF2B5EF4-FFF2-40B4-BE49-F238E27FC236}">
                <a16:creationId xmlns:a16="http://schemas.microsoft.com/office/drawing/2014/main" id="{DB361C91-0F64-4295-AA92-2846F4042B74}"/>
              </a:ext>
            </a:extLst>
          </p:cNvPr>
          <p:cNvCxnSpPr>
            <a:cxnSpLocks/>
          </p:cNvCxnSpPr>
          <p:nvPr/>
        </p:nvCxnSpPr>
        <p:spPr>
          <a:xfrm>
            <a:off x="3954119" y="7902110"/>
            <a:ext cx="101661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線コネクタ 563">
            <a:extLst>
              <a:ext uri="{FF2B5EF4-FFF2-40B4-BE49-F238E27FC236}">
                <a16:creationId xmlns:a16="http://schemas.microsoft.com/office/drawing/2014/main" id="{4E1A1552-F8EA-4221-8E5A-9515D5666CFE}"/>
              </a:ext>
            </a:extLst>
          </p:cNvPr>
          <p:cNvCxnSpPr>
            <a:cxnSpLocks/>
          </p:cNvCxnSpPr>
          <p:nvPr/>
        </p:nvCxnSpPr>
        <p:spPr>
          <a:xfrm>
            <a:off x="2939762" y="5619993"/>
            <a:ext cx="1575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台形 564">
            <a:extLst>
              <a:ext uri="{FF2B5EF4-FFF2-40B4-BE49-F238E27FC236}">
                <a16:creationId xmlns:a16="http://schemas.microsoft.com/office/drawing/2014/main" id="{5EB905AB-B5B4-48E4-89BF-58063C561706}"/>
              </a:ext>
            </a:extLst>
          </p:cNvPr>
          <p:cNvSpPr/>
          <p:nvPr/>
        </p:nvSpPr>
        <p:spPr>
          <a:xfrm rot="5400000">
            <a:off x="8099800" y="5077860"/>
            <a:ext cx="1123950" cy="295275"/>
          </a:xfrm>
          <a:prstGeom prst="trapezoid">
            <a:avLst>
              <a:gd name="adj" fmla="val 725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66" name="テキスト ボックス 565">
            <a:extLst>
              <a:ext uri="{FF2B5EF4-FFF2-40B4-BE49-F238E27FC236}">
                <a16:creationId xmlns:a16="http://schemas.microsoft.com/office/drawing/2014/main" id="{72A41DB0-9412-4EBC-A8C4-AFAA88AAAAA7}"/>
              </a:ext>
            </a:extLst>
          </p:cNvPr>
          <p:cNvSpPr txBox="1"/>
          <p:nvPr/>
        </p:nvSpPr>
        <p:spPr>
          <a:xfrm>
            <a:off x="8523876" y="4854021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0</a:t>
            </a:r>
            <a:endParaRPr kumimoji="1" lang="ja-JP" altLang="en-US" sz="1800"/>
          </a:p>
        </p:txBody>
      </p:sp>
      <p:sp>
        <p:nvSpPr>
          <p:cNvPr id="567" name="テキスト ボックス 566">
            <a:extLst>
              <a:ext uri="{FF2B5EF4-FFF2-40B4-BE49-F238E27FC236}">
                <a16:creationId xmlns:a16="http://schemas.microsoft.com/office/drawing/2014/main" id="{82435BDA-B8D4-4049-AD1E-1127098767E4}"/>
              </a:ext>
            </a:extLst>
          </p:cNvPr>
          <p:cNvSpPr txBox="1"/>
          <p:nvPr/>
        </p:nvSpPr>
        <p:spPr>
          <a:xfrm>
            <a:off x="8523876" y="5319301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1</a:t>
            </a:r>
            <a:endParaRPr kumimoji="1" lang="ja-JP" altLang="en-US" sz="1800"/>
          </a:p>
        </p:txBody>
      </p:sp>
      <p:sp>
        <p:nvSpPr>
          <p:cNvPr id="569" name="台形 568">
            <a:extLst>
              <a:ext uri="{FF2B5EF4-FFF2-40B4-BE49-F238E27FC236}">
                <a16:creationId xmlns:a16="http://schemas.microsoft.com/office/drawing/2014/main" id="{58EEE802-861F-40A6-A3F2-0D9C57FFD80B}"/>
              </a:ext>
            </a:extLst>
          </p:cNvPr>
          <p:cNvSpPr/>
          <p:nvPr/>
        </p:nvSpPr>
        <p:spPr>
          <a:xfrm rot="5400000">
            <a:off x="7717521" y="4067152"/>
            <a:ext cx="1123950" cy="295275"/>
          </a:xfrm>
          <a:prstGeom prst="trapezoid">
            <a:avLst>
              <a:gd name="adj" fmla="val 72500"/>
            </a:avLst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70" name="テキスト ボックス 569">
            <a:extLst>
              <a:ext uri="{FF2B5EF4-FFF2-40B4-BE49-F238E27FC236}">
                <a16:creationId xmlns:a16="http://schemas.microsoft.com/office/drawing/2014/main" id="{6784C2C0-B016-470A-9338-197A4616A8A6}"/>
              </a:ext>
            </a:extLst>
          </p:cNvPr>
          <p:cNvSpPr txBox="1"/>
          <p:nvPr/>
        </p:nvSpPr>
        <p:spPr>
          <a:xfrm>
            <a:off x="8141597" y="3843313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1</a:t>
            </a:r>
            <a:endParaRPr kumimoji="1" lang="ja-JP" altLang="en-US" sz="1800"/>
          </a:p>
        </p:txBody>
      </p:sp>
      <p:sp>
        <p:nvSpPr>
          <p:cNvPr id="571" name="テキスト ボックス 570">
            <a:extLst>
              <a:ext uri="{FF2B5EF4-FFF2-40B4-BE49-F238E27FC236}">
                <a16:creationId xmlns:a16="http://schemas.microsoft.com/office/drawing/2014/main" id="{58072598-059E-471E-97EB-D6111E08D30F}"/>
              </a:ext>
            </a:extLst>
          </p:cNvPr>
          <p:cNvSpPr txBox="1"/>
          <p:nvPr/>
        </p:nvSpPr>
        <p:spPr>
          <a:xfrm>
            <a:off x="8141597" y="4308593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0</a:t>
            </a:r>
            <a:endParaRPr kumimoji="1" lang="ja-JP" altLang="en-US" sz="1800"/>
          </a:p>
        </p:txBody>
      </p:sp>
      <p:cxnSp>
        <p:nvCxnSpPr>
          <p:cNvPr id="573" name="直線コネクタ 572">
            <a:extLst>
              <a:ext uri="{FF2B5EF4-FFF2-40B4-BE49-F238E27FC236}">
                <a16:creationId xmlns:a16="http://schemas.microsoft.com/office/drawing/2014/main" id="{0FB139AA-098D-4959-AAB1-199CC0B4B262}"/>
              </a:ext>
            </a:extLst>
          </p:cNvPr>
          <p:cNvCxnSpPr>
            <a:cxnSpLocks/>
          </p:cNvCxnSpPr>
          <p:nvPr/>
        </p:nvCxnSpPr>
        <p:spPr>
          <a:xfrm>
            <a:off x="7954598" y="3969393"/>
            <a:ext cx="0" cy="3050522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直線コネクタ 573">
            <a:extLst>
              <a:ext uri="{FF2B5EF4-FFF2-40B4-BE49-F238E27FC236}">
                <a16:creationId xmlns:a16="http://schemas.microsoft.com/office/drawing/2014/main" id="{73AE5E2B-B318-4F03-A5EB-3575D48A45CF}"/>
              </a:ext>
            </a:extLst>
          </p:cNvPr>
          <p:cNvCxnSpPr>
            <a:cxnSpLocks/>
          </p:cNvCxnSpPr>
          <p:nvPr/>
        </p:nvCxnSpPr>
        <p:spPr>
          <a:xfrm>
            <a:off x="7960870" y="3980534"/>
            <a:ext cx="170988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直線コネクタ 574">
            <a:extLst>
              <a:ext uri="{FF2B5EF4-FFF2-40B4-BE49-F238E27FC236}">
                <a16:creationId xmlns:a16="http://schemas.microsoft.com/office/drawing/2014/main" id="{6D5154E6-9DF0-49E7-858D-18635B1D3F9E}"/>
              </a:ext>
            </a:extLst>
          </p:cNvPr>
          <p:cNvCxnSpPr>
            <a:cxnSpLocks/>
          </p:cNvCxnSpPr>
          <p:nvPr/>
        </p:nvCxnSpPr>
        <p:spPr>
          <a:xfrm>
            <a:off x="8797411" y="4436578"/>
            <a:ext cx="7219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直線コネクタ 575">
            <a:extLst>
              <a:ext uri="{FF2B5EF4-FFF2-40B4-BE49-F238E27FC236}">
                <a16:creationId xmlns:a16="http://schemas.microsoft.com/office/drawing/2014/main" id="{DE35BDB6-D039-4EF6-A141-31D54FB89D5F}"/>
              </a:ext>
            </a:extLst>
          </p:cNvPr>
          <p:cNvCxnSpPr>
            <a:cxnSpLocks/>
          </p:cNvCxnSpPr>
          <p:nvPr/>
        </p:nvCxnSpPr>
        <p:spPr>
          <a:xfrm>
            <a:off x="8435907" y="4202310"/>
            <a:ext cx="3735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コネクタ 576">
            <a:extLst>
              <a:ext uri="{FF2B5EF4-FFF2-40B4-BE49-F238E27FC236}">
                <a16:creationId xmlns:a16="http://schemas.microsoft.com/office/drawing/2014/main" id="{21557A5E-A812-42CE-A327-1AC3A98FDAC7}"/>
              </a:ext>
            </a:extLst>
          </p:cNvPr>
          <p:cNvCxnSpPr>
            <a:cxnSpLocks/>
          </p:cNvCxnSpPr>
          <p:nvPr/>
        </p:nvCxnSpPr>
        <p:spPr>
          <a:xfrm>
            <a:off x="8809413" y="4197912"/>
            <a:ext cx="0" cy="2309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8" name="テキスト ボックス 577">
            <a:extLst>
              <a:ext uri="{FF2B5EF4-FFF2-40B4-BE49-F238E27FC236}">
                <a16:creationId xmlns:a16="http://schemas.microsoft.com/office/drawing/2014/main" id="{72EF715A-97F7-4DB8-8C3B-E8753E5D2996}"/>
              </a:ext>
            </a:extLst>
          </p:cNvPr>
          <p:cNvSpPr txBox="1"/>
          <p:nvPr/>
        </p:nvSpPr>
        <p:spPr>
          <a:xfrm>
            <a:off x="11189636" y="7082424"/>
            <a:ext cx="108290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EXMA_PC_PLUS4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579" name="直線コネクタ 578">
            <a:extLst>
              <a:ext uri="{FF2B5EF4-FFF2-40B4-BE49-F238E27FC236}">
                <a16:creationId xmlns:a16="http://schemas.microsoft.com/office/drawing/2014/main" id="{4132D525-A82A-438E-A36C-324AAC596D17}"/>
              </a:ext>
            </a:extLst>
          </p:cNvPr>
          <p:cNvCxnSpPr/>
          <p:nvPr/>
        </p:nvCxnSpPr>
        <p:spPr>
          <a:xfrm>
            <a:off x="11177162" y="7256394"/>
            <a:ext cx="1495556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8" name="楕円 587">
            <a:extLst>
              <a:ext uri="{FF2B5EF4-FFF2-40B4-BE49-F238E27FC236}">
                <a16:creationId xmlns:a16="http://schemas.microsoft.com/office/drawing/2014/main" id="{2397F6B3-C89D-4C69-A34D-D016332428CC}"/>
              </a:ext>
            </a:extLst>
          </p:cNvPr>
          <p:cNvSpPr/>
          <p:nvPr/>
        </p:nvSpPr>
        <p:spPr>
          <a:xfrm>
            <a:off x="3031812" y="6344923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89" name="テキスト ボックス 588">
            <a:extLst>
              <a:ext uri="{FF2B5EF4-FFF2-40B4-BE49-F238E27FC236}">
                <a16:creationId xmlns:a16="http://schemas.microsoft.com/office/drawing/2014/main" id="{6868B2B2-A14B-41D5-A993-A7E0453025A6}"/>
              </a:ext>
            </a:extLst>
          </p:cNvPr>
          <p:cNvSpPr txBox="1"/>
          <p:nvPr/>
        </p:nvSpPr>
        <p:spPr>
          <a:xfrm>
            <a:off x="4358704" y="7077518"/>
            <a:ext cx="1047161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IFID_PC_PLUS4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590" name="直線コネクタ 589">
            <a:extLst>
              <a:ext uri="{FF2B5EF4-FFF2-40B4-BE49-F238E27FC236}">
                <a16:creationId xmlns:a16="http://schemas.microsoft.com/office/drawing/2014/main" id="{2E6DF08F-A833-445E-B23E-BEA365FA3B31}"/>
              </a:ext>
            </a:extLst>
          </p:cNvPr>
          <p:cNvCxnSpPr>
            <a:cxnSpLocks/>
          </p:cNvCxnSpPr>
          <p:nvPr/>
        </p:nvCxnSpPr>
        <p:spPr>
          <a:xfrm>
            <a:off x="3561317" y="7257988"/>
            <a:ext cx="3398283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コネクタ 590">
            <a:extLst>
              <a:ext uri="{FF2B5EF4-FFF2-40B4-BE49-F238E27FC236}">
                <a16:creationId xmlns:a16="http://schemas.microsoft.com/office/drawing/2014/main" id="{2BC6247B-7ADB-4610-A9B0-80B0BC51ACE1}"/>
              </a:ext>
            </a:extLst>
          </p:cNvPr>
          <p:cNvCxnSpPr>
            <a:cxnSpLocks/>
          </p:cNvCxnSpPr>
          <p:nvPr/>
        </p:nvCxnSpPr>
        <p:spPr>
          <a:xfrm>
            <a:off x="2335393" y="7019915"/>
            <a:ext cx="9403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テキスト ボックス 591">
            <a:extLst>
              <a:ext uri="{FF2B5EF4-FFF2-40B4-BE49-F238E27FC236}">
                <a16:creationId xmlns:a16="http://schemas.microsoft.com/office/drawing/2014/main" id="{9DDD2DF5-8C8B-45DF-850B-B34B86F8886B}"/>
              </a:ext>
            </a:extLst>
          </p:cNvPr>
          <p:cNvSpPr txBox="1"/>
          <p:nvPr/>
        </p:nvSpPr>
        <p:spPr>
          <a:xfrm>
            <a:off x="2055350" y="3965148"/>
            <a:ext cx="504679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IF_PC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593" name="直線コネクタ 592">
            <a:extLst>
              <a:ext uri="{FF2B5EF4-FFF2-40B4-BE49-F238E27FC236}">
                <a16:creationId xmlns:a16="http://schemas.microsoft.com/office/drawing/2014/main" id="{08FE6430-0CB0-4C01-AD3E-2F091854AA93}"/>
              </a:ext>
            </a:extLst>
          </p:cNvPr>
          <p:cNvCxnSpPr>
            <a:cxnSpLocks/>
          </p:cNvCxnSpPr>
          <p:nvPr/>
        </p:nvCxnSpPr>
        <p:spPr>
          <a:xfrm>
            <a:off x="3085812" y="7257988"/>
            <a:ext cx="189967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直線コネクタ 593">
            <a:extLst>
              <a:ext uri="{FF2B5EF4-FFF2-40B4-BE49-F238E27FC236}">
                <a16:creationId xmlns:a16="http://schemas.microsoft.com/office/drawing/2014/main" id="{0DA5D109-FB48-45C5-9958-25D7851D4147}"/>
              </a:ext>
            </a:extLst>
          </p:cNvPr>
          <p:cNvCxnSpPr>
            <a:cxnSpLocks/>
          </p:cNvCxnSpPr>
          <p:nvPr/>
        </p:nvCxnSpPr>
        <p:spPr>
          <a:xfrm>
            <a:off x="7241889" y="7257355"/>
            <a:ext cx="3647406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5" name="テキスト ボックス 594">
            <a:extLst>
              <a:ext uri="{FF2B5EF4-FFF2-40B4-BE49-F238E27FC236}">
                <a16:creationId xmlns:a16="http://schemas.microsoft.com/office/drawing/2014/main" id="{A112E82E-F011-4295-B431-F617F1BD14E5}"/>
              </a:ext>
            </a:extLst>
          </p:cNvPr>
          <p:cNvSpPr txBox="1"/>
          <p:nvPr/>
        </p:nvSpPr>
        <p:spPr>
          <a:xfrm>
            <a:off x="7269204" y="7094678"/>
            <a:ext cx="1112029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IDEX_PC_PLUS4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596" name="直線コネクタ 595">
            <a:extLst>
              <a:ext uri="{FF2B5EF4-FFF2-40B4-BE49-F238E27FC236}">
                <a16:creationId xmlns:a16="http://schemas.microsoft.com/office/drawing/2014/main" id="{46F255D6-9AAA-4B18-A8FC-623BEE8E2D10}"/>
              </a:ext>
            </a:extLst>
          </p:cNvPr>
          <p:cNvCxnSpPr>
            <a:cxnSpLocks/>
          </p:cNvCxnSpPr>
          <p:nvPr/>
        </p:nvCxnSpPr>
        <p:spPr>
          <a:xfrm>
            <a:off x="4168135" y="4205958"/>
            <a:ext cx="0" cy="24008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C617F2B6-18D4-41AC-8334-F64A4CE5E6F6}"/>
              </a:ext>
            </a:extLst>
          </p:cNvPr>
          <p:cNvCxnSpPr/>
          <p:nvPr/>
        </p:nvCxnSpPr>
        <p:spPr>
          <a:xfrm>
            <a:off x="14444411" y="4810272"/>
            <a:ext cx="2685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台形 192">
            <a:extLst>
              <a:ext uri="{FF2B5EF4-FFF2-40B4-BE49-F238E27FC236}">
                <a16:creationId xmlns:a16="http://schemas.microsoft.com/office/drawing/2014/main" id="{ABA6EEF5-3CA3-4B2E-A35A-983CCF0B48D5}"/>
              </a:ext>
            </a:extLst>
          </p:cNvPr>
          <p:cNvSpPr/>
          <p:nvPr/>
        </p:nvSpPr>
        <p:spPr>
          <a:xfrm rot="5400000">
            <a:off x="13658436" y="4637709"/>
            <a:ext cx="1228114" cy="345126"/>
          </a:xfrm>
          <a:prstGeom prst="trapezoid">
            <a:avLst>
              <a:gd name="adj" fmla="val 725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4" name="テキスト ボックス 193">
            <a:extLst>
              <a:ext uri="{FF2B5EF4-FFF2-40B4-BE49-F238E27FC236}">
                <a16:creationId xmlns:a16="http://schemas.microsoft.com/office/drawing/2014/main" id="{CCA9E1AF-F7BD-4B99-A54F-3DB1331BF510}"/>
              </a:ext>
            </a:extLst>
          </p:cNvPr>
          <p:cNvSpPr txBox="1"/>
          <p:nvPr/>
        </p:nvSpPr>
        <p:spPr>
          <a:xfrm>
            <a:off x="14083251" y="4682572"/>
            <a:ext cx="390888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600"/>
              <a:t>01</a:t>
            </a:r>
            <a:endParaRPr kumimoji="1" lang="ja-JP" altLang="en-US" sz="1600"/>
          </a:p>
        </p:txBody>
      </p:sp>
      <p:cxnSp>
        <p:nvCxnSpPr>
          <p:cNvPr id="195" name="直線コネクタ 194">
            <a:extLst>
              <a:ext uri="{FF2B5EF4-FFF2-40B4-BE49-F238E27FC236}">
                <a16:creationId xmlns:a16="http://schemas.microsoft.com/office/drawing/2014/main" id="{8141C662-39B2-4309-9A72-09E9BA2C0200}"/>
              </a:ext>
            </a:extLst>
          </p:cNvPr>
          <p:cNvCxnSpPr>
            <a:cxnSpLocks/>
          </p:cNvCxnSpPr>
          <p:nvPr/>
        </p:nvCxnSpPr>
        <p:spPr>
          <a:xfrm>
            <a:off x="12967474" y="4789717"/>
            <a:ext cx="11324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コネクタ 195">
            <a:extLst>
              <a:ext uri="{FF2B5EF4-FFF2-40B4-BE49-F238E27FC236}">
                <a16:creationId xmlns:a16="http://schemas.microsoft.com/office/drawing/2014/main" id="{4AC4D8D6-02B7-4A40-9F14-A8822DB43B0D}"/>
              </a:ext>
            </a:extLst>
          </p:cNvPr>
          <p:cNvCxnSpPr>
            <a:cxnSpLocks/>
          </p:cNvCxnSpPr>
          <p:nvPr/>
        </p:nvCxnSpPr>
        <p:spPr>
          <a:xfrm>
            <a:off x="13574075" y="4536665"/>
            <a:ext cx="5258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テキスト ボックス 196">
            <a:extLst>
              <a:ext uri="{FF2B5EF4-FFF2-40B4-BE49-F238E27FC236}">
                <a16:creationId xmlns:a16="http://schemas.microsoft.com/office/drawing/2014/main" id="{0299EEE7-3DD5-481C-983D-90638D3F9053}"/>
              </a:ext>
            </a:extLst>
          </p:cNvPr>
          <p:cNvSpPr txBox="1"/>
          <p:nvPr/>
        </p:nvSpPr>
        <p:spPr>
          <a:xfrm>
            <a:off x="12965723" y="4609527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DMEM_Q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98" name="テキスト ボックス 197">
            <a:extLst>
              <a:ext uri="{FF2B5EF4-FFF2-40B4-BE49-F238E27FC236}">
                <a16:creationId xmlns:a16="http://schemas.microsoft.com/office/drawing/2014/main" id="{0C93F0C9-5C40-4343-92E1-A129C84A0F19}"/>
              </a:ext>
            </a:extLst>
          </p:cNvPr>
          <p:cNvSpPr txBox="1"/>
          <p:nvPr/>
        </p:nvSpPr>
        <p:spPr>
          <a:xfrm>
            <a:off x="12961914" y="5550173"/>
            <a:ext cx="593210" cy="323165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MAWB_</a:t>
            </a:r>
            <a:b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99" name="直線コネクタ 198">
            <a:extLst>
              <a:ext uri="{FF2B5EF4-FFF2-40B4-BE49-F238E27FC236}">
                <a16:creationId xmlns:a16="http://schemas.microsoft.com/office/drawing/2014/main" id="{A92B6DC2-A155-420A-B0FD-F26ED096706A}"/>
              </a:ext>
            </a:extLst>
          </p:cNvPr>
          <p:cNvCxnSpPr>
            <a:cxnSpLocks/>
          </p:cNvCxnSpPr>
          <p:nvPr/>
        </p:nvCxnSpPr>
        <p:spPr>
          <a:xfrm>
            <a:off x="13555124" y="5889787"/>
            <a:ext cx="712044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コネクタ 199">
            <a:extLst>
              <a:ext uri="{FF2B5EF4-FFF2-40B4-BE49-F238E27FC236}">
                <a16:creationId xmlns:a16="http://schemas.microsoft.com/office/drawing/2014/main" id="{869527F1-025A-4A25-8350-0AF9DF13B211}"/>
              </a:ext>
            </a:extLst>
          </p:cNvPr>
          <p:cNvCxnSpPr>
            <a:cxnSpLocks/>
          </p:cNvCxnSpPr>
          <p:nvPr/>
        </p:nvCxnSpPr>
        <p:spPr>
          <a:xfrm>
            <a:off x="13574075" y="4533597"/>
            <a:ext cx="0" cy="13561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テキスト ボックス 200">
            <a:extLst>
              <a:ext uri="{FF2B5EF4-FFF2-40B4-BE49-F238E27FC236}">
                <a16:creationId xmlns:a16="http://schemas.microsoft.com/office/drawing/2014/main" id="{4672AA5F-73A5-4779-91D6-C97E14FC7010}"/>
              </a:ext>
            </a:extLst>
          </p:cNvPr>
          <p:cNvSpPr txBox="1"/>
          <p:nvPr/>
        </p:nvSpPr>
        <p:spPr>
          <a:xfrm rot="5400000">
            <a:off x="14193772" y="5161767"/>
            <a:ext cx="785250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WB_RESULT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02" name="テキスト ボックス 201">
            <a:extLst>
              <a:ext uri="{FF2B5EF4-FFF2-40B4-BE49-F238E27FC236}">
                <a16:creationId xmlns:a16="http://schemas.microsoft.com/office/drawing/2014/main" id="{3184D4E8-FFF8-4051-846A-4425C121E344}"/>
              </a:ext>
            </a:extLst>
          </p:cNvPr>
          <p:cNvSpPr txBox="1"/>
          <p:nvPr/>
        </p:nvSpPr>
        <p:spPr>
          <a:xfrm>
            <a:off x="12964745" y="5996354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</a:t>
            </a:r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203" name="直線コネクタ 202">
            <a:extLst>
              <a:ext uri="{FF2B5EF4-FFF2-40B4-BE49-F238E27FC236}">
                <a16:creationId xmlns:a16="http://schemas.microsoft.com/office/drawing/2014/main" id="{A001DF10-75B0-409C-AC74-48045C677F57}"/>
              </a:ext>
            </a:extLst>
          </p:cNvPr>
          <p:cNvCxnSpPr>
            <a:cxnSpLocks/>
          </p:cNvCxnSpPr>
          <p:nvPr/>
        </p:nvCxnSpPr>
        <p:spPr>
          <a:xfrm>
            <a:off x="12952271" y="6170324"/>
            <a:ext cx="11679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コネクタ 203">
            <a:extLst>
              <a:ext uri="{FF2B5EF4-FFF2-40B4-BE49-F238E27FC236}">
                <a16:creationId xmlns:a16="http://schemas.microsoft.com/office/drawing/2014/main" id="{3FFCFAC3-2F06-4478-B3CA-15BC037FDE7D}"/>
              </a:ext>
            </a:extLst>
          </p:cNvPr>
          <p:cNvCxnSpPr>
            <a:cxnSpLocks/>
          </p:cNvCxnSpPr>
          <p:nvPr/>
        </p:nvCxnSpPr>
        <p:spPr>
          <a:xfrm>
            <a:off x="13967850" y="6780363"/>
            <a:ext cx="0" cy="12157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コネクタ 204">
            <a:extLst>
              <a:ext uri="{FF2B5EF4-FFF2-40B4-BE49-F238E27FC236}">
                <a16:creationId xmlns:a16="http://schemas.microsoft.com/office/drawing/2014/main" id="{E1AF79F5-D899-4A47-9C84-63B5253A8C35}"/>
              </a:ext>
            </a:extLst>
          </p:cNvPr>
          <p:cNvCxnSpPr>
            <a:cxnSpLocks/>
          </p:cNvCxnSpPr>
          <p:nvPr/>
        </p:nvCxnSpPr>
        <p:spPr>
          <a:xfrm>
            <a:off x="14120250" y="6167381"/>
            <a:ext cx="0" cy="1734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コネクタ 205">
            <a:extLst>
              <a:ext uri="{FF2B5EF4-FFF2-40B4-BE49-F238E27FC236}">
                <a16:creationId xmlns:a16="http://schemas.microsoft.com/office/drawing/2014/main" id="{FFAF51CA-FBB7-4517-884B-BE85141D9EA9}"/>
              </a:ext>
            </a:extLst>
          </p:cNvPr>
          <p:cNvCxnSpPr>
            <a:cxnSpLocks/>
          </p:cNvCxnSpPr>
          <p:nvPr/>
        </p:nvCxnSpPr>
        <p:spPr>
          <a:xfrm>
            <a:off x="14712950" y="4810272"/>
            <a:ext cx="0" cy="30026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テキスト ボックス 206">
            <a:extLst>
              <a:ext uri="{FF2B5EF4-FFF2-40B4-BE49-F238E27FC236}">
                <a16:creationId xmlns:a16="http://schemas.microsoft.com/office/drawing/2014/main" id="{925F5B12-FC77-4FD9-AA3F-DC91DC29CD46}"/>
              </a:ext>
            </a:extLst>
          </p:cNvPr>
          <p:cNvSpPr txBox="1"/>
          <p:nvPr/>
        </p:nvSpPr>
        <p:spPr>
          <a:xfrm>
            <a:off x="12964745" y="6915936"/>
            <a:ext cx="743309" cy="323165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</a:t>
            </a:r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_</a:t>
            </a:r>
            <a:b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PC_PLUS4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208" name="直線コネクタ 207">
            <a:extLst>
              <a:ext uri="{FF2B5EF4-FFF2-40B4-BE49-F238E27FC236}">
                <a16:creationId xmlns:a16="http://schemas.microsoft.com/office/drawing/2014/main" id="{36D639E2-7BCD-4CCF-8946-785152EECCE6}"/>
              </a:ext>
            </a:extLst>
          </p:cNvPr>
          <p:cNvCxnSpPr>
            <a:cxnSpLocks/>
          </p:cNvCxnSpPr>
          <p:nvPr/>
        </p:nvCxnSpPr>
        <p:spPr>
          <a:xfrm>
            <a:off x="12952271" y="7256394"/>
            <a:ext cx="880599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テキスト ボックス 208">
            <a:extLst>
              <a:ext uri="{FF2B5EF4-FFF2-40B4-BE49-F238E27FC236}">
                <a16:creationId xmlns:a16="http://schemas.microsoft.com/office/drawing/2014/main" id="{F980F4B2-142F-4E7E-A9C8-06A8158B24E5}"/>
              </a:ext>
            </a:extLst>
          </p:cNvPr>
          <p:cNvSpPr txBox="1"/>
          <p:nvPr/>
        </p:nvSpPr>
        <p:spPr>
          <a:xfrm>
            <a:off x="14083251" y="4415847"/>
            <a:ext cx="390888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600"/>
              <a:t>00</a:t>
            </a:r>
            <a:endParaRPr kumimoji="1" lang="ja-JP" altLang="en-US" sz="1600"/>
          </a:p>
        </p:txBody>
      </p:sp>
      <p:sp>
        <p:nvSpPr>
          <p:cNvPr id="210" name="テキスト ボックス 209">
            <a:extLst>
              <a:ext uri="{FF2B5EF4-FFF2-40B4-BE49-F238E27FC236}">
                <a16:creationId xmlns:a16="http://schemas.microsoft.com/office/drawing/2014/main" id="{117CE5D7-3F6B-458F-BE81-319A159DD574}"/>
              </a:ext>
            </a:extLst>
          </p:cNvPr>
          <p:cNvSpPr txBox="1"/>
          <p:nvPr/>
        </p:nvSpPr>
        <p:spPr>
          <a:xfrm>
            <a:off x="14083251" y="4959571"/>
            <a:ext cx="390888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600"/>
              <a:t>1</a:t>
            </a:r>
            <a:r>
              <a:rPr kumimoji="1" lang="en-US" altLang="ja-JP" sz="1600"/>
              <a:t>0</a:t>
            </a:r>
            <a:endParaRPr kumimoji="1" lang="ja-JP" altLang="en-US" sz="1600"/>
          </a:p>
        </p:txBody>
      </p:sp>
      <p:cxnSp>
        <p:nvCxnSpPr>
          <p:cNvPr id="211" name="直線コネクタ 210">
            <a:extLst>
              <a:ext uri="{FF2B5EF4-FFF2-40B4-BE49-F238E27FC236}">
                <a16:creationId xmlns:a16="http://schemas.microsoft.com/office/drawing/2014/main" id="{97D746AA-FE0B-4A29-A3FB-245FF9A7C460}"/>
              </a:ext>
            </a:extLst>
          </p:cNvPr>
          <p:cNvCxnSpPr>
            <a:cxnSpLocks/>
          </p:cNvCxnSpPr>
          <p:nvPr/>
        </p:nvCxnSpPr>
        <p:spPr>
          <a:xfrm>
            <a:off x="13846122" y="5070292"/>
            <a:ext cx="253808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コネクタ 211">
            <a:extLst>
              <a:ext uri="{FF2B5EF4-FFF2-40B4-BE49-F238E27FC236}">
                <a16:creationId xmlns:a16="http://schemas.microsoft.com/office/drawing/2014/main" id="{E1B548D4-ADA9-4402-8D62-99404782F196}"/>
              </a:ext>
            </a:extLst>
          </p:cNvPr>
          <p:cNvCxnSpPr>
            <a:cxnSpLocks/>
          </p:cNvCxnSpPr>
          <p:nvPr/>
        </p:nvCxnSpPr>
        <p:spPr>
          <a:xfrm>
            <a:off x="13832870" y="5068588"/>
            <a:ext cx="0" cy="2187673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グループ化 212">
            <a:extLst>
              <a:ext uri="{FF2B5EF4-FFF2-40B4-BE49-F238E27FC236}">
                <a16:creationId xmlns:a16="http://schemas.microsoft.com/office/drawing/2014/main" id="{264AEF49-DD21-4241-9D72-A38964ABAD59}"/>
              </a:ext>
            </a:extLst>
          </p:cNvPr>
          <p:cNvGrpSpPr/>
          <p:nvPr/>
        </p:nvGrpSpPr>
        <p:grpSpPr>
          <a:xfrm>
            <a:off x="9519319" y="6439049"/>
            <a:ext cx="391335" cy="703818"/>
            <a:chOff x="4483177" y="2711053"/>
            <a:chExt cx="704376" cy="1266825"/>
          </a:xfrm>
        </p:grpSpPr>
        <p:sp>
          <p:nvSpPr>
            <p:cNvPr id="214" name="台形 213">
              <a:extLst>
                <a:ext uri="{FF2B5EF4-FFF2-40B4-BE49-F238E27FC236}">
                  <a16:creationId xmlns:a16="http://schemas.microsoft.com/office/drawing/2014/main" id="{6890A2F1-C417-4E5C-8A5C-9F09B0357177}"/>
                </a:ext>
              </a:extLst>
            </p:cNvPr>
            <p:cNvSpPr/>
            <p:nvPr/>
          </p:nvSpPr>
          <p:spPr>
            <a:xfrm rot="5400000">
              <a:off x="4216003" y="3006328"/>
              <a:ext cx="1266825" cy="676275"/>
            </a:xfrm>
            <a:prstGeom prst="trapezoid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15" name="二等辺三角形 214">
              <a:extLst>
                <a:ext uri="{FF2B5EF4-FFF2-40B4-BE49-F238E27FC236}">
                  <a16:creationId xmlns:a16="http://schemas.microsoft.com/office/drawing/2014/main" id="{7C1D149C-FDBC-4B0D-90EE-20DBC0427584}"/>
                </a:ext>
              </a:extLst>
            </p:cNvPr>
            <p:cNvSpPr/>
            <p:nvPr/>
          </p:nvSpPr>
          <p:spPr>
            <a:xfrm rot="5400000">
              <a:off x="4489465" y="3208138"/>
              <a:ext cx="316277" cy="272653"/>
            </a:xfrm>
            <a:prstGeom prst="triangl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16" name="二等辺三角形 215">
              <a:extLst>
                <a:ext uri="{FF2B5EF4-FFF2-40B4-BE49-F238E27FC236}">
                  <a16:creationId xmlns:a16="http://schemas.microsoft.com/office/drawing/2014/main" id="{EC752F98-E451-49CF-9199-7EA81F70051C}"/>
                </a:ext>
              </a:extLst>
            </p:cNvPr>
            <p:cNvSpPr/>
            <p:nvPr/>
          </p:nvSpPr>
          <p:spPr>
            <a:xfrm rot="5400000">
              <a:off x="4461365" y="3208139"/>
              <a:ext cx="316277" cy="27265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7" name="テキスト ボックス 216">
            <a:extLst>
              <a:ext uri="{FF2B5EF4-FFF2-40B4-BE49-F238E27FC236}">
                <a16:creationId xmlns:a16="http://schemas.microsoft.com/office/drawing/2014/main" id="{DCC5FAD3-8C14-4E97-9EF7-BB97A87C3B84}"/>
              </a:ext>
            </a:extLst>
          </p:cNvPr>
          <p:cNvSpPr txBox="1"/>
          <p:nvPr/>
        </p:nvSpPr>
        <p:spPr>
          <a:xfrm>
            <a:off x="9646500" y="6652458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+</a:t>
            </a:r>
            <a:endParaRPr kumimoji="1" lang="ja-JP" altLang="en-US" sz="1800"/>
          </a:p>
        </p:txBody>
      </p:sp>
      <p:cxnSp>
        <p:nvCxnSpPr>
          <p:cNvPr id="218" name="直線コネクタ 217">
            <a:extLst>
              <a:ext uri="{FF2B5EF4-FFF2-40B4-BE49-F238E27FC236}">
                <a16:creationId xmlns:a16="http://schemas.microsoft.com/office/drawing/2014/main" id="{B8951C9A-2B2A-428D-981D-30F128277E59}"/>
              </a:ext>
            </a:extLst>
          </p:cNvPr>
          <p:cNvCxnSpPr/>
          <p:nvPr/>
        </p:nvCxnSpPr>
        <p:spPr>
          <a:xfrm>
            <a:off x="9910655" y="6796634"/>
            <a:ext cx="9784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テキスト ボックス 218">
            <a:extLst>
              <a:ext uri="{FF2B5EF4-FFF2-40B4-BE49-F238E27FC236}">
                <a16:creationId xmlns:a16="http://schemas.microsoft.com/office/drawing/2014/main" id="{C06C1F86-6FAC-4AE8-9FFD-58E573C9C56D}"/>
              </a:ext>
            </a:extLst>
          </p:cNvPr>
          <p:cNvSpPr txBox="1"/>
          <p:nvPr/>
        </p:nvSpPr>
        <p:spPr>
          <a:xfrm>
            <a:off x="9925700" y="6615962"/>
            <a:ext cx="948321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EX_BRANCH_PC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25" name="テキスト ボックス 224">
            <a:extLst>
              <a:ext uri="{FF2B5EF4-FFF2-40B4-BE49-F238E27FC236}">
                <a16:creationId xmlns:a16="http://schemas.microsoft.com/office/drawing/2014/main" id="{3ABDC6AC-0BA5-447B-A301-C348687EDD0D}"/>
              </a:ext>
            </a:extLst>
          </p:cNvPr>
          <p:cNvSpPr txBox="1"/>
          <p:nvPr/>
        </p:nvSpPr>
        <p:spPr>
          <a:xfrm>
            <a:off x="11189407" y="6609651"/>
            <a:ext cx="1139274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EXMA_BRANCH_PC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228" name="直線コネクタ 227">
            <a:extLst>
              <a:ext uri="{FF2B5EF4-FFF2-40B4-BE49-F238E27FC236}">
                <a16:creationId xmlns:a16="http://schemas.microsoft.com/office/drawing/2014/main" id="{EFC14457-0344-40D9-94F5-14201FA604BF}"/>
              </a:ext>
            </a:extLst>
          </p:cNvPr>
          <p:cNvCxnSpPr/>
          <p:nvPr/>
        </p:nvCxnSpPr>
        <p:spPr>
          <a:xfrm>
            <a:off x="11176933" y="6796321"/>
            <a:ext cx="14955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楕円 228">
            <a:extLst>
              <a:ext uri="{FF2B5EF4-FFF2-40B4-BE49-F238E27FC236}">
                <a16:creationId xmlns:a16="http://schemas.microsoft.com/office/drawing/2014/main" id="{A5AD1896-B13B-49E3-A1A3-C5DC362FAA77}"/>
              </a:ext>
            </a:extLst>
          </p:cNvPr>
          <p:cNvSpPr/>
          <p:nvPr/>
        </p:nvSpPr>
        <p:spPr>
          <a:xfrm>
            <a:off x="8171496" y="6523935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4" name="楕円 233">
            <a:extLst>
              <a:ext uri="{FF2B5EF4-FFF2-40B4-BE49-F238E27FC236}">
                <a16:creationId xmlns:a16="http://schemas.microsoft.com/office/drawing/2014/main" id="{A2FF113A-4819-4859-8F54-3C5FB7448721}"/>
              </a:ext>
            </a:extLst>
          </p:cNvPr>
          <p:cNvSpPr/>
          <p:nvPr/>
        </p:nvSpPr>
        <p:spPr>
          <a:xfrm>
            <a:off x="7892100" y="6968232"/>
            <a:ext cx="108000" cy="108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5" name="テキスト ボックス 234">
            <a:extLst>
              <a:ext uri="{FF2B5EF4-FFF2-40B4-BE49-F238E27FC236}">
                <a16:creationId xmlns:a16="http://schemas.microsoft.com/office/drawing/2014/main" id="{4F681AE5-9B9C-4D60-8D43-6AC378A3D4A3}"/>
              </a:ext>
            </a:extLst>
          </p:cNvPr>
          <p:cNvSpPr txBox="1"/>
          <p:nvPr/>
        </p:nvSpPr>
        <p:spPr>
          <a:xfrm>
            <a:off x="12972830" y="6457198"/>
            <a:ext cx="783319" cy="323165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MAWB_</a:t>
            </a:r>
            <a:b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BRANCH_PC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238" name="直線コネクタ 237">
            <a:extLst>
              <a:ext uri="{FF2B5EF4-FFF2-40B4-BE49-F238E27FC236}">
                <a16:creationId xmlns:a16="http://schemas.microsoft.com/office/drawing/2014/main" id="{B77BE18C-53EF-495B-9611-0F570EC27EB1}"/>
              </a:ext>
            </a:extLst>
          </p:cNvPr>
          <p:cNvCxnSpPr>
            <a:cxnSpLocks/>
          </p:cNvCxnSpPr>
          <p:nvPr/>
        </p:nvCxnSpPr>
        <p:spPr>
          <a:xfrm>
            <a:off x="12960356" y="6796321"/>
            <a:ext cx="10074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線コネクタ 238">
            <a:extLst>
              <a:ext uri="{FF2B5EF4-FFF2-40B4-BE49-F238E27FC236}">
                <a16:creationId xmlns:a16="http://schemas.microsoft.com/office/drawing/2014/main" id="{FCB16B21-5181-464C-818A-D15DEF6C868D}"/>
              </a:ext>
            </a:extLst>
          </p:cNvPr>
          <p:cNvCxnSpPr/>
          <p:nvPr/>
        </p:nvCxnSpPr>
        <p:spPr>
          <a:xfrm>
            <a:off x="274025" y="3909072"/>
            <a:ext cx="4003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線コネクタ 239">
            <a:extLst>
              <a:ext uri="{FF2B5EF4-FFF2-40B4-BE49-F238E27FC236}">
                <a16:creationId xmlns:a16="http://schemas.microsoft.com/office/drawing/2014/main" id="{1C8DB28E-FEF4-4CE3-93F9-6026FAA4A594}"/>
              </a:ext>
            </a:extLst>
          </p:cNvPr>
          <p:cNvCxnSpPr>
            <a:cxnSpLocks/>
          </p:cNvCxnSpPr>
          <p:nvPr/>
        </p:nvCxnSpPr>
        <p:spPr>
          <a:xfrm>
            <a:off x="383783" y="4190045"/>
            <a:ext cx="2026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コネクタ 240">
            <a:extLst>
              <a:ext uri="{FF2B5EF4-FFF2-40B4-BE49-F238E27FC236}">
                <a16:creationId xmlns:a16="http://schemas.microsoft.com/office/drawing/2014/main" id="{97DEF9F1-707A-4183-B0E3-A498E7718501}"/>
              </a:ext>
            </a:extLst>
          </p:cNvPr>
          <p:cNvCxnSpPr>
            <a:cxnSpLocks/>
          </p:cNvCxnSpPr>
          <p:nvPr/>
        </p:nvCxnSpPr>
        <p:spPr>
          <a:xfrm>
            <a:off x="274025" y="3909072"/>
            <a:ext cx="0" cy="2479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コネクタ 241">
            <a:extLst>
              <a:ext uri="{FF2B5EF4-FFF2-40B4-BE49-F238E27FC236}">
                <a16:creationId xmlns:a16="http://schemas.microsoft.com/office/drawing/2014/main" id="{A7EBEAC0-710B-490A-A1D0-5E6A2425C32B}"/>
              </a:ext>
            </a:extLst>
          </p:cNvPr>
          <p:cNvCxnSpPr>
            <a:cxnSpLocks/>
          </p:cNvCxnSpPr>
          <p:nvPr/>
        </p:nvCxnSpPr>
        <p:spPr>
          <a:xfrm>
            <a:off x="383783" y="4190045"/>
            <a:ext cx="0" cy="38060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コネクタ 242">
            <a:extLst>
              <a:ext uri="{FF2B5EF4-FFF2-40B4-BE49-F238E27FC236}">
                <a16:creationId xmlns:a16="http://schemas.microsoft.com/office/drawing/2014/main" id="{C8CA0BC3-FCFE-4B7E-B87E-B58470B0FB8E}"/>
              </a:ext>
            </a:extLst>
          </p:cNvPr>
          <p:cNvCxnSpPr>
            <a:cxnSpLocks/>
          </p:cNvCxnSpPr>
          <p:nvPr/>
        </p:nvCxnSpPr>
        <p:spPr>
          <a:xfrm>
            <a:off x="393308" y="7996090"/>
            <a:ext cx="1357207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楕円 243">
            <a:extLst>
              <a:ext uri="{FF2B5EF4-FFF2-40B4-BE49-F238E27FC236}">
                <a16:creationId xmlns:a16="http://schemas.microsoft.com/office/drawing/2014/main" id="{FC6C4AF8-08F1-479B-8201-B9381C43B267}"/>
              </a:ext>
            </a:extLst>
          </p:cNvPr>
          <p:cNvSpPr/>
          <p:nvPr/>
        </p:nvSpPr>
        <p:spPr>
          <a:xfrm>
            <a:off x="13503192" y="5826728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204C52E2-FECB-4DC8-8D81-49783B4D1B5D}"/>
              </a:ext>
            </a:extLst>
          </p:cNvPr>
          <p:cNvCxnSpPr>
            <a:cxnSpLocks/>
          </p:cNvCxnSpPr>
          <p:nvPr/>
        </p:nvCxnSpPr>
        <p:spPr>
          <a:xfrm>
            <a:off x="14267168" y="5889787"/>
            <a:ext cx="0" cy="2187413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コネクタ 246">
            <a:extLst>
              <a:ext uri="{FF2B5EF4-FFF2-40B4-BE49-F238E27FC236}">
                <a16:creationId xmlns:a16="http://schemas.microsoft.com/office/drawing/2014/main" id="{CDC01396-75BB-460E-93A7-BA47F9CAC954}"/>
              </a:ext>
            </a:extLst>
          </p:cNvPr>
          <p:cNvCxnSpPr>
            <a:cxnSpLocks/>
          </p:cNvCxnSpPr>
          <p:nvPr/>
        </p:nvCxnSpPr>
        <p:spPr>
          <a:xfrm>
            <a:off x="474208" y="8077200"/>
            <a:ext cx="1379296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8" name="グループ化 247">
            <a:extLst>
              <a:ext uri="{FF2B5EF4-FFF2-40B4-BE49-F238E27FC236}">
                <a16:creationId xmlns:a16="http://schemas.microsoft.com/office/drawing/2014/main" id="{D20E4329-D1BD-4D1C-8A09-AFE964802968}"/>
              </a:ext>
            </a:extLst>
          </p:cNvPr>
          <p:cNvGrpSpPr/>
          <p:nvPr/>
        </p:nvGrpSpPr>
        <p:grpSpPr>
          <a:xfrm>
            <a:off x="586398" y="3594420"/>
            <a:ext cx="390888" cy="1228114"/>
            <a:chOff x="14235651" y="4348615"/>
            <a:chExt cx="390888" cy="1228114"/>
          </a:xfrm>
        </p:grpSpPr>
        <p:sp>
          <p:nvSpPr>
            <p:cNvPr id="249" name="台形 248">
              <a:extLst>
                <a:ext uri="{FF2B5EF4-FFF2-40B4-BE49-F238E27FC236}">
                  <a16:creationId xmlns:a16="http://schemas.microsoft.com/office/drawing/2014/main" id="{BDFE346E-B7B1-40F3-8A7D-FCFB251A8854}"/>
                </a:ext>
              </a:extLst>
            </p:cNvPr>
            <p:cNvSpPr/>
            <p:nvPr/>
          </p:nvSpPr>
          <p:spPr>
            <a:xfrm rot="5400000">
              <a:off x="13810836" y="4790109"/>
              <a:ext cx="1228114" cy="345126"/>
            </a:xfrm>
            <a:prstGeom prst="trapezoid">
              <a:avLst>
                <a:gd name="adj" fmla="val 72500"/>
              </a:avLst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0" name="テキスト ボックス 249">
              <a:extLst>
                <a:ext uri="{FF2B5EF4-FFF2-40B4-BE49-F238E27FC236}">
                  <a16:creationId xmlns:a16="http://schemas.microsoft.com/office/drawing/2014/main" id="{39D0011A-1630-4ACC-93BB-775D52489A68}"/>
                </a:ext>
              </a:extLst>
            </p:cNvPr>
            <p:cNvSpPr txBox="1"/>
            <p:nvPr/>
          </p:nvSpPr>
          <p:spPr>
            <a:xfrm>
              <a:off x="14235651" y="4834972"/>
              <a:ext cx="390888" cy="246221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kumimoji="1" lang="en-US" altLang="ja-JP" sz="1600"/>
                <a:t>01</a:t>
              </a:r>
              <a:endParaRPr kumimoji="1" lang="ja-JP" altLang="en-US" sz="1600"/>
            </a:p>
          </p:txBody>
        </p:sp>
        <p:sp>
          <p:nvSpPr>
            <p:cNvPr id="251" name="テキスト ボックス 250">
              <a:extLst>
                <a:ext uri="{FF2B5EF4-FFF2-40B4-BE49-F238E27FC236}">
                  <a16:creationId xmlns:a16="http://schemas.microsoft.com/office/drawing/2014/main" id="{DB96FAF9-B7E7-4D56-B6BB-E3B3B0FAD602}"/>
                </a:ext>
              </a:extLst>
            </p:cNvPr>
            <p:cNvSpPr txBox="1"/>
            <p:nvPr/>
          </p:nvSpPr>
          <p:spPr>
            <a:xfrm>
              <a:off x="14235651" y="4568247"/>
              <a:ext cx="390888" cy="246221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kumimoji="1" lang="en-US" altLang="ja-JP" sz="1600"/>
                <a:t>00</a:t>
              </a:r>
              <a:endParaRPr kumimoji="1" lang="ja-JP" altLang="en-US" sz="1600"/>
            </a:p>
          </p:txBody>
        </p:sp>
        <p:sp>
          <p:nvSpPr>
            <p:cNvPr id="252" name="テキスト ボックス 251">
              <a:extLst>
                <a:ext uri="{FF2B5EF4-FFF2-40B4-BE49-F238E27FC236}">
                  <a16:creationId xmlns:a16="http://schemas.microsoft.com/office/drawing/2014/main" id="{4131E908-77A7-4D56-9B83-673DB7B09F7D}"/>
                </a:ext>
              </a:extLst>
            </p:cNvPr>
            <p:cNvSpPr txBox="1"/>
            <p:nvPr/>
          </p:nvSpPr>
          <p:spPr>
            <a:xfrm>
              <a:off x="14235651" y="5111971"/>
              <a:ext cx="390888" cy="246221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en-US" altLang="ja-JP" sz="1600"/>
                <a:t>1</a:t>
              </a:r>
              <a:r>
                <a:rPr kumimoji="1" lang="en-US" altLang="ja-JP" sz="1600"/>
                <a:t>0</a:t>
              </a:r>
              <a:endParaRPr kumimoji="1" lang="ja-JP" altLang="en-US" sz="1600"/>
            </a:p>
          </p:txBody>
        </p:sp>
      </p:grpSp>
      <p:cxnSp>
        <p:nvCxnSpPr>
          <p:cNvPr id="253" name="直線コネクタ 252">
            <a:extLst>
              <a:ext uri="{FF2B5EF4-FFF2-40B4-BE49-F238E27FC236}">
                <a16:creationId xmlns:a16="http://schemas.microsoft.com/office/drawing/2014/main" id="{D83ED838-4143-44BF-A25C-469B00E6692E}"/>
              </a:ext>
            </a:extLst>
          </p:cNvPr>
          <p:cNvCxnSpPr>
            <a:cxnSpLocks/>
          </p:cNvCxnSpPr>
          <p:nvPr/>
        </p:nvCxnSpPr>
        <p:spPr>
          <a:xfrm>
            <a:off x="474208" y="4480886"/>
            <a:ext cx="0" cy="359631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EFBA51F0-68F3-45BB-B48B-4B11F04989D0}"/>
              </a:ext>
            </a:extLst>
          </p:cNvPr>
          <p:cNvCxnSpPr>
            <a:cxnSpLocks/>
          </p:cNvCxnSpPr>
          <p:nvPr/>
        </p:nvCxnSpPr>
        <p:spPr>
          <a:xfrm>
            <a:off x="474208" y="4473008"/>
            <a:ext cx="11219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コネクタ 235">
            <a:extLst>
              <a:ext uri="{FF2B5EF4-FFF2-40B4-BE49-F238E27FC236}">
                <a16:creationId xmlns:a16="http://schemas.microsoft.com/office/drawing/2014/main" id="{3ABCF491-BA96-4FC3-82D7-BDD9C26D5B39}"/>
              </a:ext>
            </a:extLst>
          </p:cNvPr>
          <p:cNvCxnSpPr>
            <a:cxnSpLocks/>
          </p:cNvCxnSpPr>
          <p:nvPr/>
        </p:nvCxnSpPr>
        <p:spPr>
          <a:xfrm>
            <a:off x="3097324" y="5611560"/>
            <a:ext cx="0" cy="7774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コネクタ 236">
            <a:extLst>
              <a:ext uri="{FF2B5EF4-FFF2-40B4-BE49-F238E27FC236}">
                <a16:creationId xmlns:a16="http://schemas.microsoft.com/office/drawing/2014/main" id="{3C3099E5-395B-4A51-BABE-2FCAE39FCD7D}"/>
              </a:ext>
            </a:extLst>
          </p:cNvPr>
          <p:cNvCxnSpPr>
            <a:cxnSpLocks/>
          </p:cNvCxnSpPr>
          <p:nvPr/>
        </p:nvCxnSpPr>
        <p:spPr>
          <a:xfrm>
            <a:off x="12967474" y="5889787"/>
            <a:ext cx="5876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テキスト ボックス 255">
            <a:extLst>
              <a:ext uri="{FF2B5EF4-FFF2-40B4-BE49-F238E27FC236}">
                <a16:creationId xmlns:a16="http://schemas.microsoft.com/office/drawing/2014/main" id="{40F439DF-6287-4EDB-8CA0-225B74D53FBA}"/>
              </a:ext>
            </a:extLst>
          </p:cNvPr>
          <p:cNvSpPr txBox="1"/>
          <p:nvPr/>
        </p:nvSpPr>
        <p:spPr>
          <a:xfrm>
            <a:off x="2600993" y="3388054"/>
            <a:ext cx="132897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Inst. Memory</a:t>
            </a:r>
            <a:endParaRPr kumimoji="1" lang="ja-JP" altLang="en-US" sz="1800"/>
          </a:p>
        </p:txBody>
      </p:sp>
      <p:sp>
        <p:nvSpPr>
          <p:cNvPr id="257" name="テキスト ボックス 256">
            <a:extLst>
              <a:ext uri="{FF2B5EF4-FFF2-40B4-BE49-F238E27FC236}">
                <a16:creationId xmlns:a16="http://schemas.microsoft.com/office/drawing/2014/main" id="{6F6B3CED-E05C-41E6-A41A-E4D0C1A5AA6D}"/>
              </a:ext>
            </a:extLst>
          </p:cNvPr>
          <p:cNvSpPr txBox="1"/>
          <p:nvPr/>
        </p:nvSpPr>
        <p:spPr>
          <a:xfrm>
            <a:off x="5323329" y="3694181"/>
            <a:ext cx="164734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Register file</a:t>
            </a:r>
            <a:endParaRPr kumimoji="1" lang="ja-JP" altLang="en-US" sz="1800"/>
          </a:p>
        </p:txBody>
      </p:sp>
      <p:sp>
        <p:nvSpPr>
          <p:cNvPr id="258" name="テキスト ボックス 257">
            <a:extLst>
              <a:ext uri="{FF2B5EF4-FFF2-40B4-BE49-F238E27FC236}">
                <a16:creationId xmlns:a16="http://schemas.microsoft.com/office/drawing/2014/main" id="{18D5EA7C-1780-4FFA-A74B-370134E903FE}"/>
              </a:ext>
            </a:extLst>
          </p:cNvPr>
          <p:cNvSpPr txBox="1"/>
          <p:nvPr/>
        </p:nvSpPr>
        <p:spPr>
          <a:xfrm>
            <a:off x="274025" y="8283226"/>
            <a:ext cx="309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/>
              <a:t>instruction fetch (IF)</a:t>
            </a:r>
            <a:endParaRPr kumimoji="1" lang="ja-JP" altLang="en-US" sz="2400"/>
          </a:p>
        </p:txBody>
      </p:sp>
      <p:sp>
        <p:nvSpPr>
          <p:cNvPr id="259" name="テキスト ボックス 258">
            <a:extLst>
              <a:ext uri="{FF2B5EF4-FFF2-40B4-BE49-F238E27FC236}">
                <a16:creationId xmlns:a16="http://schemas.microsoft.com/office/drawing/2014/main" id="{1C325470-D581-4268-8932-E8D1CD730DE8}"/>
              </a:ext>
            </a:extLst>
          </p:cNvPr>
          <p:cNvSpPr txBox="1"/>
          <p:nvPr/>
        </p:nvSpPr>
        <p:spPr>
          <a:xfrm>
            <a:off x="3406003" y="8283226"/>
            <a:ext cx="3696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/>
              <a:t>instruction decode (ID)</a:t>
            </a:r>
            <a:endParaRPr kumimoji="1" lang="ja-JP" altLang="en-US" sz="2400"/>
          </a:p>
        </p:txBody>
      </p:sp>
      <p:sp>
        <p:nvSpPr>
          <p:cNvPr id="260" name="テキスト ボックス 259">
            <a:extLst>
              <a:ext uri="{FF2B5EF4-FFF2-40B4-BE49-F238E27FC236}">
                <a16:creationId xmlns:a16="http://schemas.microsoft.com/office/drawing/2014/main" id="{5A079515-68AB-47DD-AD7D-CEFAFCD6A25F}"/>
              </a:ext>
            </a:extLst>
          </p:cNvPr>
          <p:cNvSpPr txBox="1"/>
          <p:nvPr/>
        </p:nvSpPr>
        <p:spPr>
          <a:xfrm>
            <a:off x="7100437" y="8283226"/>
            <a:ext cx="3935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/>
              <a:t>execute (EX)</a:t>
            </a:r>
            <a:endParaRPr kumimoji="1" lang="ja-JP" altLang="en-US" sz="2400"/>
          </a:p>
        </p:txBody>
      </p:sp>
      <p:sp>
        <p:nvSpPr>
          <p:cNvPr id="261" name="テキスト ボックス 260">
            <a:extLst>
              <a:ext uri="{FF2B5EF4-FFF2-40B4-BE49-F238E27FC236}">
                <a16:creationId xmlns:a16="http://schemas.microsoft.com/office/drawing/2014/main" id="{EE78D915-1A13-468F-A01A-6292AF240C47}"/>
              </a:ext>
            </a:extLst>
          </p:cNvPr>
          <p:cNvSpPr txBox="1"/>
          <p:nvPr/>
        </p:nvSpPr>
        <p:spPr>
          <a:xfrm>
            <a:off x="11031534" y="8283226"/>
            <a:ext cx="1785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/>
              <a:t>memory (MA)</a:t>
            </a:r>
            <a:endParaRPr kumimoji="1" lang="ja-JP" altLang="en-US" sz="2000"/>
          </a:p>
        </p:txBody>
      </p:sp>
      <p:sp>
        <p:nvSpPr>
          <p:cNvPr id="262" name="テキスト ボックス 261">
            <a:extLst>
              <a:ext uri="{FF2B5EF4-FFF2-40B4-BE49-F238E27FC236}">
                <a16:creationId xmlns:a16="http://schemas.microsoft.com/office/drawing/2014/main" id="{C383A5F8-130E-4D9D-82E1-B1628CCE3065}"/>
              </a:ext>
            </a:extLst>
          </p:cNvPr>
          <p:cNvSpPr txBox="1"/>
          <p:nvPr/>
        </p:nvSpPr>
        <p:spPr>
          <a:xfrm>
            <a:off x="12820843" y="8283226"/>
            <a:ext cx="2008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/>
              <a:t>write back (WB)</a:t>
            </a:r>
            <a:endParaRPr kumimoji="1" lang="ja-JP" altLang="en-US" sz="2000"/>
          </a:p>
        </p:txBody>
      </p:sp>
      <p:sp>
        <p:nvSpPr>
          <p:cNvPr id="263" name="テキスト ボックス 262">
            <a:extLst>
              <a:ext uri="{FF2B5EF4-FFF2-40B4-BE49-F238E27FC236}">
                <a16:creationId xmlns:a16="http://schemas.microsoft.com/office/drawing/2014/main" id="{DEC544CB-5762-4E89-A7A0-56FAC5A410E6}"/>
              </a:ext>
            </a:extLst>
          </p:cNvPr>
          <p:cNvSpPr txBox="1"/>
          <p:nvPr/>
        </p:nvSpPr>
        <p:spPr>
          <a:xfrm>
            <a:off x="3097324" y="152126"/>
            <a:ext cx="2097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800"/>
              <a:t>Data</a:t>
            </a:r>
            <a:r>
              <a:rPr kumimoji="1" lang="ja-JP" altLang="en-US" sz="1800"/>
              <a:t> </a:t>
            </a:r>
            <a:r>
              <a:rPr kumimoji="1" lang="en-US" altLang="ja-JP" sz="1800"/>
              <a:t>path</a:t>
            </a:r>
            <a:r>
              <a:rPr kumimoji="1" lang="ja-JP" altLang="en-US" sz="1800"/>
              <a:t> </a:t>
            </a:r>
            <a:r>
              <a:rPr kumimoji="1" lang="en-US" altLang="ja-JP" sz="1800"/>
              <a:t>signals</a:t>
            </a:r>
            <a:endParaRPr kumimoji="1" lang="ja-JP" altLang="en-US" sz="1800"/>
          </a:p>
        </p:txBody>
      </p:sp>
      <p:sp>
        <p:nvSpPr>
          <p:cNvPr id="264" name="テキスト ボックス 263">
            <a:extLst>
              <a:ext uri="{FF2B5EF4-FFF2-40B4-BE49-F238E27FC236}">
                <a16:creationId xmlns:a16="http://schemas.microsoft.com/office/drawing/2014/main" id="{08E289C6-BC0F-4391-8FFE-F00CFA4E1C58}"/>
              </a:ext>
            </a:extLst>
          </p:cNvPr>
          <p:cNvSpPr txBox="1"/>
          <p:nvPr/>
        </p:nvSpPr>
        <p:spPr>
          <a:xfrm>
            <a:off x="7654575" y="178630"/>
            <a:ext cx="165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/>
              <a:t>Register/Memory</a:t>
            </a:r>
            <a:endParaRPr kumimoji="1" lang="ja-JP" altLang="en-US" sz="1600"/>
          </a:p>
        </p:txBody>
      </p:sp>
      <p:sp>
        <p:nvSpPr>
          <p:cNvPr id="265" name="テキスト ボックス 264">
            <a:extLst>
              <a:ext uri="{FF2B5EF4-FFF2-40B4-BE49-F238E27FC236}">
                <a16:creationId xmlns:a16="http://schemas.microsoft.com/office/drawing/2014/main" id="{4EBE7EB0-EAC3-4BCC-A715-56BE431F80D2}"/>
              </a:ext>
            </a:extLst>
          </p:cNvPr>
          <p:cNvSpPr txBox="1"/>
          <p:nvPr/>
        </p:nvSpPr>
        <p:spPr>
          <a:xfrm>
            <a:off x="9807279" y="178630"/>
            <a:ext cx="1980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Internal</a:t>
            </a:r>
            <a:r>
              <a:rPr lang="ja-JP" altLang="en-US" sz="1600"/>
              <a:t> </a:t>
            </a:r>
            <a:r>
              <a:rPr lang="en-US" altLang="ja-JP" sz="1600"/>
              <a:t>component</a:t>
            </a:r>
            <a:endParaRPr kumimoji="1" lang="ja-JP" altLang="en-US" sz="1600"/>
          </a:p>
        </p:txBody>
      </p:sp>
      <p:sp>
        <p:nvSpPr>
          <p:cNvPr id="266" name="テキスト ボックス 265">
            <a:extLst>
              <a:ext uri="{FF2B5EF4-FFF2-40B4-BE49-F238E27FC236}">
                <a16:creationId xmlns:a16="http://schemas.microsoft.com/office/drawing/2014/main" id="{C6071025-E9EE-48F3-890A-328064733E5C}"/>
              </a:ext>
            </a:extLst>
          </p:cNvPr>
          <p:cNvSpPr txBox="1"/>
          <p:nvPr/>
        </p:nvSpPr>
        <p:spPr>
          <a:xfrm>
            <a:off x="12324823" y="178630"/>
            <a:ext cx="1980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External</a:t>
            </a:r>
            <a:r>
              <a:rPr lang="ja-JP" altLang="en-US" sz="1600"/>
              <a:t> </a:t>
            </a:r>
            <a:r>
              <a:rPr lang="en-US" altLang="ja-JP" sz="1600"/>
              <a:t>component</a:t>
            </a:r>
            <a:endParaRPr kumimoji="1" lang="ja-JP" altLang="en-US" sz="1600"/>
          </a:p>
        </p:txBody>
      </p:sp>
      <p:sp>
        <p:nvSpPr>
          <p:cNvPr id="267" name="テキスト ボックス 266">
            <a:extLst>
              <a:ext uri="{FF2B5EF4-FFF2-40B4-BE49-F238E27FC236}">
                <a16:creationId xmlns:a16="http://schemas.microsoft.com/office/drawing/2014/main" id="{9914BFC8-56C6-4A57-8A65-718E8FC898FE}"/>
              </a:ext>
            </a:extLst>
          </p:cNvPr>
          <p:cNvSpPr txBox="1"/>
          <p:nvPr/>
        </p:nvSpPr>
        <p:spPr>
          <a:xfrm>
            <a:off x="11934128" y="3411217"/>
            <a:ext cx="1388773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Data Memory</a:t>
            </a:r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466382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" name="直線コネクタ 210"/>
          <p:cNvCxnSpPr>
            <a:cxnSpLocks/>
          </p:cNvCxnSpPr>
          <p:nvPr/>
        </p:nvCxnSpPr>
        <p:spPr>
          <a:xfrm>
            <a:off x="9842293" y="1944513"/>
            <a:ext cx="0" cy="524408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コネクタ 211"/>
          <p:cNvCxnSpPr>
            <a:cxnSpLocks/>
          </p:cNvCxnSpPr>
          <p:nvPr/>
        </p:nvCxnSpPr>
        <p:spPr>
          <a:xfrm>
            <a:off x="8061118" y="1944513"/>
            <a:ext cx="0" cy="524408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コネクタ 212"/>
          <p:cNvCxnSpPr>
            <a:cxnSpLocks/>
          </p:cNvCxnSpPr>
          <p:nvPr/>
        </p:nvCxnSpPr>
        <p:spPr>
          <a:xfrm>
            <a:off x="3074561" y="1944513"/>
            <a:ext cx="0" cy="521533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3" name="正方形/長方形 722"/>
          <p:cNvSpPr/>
          <p:nvPr/>
        </p:nvSpPr>
        <p:spPr>
          <a:xfrm>
            <a:off x="2818867" y="2309461"/>
            <a:ext cx="430024" cy="19222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8" name="テキスト ボックス 727"/>
          <p:cNvSpPr txBox="1"/>
          <p:nvPr/>
        </p:nvSpPr>
        <p:spPr>
          <a:xfrm>
            <a:off x="2818866" y="2641507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Q1</a:t>
            </a:r>
            <a:endParaRPr kumimoji="1" lang="ja-JP" altLang="en-US" sz="1800"/>
          </a:p>
        </p:txBody>
      </p:sp>
      <p:sp>
        <p:nvSpPr>
          <p:cNvPr id="730" name="テキスト ボックス 729"/>
          <p:cNvSpPr txBox="1"/>
          <p:nvPr/>
        </p:nvSpPr>
        <p:spPr>
          <a:xfrm>
            <a:off x="2818866" y="3073085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Q2</a:t>
            </a:r>
            <a:endParaRPr kumimoji="1" lang="ja-JP" altLang="en-US" sz="1800"/>
          </a:p>
        </p:txBody>
      </p:sp>
      <p:sp>
        <p:nvSpPr>
          <p:cNvPr id="757" name="二等辺三角形 756"/>
          <p:cNvSpPr/>
          <p:nvPr/>
        </p:nvSpPr>
        <p:spPr>
          <a:xfrm>
            <a:off x="2974610" y="4039355"/>
            <a:ext cx="220980" cy="190500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72" name="正方形/長方形 771"/>
          <p:cNvSpPr/>
          <p:nvPr/>
        </p:nvSpPr>
        <p:spPr>
          <a:xfrm>
            <a:off x="2938513" y="4370256"/>
            <a:ext cx="287867" cy="141070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3" name="二等辺三角形 772"/>
          <p:cNvSpPr/>
          <p:nvPr/>
        </p:nvSpPr>
        <p:spPr>
          <a:xfrm>
            <a:off x="2970262" y="5590466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799" name="直線コネクタ 798"/>
          <p:cNvCxnSpPr/>
          <p:nvPr/>
        </p:nvCxnSpPr>
        <p:spPr>
          <a:xfrm>
            <a:off x="3226380" y="4519303"/>
            <a:ext cx="468836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1" name="直線コネクタ 800"/>
          <p:cNvCxnSpPr>
            <a:cxnSpLocks/>
          </p:cNvCxnSpPr>
          <p:nvPr/>
        </p:nvCxnSpPr>
        <p:spPr>
          <a:xfrm>
            <a:off x="4686655" y="2776646"/>
            <a:ext cx="5188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2" name="直線コネクタ 801"/>
          <p:cNvCxnSpPr/>
          <p:nvPr/>
        </p:nvCxnSpPr>
        <p:spPr>
          <a:xfrm>
            <a:off x="3266241" y="3233211"/>
            <a:ext cx="7251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3" name="テキスト ボックス 802"/>
          <p:cNvSpPr txBox="1"/>
          <p:nvPr/>
        </p:nvSpPr>
        <p:spPr>
          <a:xfrm>
            <a:off x="3253696" y="2602442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IDEX_RS1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04" name="テキスト ボックス 803"/>
          <p:cNvSpPr txBox="1"/>
          <p:nvPr/>
        </p:nvSpPr>
        <p:spPr>
          <a:xfrm>
            <a:off x="3253696" y="3062602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IDEX_RS2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05" name="テキスト ボックス 804"/>
          <p:cNvSpPr txBox="1"/>
          <p:nvPr/>
        </p:nvSpPr>
        <p:spPr>
          <a:xfrm>
            <a:off x="3266241" y="4340961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34" name="直線コネクタ 833"/>
          <p:cNvCxnSpPr/>
          <p:nvPr/>
        </p:nvCxnSpPr>
        <p:spPr>
          <a:xfrm>
            <a:off x="5822863" y="3553597"/>
            <a:ext cx="7219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9" name="グループ化 838"/>
          <p:cNvGrpSpPr/>
          <p:nvPr/>
        </p:nvGrpSpPr>
        <p:grpSpPr>
          <a:xfrm>
            <a:off x="6517722" y="2542378"/>
            <a:ext cx="678042" cy="1219462"/>
            <a:chOff x="4483177" y="2711053"/>
            <a:chExt cx="704376" cy="1266825"/>
          </a:xfrm>
        </p:grpSpPr>
        <p:sp>
          <p:nvSpPr>
            <p:cNvPr id="938" name="台形 937"/>
            <p:cNvSpPr/>
            <p:nvPr/>
          </p:nvSpPr>
          <p:spPr>
            <a:xfrm rot="5400000">
              <a:off x="4216003" y="3006328"/>
              <a:ext cx="1266825" cy="676275"/>
            </a:xfrm>
            <a:prstGeom prst="trapezoid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39" name="二等辺三角形 938"/>
            <p:cNvSpPr/>
            <p:nvPr/>
          </p:nvSpPr>
          <p:spPr>
            <a:xfrm rot="5400000">
              <a:off x="4489465" y="3208138"/>
              <a:ext cx="316277" cy="272653"/>
            </a:xfrm>
            <a:prstGeom prst="triangl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40" name="二等辺三角形 939"/>
            <p:cNvSpPr/>
            <p:nvPr/>
          </p:nvSpPr>
          <p:spPr>
            <a:xfrm rot="5400000">
              <a:off x="4461365" y="3208139"/>
              <a:ext cx="316277" cy="27265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40" name="テキスト ボックス 839"/>
          <p:cNvSpPr txBox="1"/>
          <p:nvPr/>
        </p:nvSpPr>
        <p:spPr>
          <a:xfrm>
            <a:off x="6578921" y="3322152"/>
            <a:ext cx="660896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ALU</a:t>
            </a:r>
            <a:endParaRPr kumimoji="1" lang="ja-JP" altLang="en-US" sz="1800"/>
          </a:p>
        </p:txBody>
      </p:sp>
      <p:sp>
        <p:nvSpPr>
          <p:cNvPr id="841" name="テキスト ボックス 840"/>
          <p:cNvSpPr txBox="1"/>
          <p:nvPr/>
        </p:nvSpPr>
        <p:spPr>
          <a:xfrm>
            <a:off x="5836603" y="3376528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EX_ALU_B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42" name="テキスト ボックス 841"/>
          <p:cNvSpPr txBox="1"/>
          <p:nvPr/>
        </p:nvSpPr>
        <p:spPr>
          <a:xfrm>
            <a:off x="5836603" y="2599186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EX_ALU_A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44" name="テキスト ボックス 843"/>
          <p:cNvSpPr txBox="1"/>
          <p:nvPr/>
        </p:nvSpPr>
        <p:spPr>
          <a:xfrm>
            <a:off x="7225694" y="2929843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45" name="直線コネクタ 844"/>
          <p:cNvCxnSpPr/>
          <p:nvPr/>
        </p:nvCxnSpPr>
        <p:spPr>
          <a:xfrm>
            <a:off x="7195764" y="3143393"/>
            <a:ext cx="7189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6" name="正方形/長方形 845"/>
          <p:cNvSpPr/>
          <p:nvPr/>
        </p:nvSpPr>
        <p:spPr>
          <a:xfrm>
            <a:off x="7914747" y="2320602"/>
            <a:ext cx="287867" cy="346036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7" name="二等辺三角形 846"/>
          <p:cNvSpPr/>
          <p:nvPr/>
        </p:nvSpPr>
        <p:spPr>
          <a:xfrm>
            <a:off x="7946496" y="5595476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850" name="直線コネクタ 849"/>
          <p:cNvCxnSpPr/>
          <p:nvPr/>
        </p:nvCxnSpPr>
        <p:spPr>
          <a:xfrm>
            <a:off x="4819938" y="4370256"/>
            <a:ext cx="27202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1" name="直線コネクタ 850"/>
          <p:cNvCxnSpPr/>
          <p:nvPr/>
        </p:nvCxnSpPr>
        <p:spPr>
          <a:xfrm>
            <a:off x="7540190" y="3582626"/>
            <a:ext cx="0" cy="787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直線コネクタ 851"/>
          <p:cNvCxnSpPr/>
          <p:nvPr/>
        </p:nvCxnSpPr>
        <p:spPr>
          <a:xfrm>
            <a:off x="7540190" y="3582626"/>
            <a:ext cx="3745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8" name="正方形/長方形 857"/>
          <p:cNvSpPr/>
          <p:nvPr/>
        </p:nvSpPr>
        <p:spPr>
          <a:xfrm>
            <a:off x="9289114" y="2300762"/>
            <a:ext cx="693896" cy="15820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9" name="二等辺三角形 858"/>
          <p:cNvSpPr/>
          <p:nvPr/>
        </p:nvSpPr>
        <p:spPr>
          <a:xfrm>
            <a:off x="9726892" y="3690577"/>
            <a:ext cx="220980" cy="19050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60" name="テキスト ボックス 859"/>
          <p:cNvSpPr txBox="1"/>
          <p:nvPr/>
        </p:nvSpPr>
        <p:spPr>
          <a:xfrm>
            <a:off x="9022782" y="1980550"/>
            <a:ext cx="119988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DMem</a:t>
            </a:r>
            <a:endParaRPr kumimoji="1" lang="ja-JP" altLang="en-US" sz="1800"/>
          </a:p>
        </p:txBody>
      </p:sp>
      <p:sp>
        <p:nvSpPr>
          <p:cNvPr id="862" name="テキスト ボックス 861"/>
          <p:cNvSpPr txBox="1"/>
          <p:nvPr/>
        </p:nvSpPr>
        <p:spPr>
          <a:xfrm>
            <a:off x="9301588" y="2979000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A</a:t>
            </a:r>
            <a:endParaRPr kumimoji="1" lang="ja-JP" altLang="en-US" sz="1800"/>
          </a:p>
        </p:txBody>
      </p:sp>
      <p:sp>
        <p:nvSpPr>
          <p:cNvPr id="863" name="テキスト ボックス 862"/>
          <p:cNvSpPr txBox="1"/>
          <p:nvPr/>
        </p:nvSpPr>
        <p:spPr>
          <a:xfrm>
            <a:off x="9703527" y="2979000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</a:t>
            </a:r>
            <a:endParaRPr kumimoji="1" lang="ja-JP" altLang="en-US" sz="1800"/>
          </a:p>
        </p:txBody>
      </p:sp>
      <p:sp>
        <p:nvSpPr>
          <p:cNvPr id="864" name="テキスト ボックス 863"/>
          <p:cNvSpPr txBox="1"/>
          <p:nvPr/>
        </p:nvSpPr>
        <p:spPr>
          <a:xfrm>
            <a:off x="8215088" y="2911502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65" name="直線コネクタ 864"/>
          <p:cNvCxnSpPr/>
          <p:nvPr/>
        </p:nvCxnSpPr>
        <p:spPr>
          <a:xfrm>
            <a:off x="8202614" y="3143393"/>
            <a:ext cx="10859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6" name="楕円 865"/>
          <p:cNvSpPr/>
          <p:nvPr/>
        </p:nvSpPr>
        <p:spPr>
          <a:xfrm>
            <a:off x="8891667" y="3090616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67" name="テキスト ボックス 866"/>
          <p:cNvSpPr txBox="1"/>
          <p:nvPr/>
        </p:nvSpPr>
        <p:spPr>
          <a:xfrm>
            <a:off x="8215088" y="3408656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EXMA_RS2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68" name="直線コネクタ 867"/>
          <p:cNvCxnSpPr/>
          <p:nvPr/>
        </p:nvCxnSpPr>
        <p:spPr>
          <a:xfrm>
            <a:off x="8202614" y="3582626"/>
            <a:ext cx="10859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9" name="テキスト ボックス 868"/>
          <p:cNvSpPr txBox="1"/>
          <p:nvPr/>
        </p:nvSpPr>
        <p:spPr>
          <a:xfrm>
            <a:off x="8215088" y="4355472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70" name="直線コネクタ 869"/>
          <p:cNvCxnSpPr/>
          <p:nvPr/>
        </p:nvCxnSpPr>
        <p:spPr>
          <a:xfrm>
            <a:off x="8202614" y="4529442"/>
            <a:ext cx="14955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3" name="テキスト ボックス 872"/>
          <p:cNvSpPr txBox="1"/>
          <p:nvPr/>
        </p:nvSpPr>
        <p:spPr>
          <a:xfrm>
            <a:off x="9301588" y="3434449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D</a:t>
            </a:r>
            <a:endParaRPr kumimoji="1" lang="ja-JP" altLang="en-US" sz="1800"/>
          </a:p>
        </p:txBody>
      </p:sp>
      <p:sp>
        <p:nvSpPr>
          <p:cNvPr id="874" name="テキスト ボックス 873"/>
          <p:cNvSpPr txBox="1"/>
          <p:nvPr/>
        </p:nvSpPr>
        <p:spPr>
          <a:xfrm>
            <a:off x="9288608" y="2309461"/>
            <a:ext cx="694402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WE</a:t>
            </a:r>
            <a:endParaRPr kumimoji="1" lang="ja-JP" altLang="en-US" sz="1800"/>
          </a:p>
        </p:txBody>
      </p:sp>
      <p:cxnSp>
        <p:nvCxnSpPr>
          <p:cNvPr id="875" name="直線コネクタ 874"/>
          <p:cNvCxnSpPr/>
          <p:nvPr/>
        </p:nvCxnSpPr>
        <p:spPr>
          <a:xfrm>
            <a:off x="8939292" y="3153955"/>
            <a:ext cx="0" cy="1075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直線コネクタ 875"/>
          <p:cNvCxnSpPr/>
          <p:nvPr/>
        </p:nvCxnSpPr>
        <p:spPr>
          <a:xfrm>
            <a:off x="8939292" y="4229855"/>
            <a:ext cx="7642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7" name="正方形/長方形 876"/>
          <p:cNvSpPr/>
          <p:nvPr/>
        </p:nvSpPr>
        <p:spPr>
          <a:xfrm>
            <a:off x="9698170" y="4039354"/>
            <a:ext cx="287867" cy="17416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8" name="二等辺三角形 877"/>
          <p:cNvSpPr/>
          <p:nvPr/>
        </p:nvSpPr>
        <p:spPr>
          <a:xfrm>
            <a:off x="9729919" y="5595476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910" name="直線コネクタ 909"/>
          <p:cNvCxnSpPr>
            <a:cxnSpLocks/>
          </p:cNvCxnSpPr>
          <p:nvPr/>
        </p:nvCxnSpPr>
        <p:spPr>
          <a:xfrm>
            <a:off x="2818866" y="6273768"/>
            <a:ext cx="8922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1" name="直線コネクタ 910"/>
          <p:cNvCxnSpPr>
            <a:cxnSpLocks/>
          </p:cNvCxnSpPr>
          <p:nvPr/>
        </p:nvCxnSpPr>
        <p:spPr>
          <a:xfrm>
            <a:off x="2818866" y="6362992"/>
            <a:ext cx="83298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直線コネクタ 911"/>
          <p:cNvCxnSpPr>
            <a:cxnSpLocks/>
          </p:cNvCxnSpPr>
          <p:nvPr/>
        </p:nvCxnSpPr>
        <p:spPr>
          <a:xfrm>
            <a:off x="2818866" y="6456972"/>
            <a:ext cx="81774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直線コネクタ 946"/>
          <p:cNvCxnSpPr/>
          <p:nvPr/>
        </p:nvCxnSpPr>
        <p:spPr>
          <a:xfrm>
            <a:off x="2662525" y="332224"/>
            <a:ext cx="4003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1" name="正方形/長方形 950"/>
          <p:cNvSpPr/>
          <p:nvPr/>
        </p:nvSpPr>
        <p:spPr>
          <a:xfrm>
            <a:off x="7336397" y="154078"/>
            <a:ext cx="252729" cy="35532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2" name="二等辺三角形 951"/>
          <p:cNvSpPr/>
          <p:nvPr/>
        </p:nvSpPr>
        <p:spPr>
          <a:xfrm>
            <a:off x="7355446" y="314672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4" name="正方形/長方形 953"/>
          <p:cNvSpPr/>
          <p:nvPr/>
        </p:nvSpPr>
        <p:spPr>
          <a:xfrm>
            <a:off x="9337348" y="154078"/>
            <a:ext cx="417646" cy="3553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6" name="正方形/長方形 955"/>
          <p:cNvSpPr/>
          <p:nvPr/>
        </p:nvSpPr>
        <p:spPr>
          <a:xfrm>
            <a:off x="11854892" y="154078"/>
            <a:ext cx="417646" cy="3553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3" name="台形 222"/>
          <p:cNvSpPr/>
          <p:nvPr/>
        </p:nvSpPr>
        <p:spPr>
          <a:xfrm rot="5400000">
            <a:off x="4048677" y="3600346"/>
            <a:ext cx="946322" cy="329633"/>
          </a:xfrm>
          <a:prstGeom prst="trapezoid">
            <a:avLst>
              <a:gd name="adj" fmla="val 42641"/>
            </a:avLst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>
              <a:solidFill>
                <a:schemeClr val="accent2"/>
              </a:solidFill>
            </a:endParaRPr>
          </a:p>
        </p:txBody>
      </p:sp>
      <p:sp>
        <p:nvSpPr>
          <p:cNvPr id="224" name="テキスト ボックス 223"/>
          <p:cNvSpPr txBox="1"/>
          <p:nvPr/>
        </p:nvSpPr>
        <p:spPr>
          <a:xfrm>
            <a:off x="4349833" y="3428171"/>
            <a:ext cx="321599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400"/>
              <a:t>00</a:t>
            </a:r>
            <a:endParaRPr kumimoji="1" lang="ja-JP" altLang="en-US" sz="1400"/>
          </a:p>
        </p:txBody>
      </p:sp>
      <p:sp>
        <p:nvSpPr>
          <p:cNvPr id="225" name="テキスト ボックス 224"/>
          <p:cNvSpPr txBox="1"/>
          <p:nvPr/>
        </p:nvSpPr>
        <p:spPr>
          <a:xfrm>
            <a:off x="4349833" y="3671537"/>
            <a:ext cx="321599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400">
                <a:solidFill>
                  <a:schemeClr val="accent2"/>
                </a:solidFill>
              </a:rPr>
              <a:t>01</a:t>
            </a:r>
            <a:endParaRPr kumimoji="1" lang="ja-JP" altLang="en-US" sz="1400">
              <a:solidFill>
                <a:schemeClr val="accent2"/>
              </a:solidFill>
            </a:endParaRPr>
          </a:p>
        </p:txBody>
      </p:sp>
      <p:sp>
        <p:nvSpPr>
          <p:cNvPr id="226" name="テキスト ボックス 225"/>
          <p:cNvSpPr txBox="1"/>
          <p:nvPr/>
        </p:nvSpPr>
        <p:spPr>
          <a:xfrm>
            <a:off x="4349833" y="3906253"/>
            <a:ext cx="321599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400">
                <a:solidFill>
                  <a:schemeClr val="accent2"/>
                </a:solidFill>
              </a:rPr>
              <a:t>10</a:t>
            </a:r>
            <a:endParaRPr kumimoji="1" lang="ja-JP" altLang="en-US" sz="1400">
              <a:solidFill>
                <a:schemeClr val="accent2"/>
              </a:solidFill>
            </a:endParaRPr>
          </a:p>
        </p:txBody>
      </p:sp>
      <p:sp>
        <p:nvSpPr>
          <p:cNvPr id="227" name="台形 226"/>
          <p:cNvSpPr/>
          <p:nvPr/>
        </p:nvSpPr>
        <p:spPr>
          <a:xfrm rot="5400000">
            <a:off x="4049152" y="2577798"/>
            <a:ext cx="946322" cy="329633"/>
          </a:xfrm>
          <a:prstGeom prst="trapezoid">
            <a:avLst>
              <a:gd name="adj" fmla="val 42641"/>
            </a:avLst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>
              <a:solidFill>
                <a:schemeClr val="accent2"/>
              </a:solidFill>
            </a:endParaRPr>
          </a:p>
        </p:txBody>
      </p:sp>
      <p:sp>
        <p:nvSpPr>
          <p:cNvPr id="228" name="テキスト ボックス 227"/>
          <p:cNvSpPr txBox="1"/>
          <p:nvPr/>
        </p:nvSpPr>
        <p:spPr>
          <a:xfrm>
            <a:off x="4350308" y="2405623"/>
            <a:ext cx="321599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400"/>
              <a:t>00</a:t>
            </a:r>
            <a:endParaRPr kumimoji="1" lang="ja-JP" altLang="en-US" sz="1400"/>
          </a:p>
        </p:txBody>
      </p:sp>
      <p:sp>
        <p:nvSpPr>
          <p:cNvPr id="229" name="テキスト ボックス 228"/>
          <p:cNvSpPr txBox="1"/>
          <p:nvPr/>
        </p:nvSpPr>
        <p:spPr>
          <a:xfrm>
            <a:off x="4350308" y="2648989"/>
            <a:ext cx="321599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400">
                <a:solidFill>
                  <a:schemeClr val="accent2"/>
                </a:solidFill>
              </a:rPr>
              <a:t>01</a:t>
            </a:r>
            <a:endParaRPr kumimoji="1" lang="ja-JP" altLang="en-US" sz="1400">
              <a:solidFill>
                <a:schemeClr val="accent2"/>
              </a:solidFill>
            </a:endParaRPr>
          </a:p>
        </p:txBody>
      </p:sp>
      <p:sp>
        <p:nvSpPr>
          <p:cNvPr id="230" name="テキスト ボックス 229"/>
          <p:cNvSpPr txBox="1"/>
          <p:nvPr/>
        </p:nvSpPr>
        <p:spPr>
          <a:xfrm>
            <a:off x="4350308" y="2883705"/>
            <a:ext cx="321599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400">
                <a:solidFill>
                  <a:schemeClr val="accent2"/>
                </a:solidFill>
              </a:rPr>
              <a:t>10</a:t>
            </a:r>
            <a:endParaRPr kumimoji="1" lang="ja-JP" altLang="en-US" sz="1400">
              <a:solidFill>
                <a:schemeClr val="accent2"/>
              </a:solidFill>
            </a:endParaRPr>
          </a:p>
        </p:txBody>
      </p:sp>
      <p:cxnSp>
        <p:nvCxnSpPr>
          <p:cNvPr id="234" name="直線コネクタ 233"/>
          <p:cNvCxnSpPr/>
          <p:nvPr/>
        </p:nvCxnSpPr>
        <p:spPr>
          <a:xfrm>
            <a:off x="3255440" y="2776646"/>
            <a:ext cx="7359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線コネクタ 239"/>
          <p:cNvCxnSpPr/>
          <p:nvPr/>
        </p:nvCxnSpPr>
        <p:spPr>
          <a:xfrm>
            <a:off x="4686655" y="3787212"/>
            <a:ext cx="1378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コネクタ 241"/>
          <p:cNvCxnSpPr/>
          <p:nvPr/>
        </p:nvCxnSpPr>
        <p:spPr>
          <a:xfrm>
            <a:off x="3991402" y="3535893"/>
            <a:ext cx="3584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/>
          <p:cNvCxnSpPr/>
          <p:nvPr/>
        </p:nvCxnSpPr>
        <p:spPr>
          <a:xfrm>
            <a:off x="3990739" y="3229023"/>
            <a:ext cx="663" cy="3068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コネクタ 246"/>
          <p:cNvCxnSpPr/>
          <p:nvPr/>
        </p:nvCxnSpPr>
        <p:spPr>
          <a:xfrm>
            <a:off x="3989022" y="2513345"/>
            <a:ext cx="0" cy="2692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コネクタ 247"/>
          <p:cNvCxnSpPr/>
          <p:nvPr/>
        </p:nvCxnSpPr>
        <p:spPr>
          <a:xfrm>
            <a:off x="3991402" y="2513345"/>
            <a:ext cx="3584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楕円 249"/>
          <p:cNvSpPr/>
          <p:nvPr/>
        </p:nvSpPr>
        <p:spPr>
          <a:xfrm>
            <a:off x="9309592" y="4156845"/>
            <a:ext cx="108000" cy="1080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259" name="直線コネクタ 258"/>
          <p:cNvCxnSpPr>
            <a:cxnSpLocks/>
          </p:cNvCxnSpPr>
          <p:nvPr/>
        </p:nvCxnSpPr>
        <p:spPr>
          <a:xfrm>
            <a:off x="9363521" y="4264845"/>
            <a:ext cx="0" cy="192767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楕円 264"/>
          <p:cNvSpPr/>
          <p:nvPr/>
        </p:nvSpPr>
        <p:spPr>
          <a:xfrm>
            <a:off x="4048325" y="3732245"/>
            <a:ext cx="108000" cy="1080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6" name="楕円 265"/>
          <p:cNvSpPr/>
          <p:nvPr/>
        </p:nvSpPr>
        <p:spPr>
          <a:xfrm>
            <a:off x="4175024" y="3957816"/>
            <a:ext cx="108000" cy="1080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267" name="直線コネクタ 266"/>
          <p:cNvCxnSpPr>
            <a:cxnSpLocks/>
          </p:cNvCxnSpPr>
          <p:nvPr/>
        </p:nvCxnSpPr>
        <p:spPr>
          <a:xfrm>
            <a:off x="4104906" y="2776449"/>
            <a:ext cx="0" cy="349731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コネクタ 267"/>
          <p:cNvCxnSpPr>
            <a:cxnSpLocks/>
          </p:cNvCxnSpPr>
          <p:nvPr/>
        </p:nvCxnSpPr>
        <p:spPr>
          <a:xfrm>
            <a:off x="4230505" y="3010634"/>
            <a:ext cx="0" cy="320134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コネクタ 269"/>
          <p:cNvCxnSpPr/>
          <p:nvPr/>
        </p:nvCxnSpPr>
        <p:spPr>
          <a:xfrm>
            <a:off x="4096888" y="2776449"/>
            <a:ext cx="260133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コネクタ 274"/>
          <p:cNvCxnSpPr/>
          <p:nvPr/>
        </p:nvCxnSpPr>
        <p:spPr>
          <a:xfrm>
            <a:off x="4226954" y="3010634"/>
            <a:ext cx="130067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コネクタ 276"/>
          <p:cNvCxnSpPr/>
          <p:nvPr/>
        </p:nvCxnSpPr>
        <p:spPr>
          <a:xfrm>
            <a:off x="4096888" y="3785827"/>
            <a:ext cx="260133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コネクタ 277"/>
          <p:cNvCxnSpPr/>
          <p:nvPr/>
        </p:nvCxnSpPr>
        <p:spPr>
          <a:xfrm>
            <a:off x="4226954" y="4020012"/>
            <a:ext cx="130067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コネクタ 280"/>
          <p:cNvCxnSpPr>
            <a:cxnSpLocks/>
          </p:cNvCxnSpPr>
          <p:nvPr/>
        </p:nvCxnSpPr>
        <p:spPr>
          <a:xfrm>
            <a:off x="4226954" y="6192519"/>
            <a:ext cx="5136567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楕円 295"/>
          <p:cNvSpPr/>
          <p:nvPr/>
        </p:nvSpPr>
        <p:spPr>
          <a:xfrm>
            <a:off x="4047164" y="6211979"/>
            <a:ext cx="108000" cy="1080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44" name="直線コネクタ 143"/>
          <p:cNvCxnSpPr/>
          <p:nvPr/>
        </p:nvCxnSpPr>
        <p:spPr>
          <a:xfrm>
            <a:off x="4824490" y="3224185"/>
            <a:ext cx="0" cy="11460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>
            <a:cxnSpLocks/>
          </p:cNvCxnSpPr>
          <p:nvPr/>
        </p:nvCxnSpPr>
        <p:spPr>
          <a:xfrm>
            <a:off x="4824490" y="3224185"/>
            <a:ext cx="6736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コネクタ 146"/>
          <p:cNvCxnSpPr>
            <a:cxnSpLocks/>
          </p:cNvCxnSpPr>
          <p:nvPr/>
        </p:nvCxnSpPr>
        <p:spPr>
          <a:xfrm>
            <a:off x="5221324" y="3847507"/>
            <a:ext cx="3073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コネクタ 148"/>
          <p:cNvCxnSpPr>
            <a:cxnSpLocks/>
          </p:cNvCxnSpPr>
          <p:nvPr/>
        </p:nvCxnSpPr>
        <p:spPr>
          <a:xfrm>
            <a:off x="5214313" y="3847507"/>
            <a:ext cx="0" cy="10701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楕円 162"/>
          <p:cNvSpPr/>
          <p:nvPr/>
        </p:nvSpPr>
        <p:spPr>
          <a:xfrm>
            <a:off x="4765938" y="3732245"/>
            <a:ext cx="108000" cy="108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5" name="台形 154">
            <a:extLst>
              <a:ext uri="{FF2B5EF4-FFF2-40B4-BE49-F238E27FC236}">
                <a16:creationId xmlns:a16="http://schemas.microsoft.com/office/drawing/2014/main" id="{6E5FB6AE-9EF9-425C-B092-198C2244EFDD}"/>
              </a:ext>
            </a:extLst>
          </p:cNvPr>
          <p:cNvSpPr/>
          <p:nvPr/>
        </p:nvSpPr>
        <p:spPr>
          <a:xfrm rot="5400000">
            <a:off x="5102990" y="3412084"/>
            <a:ext cx="1123950" cy="295275"/>
          </a:xfrm>
          <a:prstGeom prst="trapezoid">
            <a:avLst>
              <a:gd name="adj" fmla="val 725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03F12D5B-4FD8-484F-A8BA-DEB70D65BD5A}"/>
              </a:ext>
            </a:extLst>
          </p:cNvPr>
          <p:cNvSpPr txBox="1"/>
          <p:nvPr/>
        </p:nvSpPr>
        <p:spPr>
          <a:xfrm>
            <a:off x="5527066" y="3188245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0</a:t>
            </a:r>
            <a:endParaRPr kumimoji="1" lang="ja-JP" altLang="en-US" sz="1800"/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F5664E97-9530-462E-83ED-2530BB1E2E04}"/>
              </a:ext>
            </a:extLst>
          </p:cNvPr>
          <p:cNvSpPr txBox="1"/>
          <p:nvPr/>
        </p:nvSpPr>
        <p:spPr>
          <a:xfrm>
            <a:off x="5527066" y="3653525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1</a:t>
            </a:r>
            <a:endParaRPr kumimoji="1" lang="ja-JP" altLang="en-US" sz="1800"/>
          </a:p>
        </p:txBody>
      </p:sp>
      <p:sp>
        <p:nvSpPr>
          <p:cNvPr id="171" name="テキスト ボックス 170">
            <a:extLst>
              <a:ext uri="{FF2B5EF4-FFF2-40B4-BE49-F238E27FC236}">
                <a16:creationId xmlns:a16="http://schemas.microsoft.com/office/drawing/2014/main" id="{3F4536D9-72E6-4FF8-B4B6-36B34BFCCBCE}"/>
              </a:ext>
            </a:extLst>
          </p:cNvPr>
          <p:cNvSpPr txBox="1"/>
          <p:nvPr/>
        </p:nvSpPr>
        <p:spPr>
          <a:xfrm>
            <a:off x="8282127" y="5406857"/>
            <a:ext cx="108290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EXMA_PC_PLUS4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2" name="直線コネクタ 171">
            <a:extLst>
              <a:ext uri="{FF2B5EF4-FFF2-40B4-BE49-F238E27FC236}">
                <a16:creationId xmlns:a16="http://schemas.microsoft.com/office/drawing/2014/main" id="{DECF5DFB-975E-49A2-A66A-5E98FF3F3AC6}"/>
              </a:ext>
            </a:extLst>
          </p:cNvPr>
          <p:cNvCxnSpPr>
            <a:cxnSpLocks/>
          </p:cNvCxnSpPr>
          <p:nvPr/>
        </p:nvCxnSpPr>
        <p:spPr>
          <a:xfrm>
            <a:off x="8215088" y="5580827"/>
            <a:ext cx="14830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コネクタ 189">
            <a:extLst>
              <a:ext uri="{FF2B5EF4-FFF2-40B4-BE49-F238E27FC236}">
                <a16:creationId xmlns:a16="http://schemas.microsoft.com/office/drawing/2014/main" id="{168DED6A-100E-4923-86FB-66DE79C6B137}"/>
              </a:ext>
            </a:extLst>
          </p:cNvPr>
          <p:cNvCxnSpPr>
            <a:cxnSpLocks/>
          </p:cNvCxnSpPr>
          <p:nvPr/>
        </p:nvCxnSpPr>
        <p:spPr>
          <a:xfrm>
            <a:off x="3226038" y="4917668"/>
            <a:ext cx="33185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テキスト ボックス 190">
            <a:extLst>
              <a:ext uri="{FF2B5EF4-FFF2-40B4-BE49-F238E27FC236}">
                <a16:creationId xmlns:a16="http://schemas.microsoft.com/office/drawing/2014/main" id="{C74EE381-C004-47B4-9589-6AA334BD2233}"/>
              </a:ext>
            </a:extLst>
          </p:cNvPr>
          <p:cNvSpPr txBox="1"/>
          <p:nvPr/>
        </p:nvSpPr>
        <p:spPr>
          <a:xfrm>
            <a:off x="3253354" y="4753291"/>
            <a:ext cx="691665" cy="16595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IDEX_IMM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7ACCF3FA-D465-4E86-B235-5E68851847A1}"/>
              </a:ext>
            </a:extLst>
          </p:cNvPr>
          <p:cNvCxnSpPr>
            <a:cxnSpLocks/>
          </p:cNvCxnSpPr>
          <p:nvPr/>
        </p:nvCxnSpPr>
        <p:spPr>
          <a:xfrm>
            <a:off x="3226038" y="5342917"/>
            <a:ext cx="33295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テキスト ボックス 192">
            <a:extLst>
              <a:ext uri="{FF2B5EF4-FFF2-40B4-BE49-F238E27FC236}">
                <a16:creationId xmlns:a16="http://schemas.microsoft.com/office/drawing/2014/main" id="{601B330F-0B06-4393-BCFB-375DB456873D}"/>
              </a:ext>
            </a:extLst>
          </p:cNvPr>
          <p:cNvSpPr txBox="1"/>
          <p:nvPr/>
        </p:nvSpPr>
        <p:spPr>
          <a:xfrm>
            <a:off x="3253354" y="5180240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94" name="テキスト ボックス 193">
            <a:extLst>
              <a:ext uri="{FF2B5EF4-FFF2-40B4-BE49-F238E27FC236}">
                <a16:creationId xmlns:a16="http://schemas.microsoft.com/office/drawing/2014/main" id="{512A19E5-D42D-43C4-9EDB-75FBB9A70086}"/>
              </a:ext>
            </a:extLst>
          </p:cNvPr>
          <p:cNvSpPr txBox="1"/>
          <p:nvPr/>
        </p:nvSpPr>
        <p:spPr>
          <a:xfrm>
            <a:off x="3253353" y="5416586"/>
            <a:ext cx="1112029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IDEX_PC_PLUS4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95" name="直線コネクタ 194">
            <a:extLst>
              <a:ext uri="{FF2B5EF4-FFF2-40B4-BE49-F238E27FC236}">
                <a16:creationId xmlns:a16="http://schemas.microsoft.com/office/drawing/2014/main" id="{19BD3B7A-64A1-4BEF-AAB5-59D77FD0AD8E}"/>
              </a:ext>
            </a:extLst>
          </p:cNvPr>
          <p:cNvCxnSpPr>
            <a:cxnSpLocks/>
          </p:cNvCxnSpPr>
          <p:nvPr/>
        </p:nvCxnSpPr>
        <p:spPr>
          <a:xfrm>
            <a:off x="3237179" y="5580827"/>
            <a:ext cx="46775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コネクタ 195">
            <a:extLst>
              <a:ext uri="{FF2B5EF4-FFF2-40B4-BE49-F238E27FC236}">
                <a16:creationId xmlns:a16="http://schemas.microsoft.com/office/drawing/2014/main" id="{C3D21F6F-FE2A-4722-9607-4BF80DBA9E5B}"/>
              </a:ext>
            </a:extLst>
          </p:cNvPr>
          <p:cNvCxnSpPr>
            <a:cxnSpLocks/>
          </p:cNvCxnSpPr>
          <p:nvPr/>
        </p:nvCxnSpPr>
        <p:spPr>
          <a:xfrm>
            <a:off x="5052060" y="2269453"/>
            <a:ext cx="0" cy="30723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台形 198">
            <a:extLst>
              <a:ext uri="{FF2B5EF4-FFF2-40B4-BE49-F238E27FC236}">
                <a16:creationId xmlns:a16="http://schemas.microsoft.com/office/drawing/2014/main" id="{DD54A5D1-E4DD-4F31-9315-D29091F68131}"/>
              </a:ext>
            </a:extLst>
          </p:cNvPr>
          <p:cNvSpPr/>
          <p:nvPr/>
        </p:nvSpPr>
        <p:spPr>
          <a:xfrm rot="5400000">
            <a:off x="4791155" y="2399511"/>
            <a:ext cx="1123950" cy="295275"/>
          </a:xfrm>
          <a:prstGeom prst="trapezoid">
            <a:avLst>
              <a:gd name="adj" fmla="val 725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0" name="テキスト ボックス 199">
            <a:extLst>
              <a:ext uri="{FF2B5EF4-FFF2-40B4-BE49-F238E27FC236}">
                <a16:creationId xmlns:a16="http://schemas.microsoft.com/office/drawing/2014/main" id="{534EC79C-0E55-4A4D-A4B7-9A8CD9244565}"/>
              </a:ext>
            </a:extLst>
          </p:cNvPr>
          <p:cNvSpPr txBox="1"/>
          <p:nvPr/>
        </p:nvSpPr>
        <p:spPr>
          <a:xfrm>
            <a:off x="5215231" y="2175672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1</a:t>
            </a:r>
            <a:endParaRPr kumimoji="1" lang="ja-JP" altLang="en-US" sz="1800"/>
          </a:p>
        </p:txBody>
      </p:sp>
      <p:sp>
        <p:nvSpPr>
          <p:cNvPr id="201" name="テキスト ボックス 200">
            <a:extLst>
              <a:ext uri="{FF2B5EF4-FFF2-40B4-BE49-F238E27FC236}">
                <a16:creationId xmlns:a16="http://schemas.microsoft.com/office/drawing/2014/main" id="{1A3401DB-9F2E-4C60-90DE-46F1F43BBB10}"/>
              </a:ext>
            </a:extLst>
          </p:cNvPr>
          <p:cNvSpPr txBox="1"/>
          <p:nvPr/>
        </p:nvSpPr>
        <p:spPr>
          <a:xfrm>
            <a:off x="5215231" y="2640952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0</a:t>
            </a:r>
            <a:endParaRPr kumimoji="1" lang="ja-JP" altLang="en-US" sz="1800"/>
          </a:p>
        </p:txBody>
      </p: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707BDAD3-2FDB-48CA-9739-4B430596BA76}"/>
              </a:ext>
            </a:extLst>
          </p:cNvPr>
          <p:cNvCxnSpPr>
            <a:cxnSpLocks/>
          </p:cNvCxnSpPr>
          <p:nvPr/>
        </p:nvCxnSpPr>
        <p:spPr>
          <a:xfrm>
            <a:off x="5052060" y="2270378"/>
            <a:ext cx="1692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コネクタ 202">
            <a:extLst>
              <a:ext uri="{FF2B5EF4-FFF2-40B4-BE49-F238E27FC236}">
                <a16:creationId xmlns:a16="http://schemas.microsoft.com/office/drawing/2014/main" id="{E8A13BE1-F66F-4F7B-BB27-B5302776DA0D}"/>
              </a:ext>
            </a:extLst>
          </p:cNvPr>
          <p:cNvCxnSpPr/>
          <p:nvPr/>
        </p:nvCxnSpPr>
        <p:spPr>
          <a:xfrm>
            <a:off x="5836603" y="2776449"/>
            <a:ext cx="7189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コネクタ 203">
            <a:extLst>
              <a:ext uri="{FF2B5EF4-FFF2-40B4-BE49-F238E27FC236}">
                <a16:creationId xmlns:a16="http://schemas.microsoft.com/office/drawing/2014/main" id="{33B92A7D-1D85-422C-950B-CF1DF4492D96}"/>
              </a:ext>
            </a:extLst>
          </p:cNvPr>
          <p:cNvCxnSpPr>
            <a:cxnSpLocks/>
          </p:cNvCxnSpPr>
          <p:nvPr/>
        </p:nvCxnSpPr>
        <p:spPr>
          <a:xfrm>
            <a:off x="5498148" y="2519892"/>
            <a:ext cx="3384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コネクタ 206">
            <a:extLst>
              <a:ext uri="{FF2B5EF4-FFF2-40B4-BE49-F238E27FC236}">
                <a16:creationId xmlns:a16="http://schemas.microsoft.com/office/drawing/2014/main" id="{9B2C49FC-507B-4223-9FE0-BE6E049B83ED}"/>
              </a:ext>
            </a:extLst>
          </p:cNvPr>
          <p:cNvCxnSpPr>
            <a:cxnSpLocks/>
          </p:cNvCxnSpPr>
          <p:nvPr/>
        </p:nvCxnSpPr>
        <p:spPr>
          <a:xfrm>
            <a:off x="5836603" y="2513345"/>
            <a:ext cx="0" cy="263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グループ化 137">
            <a:extLst>
              <a:ext uri="{FF2B5EF4-FFF2-40B4-BE49-F238E27FC236}">
                <a16:creationId xmlns:a16="http://schemas.microsoft.com/office/drawing/2014/main" id="{530CCB41-027F-4208-8423-B2F7FCA80C98}"/>
              </a:ext>
            </a:extLst>
          </p:cNvPr>
          <p:cNvGrpSpPr/>
          <p:nvPr/>
        </p:nvGrpSpPr>
        <p:grpSpPr>
          <a:xfrm>
            <a:off x="6528964" y="4776214"/>
            <a:ext cx="391335" cy="703818"/>
            <a:chOff x="4483177" y="2711053"/>
            <a:chExt cx="704376" cy="1266825"/>
          </a:xfrm>
        </p:grpSpPr>
        <p:sp>
          <p:nvSpPr>
            <p:cNvPr id="139" name="台形 138">
              <a:extLst>
                <a:ext uri="{FF2B5EF4-FFF2-40B4-BE49-F238E27FC236}">
                  <a16:creationId xmlns:a16="http://schemas.microsoft.com/office/drawing/2014/main" id="{EA0B865B-8240-4942-9232-7739185E2D7B}"/>
                </a:ext>
              </a:extLst>
            </p:cNvPr>
            <p:cNvSpPr/>
            <p:nvPr/>
          </p:nvSpPr>
          <p:spPr>
            <a:xfrm rot="5400000">
              <a:off x="4216003" y="3006328"/>
              <a:ext cx="1266825" cy="676275"/>
            </a:xfrm>
            <a:prstGeom prst="trapezoid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40" name="二等辺三角形 139">
              <a:extLst>
                <a:ext uri="{FF2B5EF4-FFF2-40B4-BE49-F238E27FC236}">
                  <a16:creationId xmlns:a16="http://schemas.microsoft.com/office/drawing/2014/main" id="{2AF1E14C-C9D0-4189-8CEA-1F4F454D0812}"/>
                </a:ext>
              </a:extLst>
            </p:cNvPr>
            <p:cNvSpPr/>
            <p:nvPr/>
          </p:nvSpPr>
          <p:spPr>
            <a:xfrm rot="5400000">
              <a:off x="4489465" y="3208138"/>
              <a:ext cx="316277" cy="272653"/>
            </a:xfrm>
            <a:prstGeom prst="triangl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41" name="二等辺三角形 140">
              <a:extLst>
                <a:ext uri="{FF2B5EF4-FFF2-40B4-BE49-F238E27FC236}">
                  <a16:creationId xmlns:a16="http://schemas.microsoft.com/office/drawing/2014/main" id="{CCE638DA-6384-4973-90E5-87C232CCD94B}"/>
                </a:ext>
              </a:extLst>
            </p:cNvPr>
            <p:cNvSpPr/>
            <p:nvPr/>
          </p:nvSpPr>
          <p:spPr>
            <a:xfrm rot="5400000">
              <a:off x="4461365" y="3208139"/>
              <a:ext cx="316277" cy="27265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E4CC89FE-7D6B-4A93-99E8-9DDBF7ECB929}"/>
              </a:ext>
            </a:extLst>
          </p:cNvPr>
          <p:cNvSpPr txBox="1"/>
          <p:nvPr/>
        </p:nvSpPr>
        <p:spPr>
          <a:xfrm>
            <a:off x="6656145" y="4989623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+</a:t>
            </a:r>
            <a:endParaRPr kumimoji="1" lang="ja-JP" altLang="en-US" sz="1800"/>
          </a:p>
        </p:txBody>
      </p:sp>
      <p:cxnSp>
        <p:nvCxnSpPr>
          <p:cNvPr id="143" name="直線コネクタ 142">
            <a:extLst>
              <a:ext uri="{FF2B5EF4-FFF2-40B4-BE49-F238E27FC236}">
                <a16:creationId xmlns:a16="http://schemas.microsoft.com/office/drawing/2014/main" id="{5EA3C205-141E-47C0-B72A-1B8C50929F6E}"/>
              </a:ext>
            </a:extLst>
          </p:cNvPr>
          <p:cNvCxnSpPr/>
          <p:nvPr/>
        </p:nvCxnSpPr>
        <p:spPr>
          <a:xfrm>
            <a:off x="6920300" y="5133799"/>
            <a:ext cx="9784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CAEB3ED2-54BF-46E3-862F-950B4DE10A76}"/>
              </a:ext>
            </a:extLst>
          </p:cNvPr>
          <p:cNvSpPr txBox="1"/>
          <p:nvPr/>
        </p:nvSpPr>
        <p:spPr>
          <a:xfrm>
            <a:off x="6935345" y="4953127"/>
            <a:ext cx="948321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EX_BRANCH_PC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EAB00320-E8D9-4014-90B1-8FA1AFB5DDF6}"/>
              </a:ext>
            </a:extLst>
          </p:cNvPr>
          <p:cNvSpPr txBox="1"/>
          <p:nvPr/>
        </p:nvSpPr>
        <p:spPr>
          <a:xfrm>
            <a:off x="8199052" y="4946816"/>
            <a:ext cx="1139274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EXMA_BRANCH_PC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865425AF-C5EE-4D65-A128-0251D293FDF3}"/>
              </a:ext>
            </a:extLst>
          </p:cNvPr>
          <p:cNvCxnSpPr/>
          <p:nvPr/>
        </p:nvCxnSpPr>
        <p:spPr>
          <a:xfrm>
            <a:off x="8186578" y="5133486"/>
            <a:ext cx="14955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楕円 176">
            <a:extLst>
              <a:ext uri="{FF2B5EF4-FFF2-40B4-BE49-F238E27FC236}">
                <a16:creationId xmlns:a16="http://schemas.microsoft.com/office/drawing/2014/main" id="{12746797-199C-4F01-9DAC-CD19AA391C76}"/>
              </a:ext>
            </a:extLst>
          </p:cNvPr>
          <p:cNvSpPr/>
          <p:nvPr/>
        </p:nvSpPr>
        <p:spPr>
          <a:xfrm>
            <a:off x="5159370" y="4862910"/>
            <a:ext cx="108000" cy="108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8" name="楕円 177">
            <a:extLst>
              <a:ext uri="{FF2B5EF4-FFF2-40B4-BE49-F238E27FC236}">
                <a16:creationId xmlns:a16="http://schemas.microsoft.com/office/drawing/2014/main" id="{7341532B-D450-4049-9B7B-8032FB4380FA}"/>
              </a:ext>
            </a:extLst>
          </p:cNvPr>
          <p:cNvSpPr/>
          <p:nvPr/>
        </p:nvSpPr>
        <p:spPr>
          <a:xfrm>
            <a:off x="4981454" y="5295121"/>
            <a:ext cx="108000" cy="108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82" name="直線コネクタ 181">
            <a:extLst>
              <a:ext uri="{FF2B5EF4-FFF2-40B4-BE49-F238E27FC236}">
                <a16:creationId xmlns:a16="http://schemas.microsoft.com/office/drawing/2014/main" id="{B8E90798-FB47-4272-A45E-4AD4BC38F51E}"/>
              </a:ext>
            </a:extLst>
          </p:cNvPr>
          <p:cNvCxnSpPr/>
          <p:nvPr/>
        </p:nvCxnSpPr>
        <p:spPr>
          <a:xfrm>
            <a:off x="11472847" y="3163330"/>
            <a:ext cx="2685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台形 182">
            <a:extLst>
              <a:ext uri="{FF2B5EF4-FFF2-40B4-BE49-F238E27FC236}">
                <a16:creationId xmlns:a16="http://schemas.microsoft.com/office/drawing/2014/main" id="{7DD0747A-1101-4FFA-BD16-517C2ACCFA28}"/>
              </a:ext>
            </a:extLst>
          </p:cNvPr>
          <p:cNvSpPr/>
          <p:nvPr/>
        </p:nvSpPr>
        <p:spPr>
          <a:xfrm rot="5400000">
            <a:off x="10686872" y="2990767"/>
            <a:ext cx="1228114" cy="345126"/>
          </a:xfrm>
          <a:prstGeom prst="trapezoid">
            <a:avLst>
              <a:gd name="adj" fmla="val 725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4" name="テキスト ボックス 183">
            <a:extLst>
              <a:ext uri="{FF2B5EF4-FFF2-40B4-BE49-F238E27FC236}">
                <a16:creationId xmlns:a16="http://schemas.microsoft.com/office/drawing/2014/main" id="{39A2D2DA-3942-442E-914A-8C715BC192E9}"/>
              </a:ext>
            </a:extLst>
          </p:cNvPr>
          <p:cNvSpPr txBox="1"/>
          <p:nvPr/>
        </p:nvSpPr>
        <p:spPr>
          <a:xfrm>
            <a:off x="11111687" y="3035630"/>
            <a:ext cx="390888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600"/>
              <a:t>01</a:t>
            </a:r>
            <a:endParaRPr kumimoji="1" lang="ja-JP" altLang="en-US" sz="1600"/>
          </a:p>
        </p:txBody>
      </p:sp>
      <p:cxnSp>
        <p:nvCxnSpPr>
          <p:cNvPr id="185" name="直線コネクタ 184">
            <a:extLst>
              <a:ext uri="{FF2B5EF4-FFF2-40B4-BE49-F238E27FC236}">
                <a16:creationId xmlns:a16="http://schemas.microsoft.com/office/drawing/2014/main" id="{F73C8DA9-AAEC-4EAA-A904-28AB36455D05}"/>
              </a:ext>
            </a:extLst>
          </p:cNvPr>
          <p:cNvCxnSpPr>
            <a:cxnSpLocks/>
          </p:cNvCxnSpPr>
          <p:nvPr/>
        </p:nvCxnSpPr>
        <p:spPr>
          <a:xfrm>
            <a:off x="9995910" y="3142775"/>
            <a:ext cx="11324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コネクタ 185">
            <a:extLst>
              <a:ext uri="{FF2B5EF4-FFF2-40B4-BE49-F238E27FC236}">
                <a16:creationId xmlns:a16="http://schemas.microsoft.com/office/drawing/2014/main" id="{3C61492F-9840-4E8D-A62C-898702E97A5B}"/>
              </a:ext>
            </a:extLst>
          </p:cNvPr>
          <p:cNvCxnSpPr>
            <a:cxnSpLocks/>
          </p:cNvCxnSpPr>
          <p:nvPr/>
        </p:nvCxnSpPr>
        <p:spPr>
          <a:xfrm>
            <a:off x="10602511" y="2889723"/>
            <a:ext cx="5258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4181EE99-4B13-4A53-A036-547B1CCC0E87}"/>
              </a:ext>
            </a:extLst>
          </p:cNvPr>
          <p:cNvSpPr txBox="1"/>
          <p:nvPr/>
        </p:nvSpPr>
        <p:spPr>
          <a:xfrm>
            <a:off x="9994159" y="2962585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DMEM_Q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88" name="テキスト ボックス 187">
            <a:extLst>
              <a:ext uri="{FF2B5EF4-FFF2-40B4-BE49-F238E27FC236}">
                <a16:creationId xmlns:a16="http://schemas.microsoft.com/office/drawing/2014/main" id="{5DDCE7DC-87D7-4BBF-A660-372C66431BAC}"/>
              </a:ext>
            </a:extLst>
          </p:cNvPr>
          <p:cNvSpPr txBox="1"/>
          <p:nvPr/>
        </p:nvSpPr>
        <p:spPr>
          <a:xfrm>
            <a:off x="9990350" y="3903231"/>
            <a:ext cx="593210" cy="323165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MAWB_</a:t>
            </a:r>
            <a:b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89" name="直線コネクタ 188">
            <a:extLst>
              <a:ext uri="{FF2B5EF4-FFF2-40B4-BE49-F238E27FC236}">
                <a16:creationId xmlns:a16="http://schemas.microsoft.com/office/drawing/2014/main" id="{1005FFB9-A895-4E08-88A8-9FB6C9B69E9A}"/>
              </a:ext>
            </a:extLst>
          </p:cNvPr>
          <p:cNvCxnSpPr>
            <a:cxnSpLocks/>
          </p:cNvCxnSpPr>
          <p:nvPr/>
        </p:nvCxnSpPr>
        <p:spPr>
          <a:xfrm>
            <a:off x="9994159" y="4242845"/>
            <a:ext cx="13014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コネクタ 196">
            <a:extLst>
              <a:ext uri="{FF2B5EF4-FFF2-40B4-BE49-F238E27FC236}">
                <a16:creationId xmlns:a16="http://schemas.microsoft.com/office/drawing/2014/main" id="{426B7B25-F214-4628-8912-D35478BDB968}"/>
              </a:ext>
            </a:extLst>
          </p:cNvPr>
          <p:cNvCxnSpPr>
            <a:cxnSpLocks/>
          </p:cNvCxnSpPr>
          <p:nvPr/>
        </p:nvCxnSpPr>
        <p:spPr>
          <a:xfrm>
            <a:off x="10602511" y="2886655"/>
            <a:ext cx="0" cy="13561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テキスト ボックス 197">
            <a:extLst>
              <a:ext uri="{FF2B5EF4-FFF2-40B4-BE49-F238E27FC236}">
                <a16:creationId xmlns:a16="http://schemas.microsoft.com/office/drawing/2014/main" id="{478084F3-2143-4456-BCF6-58DE69B6BD41}"/>
              </a:ext>
            </a:extLst>
          </p:cNvPr>
          <p:cNvSpPr txBox="1"/>
          <p:nvPr/>
        </p:nvSpPr>
        <p:spPr>
          <a:xfrm rot="5400000">
            <a:off x="11222208" y="3514825"/>
            <a:ext cx="785250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WB_RESULT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05" name="テキスト ボックス 204">
            <a:extLst>
              <a:ext uri="{FF2B5EF4-FFF2-40B4-BE49-F238E27FC236}">
                <a16:creationId xmlns:a16="http://schemas.microsoft.com/office/drawing/2014/main" id="{AED3540E-4014-42D0-B9C0-3D04524994E5}"/>
              </a:ext>
            </a:extLst>
          </p:cNvPr>
          <p:cNvSpPr txBox="1"/>
          <p:nvPr/>
        </p:nvSpPr>
        <p:spPr>
          <a:xfrm>
            <a:off x="9993181" y="4349412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</a:t>
            </a:r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206" name="直線コネクタ 205">
            <a:extLst>
              <a:ext uri="{FF2B5EF4-FFF2-40B4-BE49-F238E27FC236}">
                <a16:creationId xmlns:a16="http://schemas.microsoft.com/office/drawing/2014/main" id="{248822F7-AED5-4600-9FC8-0A3E4355F834}"/>
              </a:ext>
            </a:extLst>
          </p:cNvPr>
          <p:cNvCxnSpPr>
            <a:cxnSpLocks/>
          </p:cNvCxnSpPr>
          <p:nvPr/>
        </p:nvCxnSpPr>
        <p:spPr>
          <a:xfrm>
            <a:off x="9980707" y="4523382"/>
            <a:ext cx="11679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コネクタ 207">
            <a:extLst>
              <a:ext uri="{FF2B5EF4-FFF2-40B4-BE49-F238E27FC236}">
                <a16:creationId xmlns:a16="http://schemas.microsoft.com/office/drawing/2014/main" id="{8872278D-8522-4D4A-A497-1885481E2EDE}"/>
              </a:ext>
            </a:extLst>
          </p:cNvPr>
          <p:cNvCxnSpPr>
            <a:cxnSpLocks/>
          </p:cNvCxnSpPr>
          <p:nvPr/>
        </p:nvCxnSpPr>
        <p:spPr>
          <a:xfrm>
            <a:off x="10996286" y="5133421"/>
            <a:ext cx="0" cy="13235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コネクタ 208">
            <a:extLst>
              <a:ext uri="{FF2B5EF4-FFF2-40B4-BE49-F238E27FC236}">
                <a16:creationId xmlns:a16="http://schemas.microsoft.com/office/drawing/2014/main" id="{BE00F051-6252-47A1-8FA4-1EC309148F46}"/>
              </a:ext>
            </a:extLst>
          </p:cNvPr>
          <p:cNvCxnSpPr>
            <a:cxnSpLocks/>
          </p:cNvCxnSpPr>
          <p:nvPr/>
        </p:nvCxnSpPr>
        <p:spPr>
          <a:xfrm>
            <a:off x="11148686" y="4520439"/>
            <a:ext cx="0" cy="1842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コネクタ 209">
            <a:extLst>
              <a:ext uri="{FF2B5EF4-FFF2-40B4-BE49-F238E27FC236}">
                <a16:creationId xmlns:a16="http://schemas.microsoft.com/office/drawing/2014/main" id="{4024564F-7E2A-4DA6-B3BA-4ACE303B8101}"/>
              </a:ext>
            </a:extLst>
          </p:cNvPr>
          <p:cNvCxnSpPr>
            <a:cxnSpLocks/>
          </p:cNvCxnSpPr>
          <p:nvPr/>
        </p:nvCxnSpPr>
        <p:spPr>
          <a:xfrm>
            <a:off x="11741386" y="3163330"/>
            <a:ext cx="0" cy="31104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テキスト ボックス 213">
            <a:extLst>
              <a:ext uri="{FF2B5EF4-FFF2-40B4-BE49-F238E27FC236}">
                <a16:creationId xmlns:a16="http://schemas.microsoft.com/office/drawing/2014/main" id="{9AA80956-1A4A-474E-B76C-66F78D64D0AA}"/>
              </a:ext>
            </a:extLst>
          </p:cNvPr>
          <p:cNvSpPr txBox="1"/>
          <p:nvPr/>
        </p:nvSpPr>
        <p:spPr>
          <a:xfrm>
            <a:off x="9993181" y="5268994"/>
            <a:ext cx="743309" cy="323165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</a:t>
            </a:r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_</a:t>
            </a:r>
            <a:b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PC_PLUS4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215" name="直線コネクタ 214">
            <a:extLst>
              <a:ext uri="{FF2B5EF4-FFF2-40B4-BE49-F238E27FC236}">
                <a16:creationId xmlns:a16="http://schemas.microsoft.com/office/drawing/2014/main" id="{1EE1EE08-CC7A-4B6D-A099-863C437C6816}"/>
              </a:ext>
            </a:extLst>
          </p:cNvPr>
          <p:cNvCxnSpPr>
            <a:cxnSpLocks/>
          </p:cNvCxnSpPr>
          <p:nvPr/>
        </p:nvCxnSpPr>
        <p:spPr>
          <a:xfrm>
            <a:off x="9980707" y="5609452"/>
            <a:ext cx="8805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テキスト ボックス 215">
            <a:extLst>
              <a:ext uri="{FF2B5EF4-FFF2-40B4-BE49-F238E27FC236}">
                <a16:creationId xmlns:a16="http://schemas.microsoft.com/office/drawing/2014/main" id="{2E230C29-85DC-4491-90C2-1B5D906AE6FE}"/>
              </a:ext>
            </a:extLst>
          </p:cNvPr>
          <p:cNvSpPr txBox="1"/>
          <p:nvPr/>
        </p:nvSpPr>
        <p:spPr>
          <a:xfrm>
            <a:off x="11111687" y="2768905"/>
            <a:ext cx="390888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600"/>
              <a:t>00</a:t>
            </a:r>
            <a:endParaRPr kumimoji="1" lang="ja-JP" altLang="en-US" sz="1600"/>
          </a:p>
        </p:txBody>
      </p:sp>
      <p:sp>
        <p:nvSpPr>
          <p:cNvPr id="217" name="テキスト ボックス 216">
            <a:extLst>
              <a:ext uri="{FF2B5EF4-FFF2-40B4-BE49-F238E27FC236}">
                <a16:creationId xmlns:a16="http://schemas.microsoft.com/office/drawing/2014/main" id="{D26C69FD-6507-40F5-BB28-E73322E5B861}"/>
              </a:ext>
            </a:extLst>
          </p:cNvPr>
          <p:cNvSpPr txBox="1"/>
          <p:nvPr/>
        </p:nvSpPr>
        <p:spPr>
          <a:xfrm>
            <a:off x="11111687" y="3312629"/>
            <a:ext cx="390888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600"/>
              <a:t>1</a:t>
            </a:r>
            <a:r>
              <a:rPr kumimoji="1" lang="en-US" altLang="ja-JP" sz="1600"/>
              <a:t>0</a:t>
            </a:r>
            <a:endParaRPr kumimoji="1" lang="ja-JP" altLang="en-US" sz="1600"/>
          </a:p>
        </p:txBody>
      </p:sp>
      <p:cxnSp>
        <p:nvCxnSpPr>
          <p:cNvPr id="218" name="直線コネクタ 217">
            <a:extLst>
              <a:ext uri="{FF2B5EF4-FFF2-40B4-BE49-F238E27FC236}">
                <a16:creationId xmlns:a16="http://schemas.microsoft.com/office/drawing/2014/main" id="{EB208D9F-8903-4FC5-8385-9C152AC0F191}"/>
              </a:ext>
            </a:extLst>
          </p:cNvPr>
          <p:cNvCxnSpPr>
            <a:cxnSpLocks/>
          </p:cNvCxnSpPr>
          <p:nvPr/>
        </p:nvCxnSpPr>
        <p:spPr>
          <a:xfrm>
            <a:off x="10874558" y="3423350"/>
            <a:ext cx="2538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コネクタ 218">
            <a:extLst>
              <a:ext uri="{FF2B5EF4-FFF2-40B4-BE49-F238E27FC236}">
                <a16:creationId xmlns:a16="http://schemas.microsoft.com/office/drawing/2014/main" id="{12E3554C-0EE9-42E6-A27D-B91A4BF7B1F1}"/>
              </a:ext>
            </a:extLst>
          </p:cNvPr>
          <p:cNvCxnSpPr>
            <a:cxnSpLocks/>
          </p:cNvCxnSpPr>
          <p:nvPr/>
        </p:nvCxnSpPr>
        <p:spPr>
          <a:xfrm>
            <a:off x="10861306" y="3421646"/>
            <a:ext cx="0" cy="21876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テキスト ボックス 219">
            <a:extLst>
              <a:ext uri="{FF2B5EF4-FFF2-40B4-BE49-F238E27FC236}">
                <a16:creationId xmlns:a16="http://schemas.microsoft.com/office/drawing/2014/main" id="{656A975C-86E0-4B64-83E9-148D73515A40}"/>
              </a:ext>
            </a:extLst>
          </p:cNvPr>
          <p:cNvSpPr txBox="1"/>
          <p:nvPr/>
        </p:nvSpPr>
        <p:spPr>
          <a:xfrm>
            <a:off x="10001266" y="4810256"/>
            <a:ext cx="783319" cy="323165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MAWB_</a:t>
            </a:r>
            <a:b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BRANCH_PC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221" name="直線コネクタ 220">
            <a:extLst>
              <a:ext uri="{FF2B5EF4-FFF2-40B4-BE49-F238E27FC236}">
                <a16:creationId xmlns:a16="http://schemas.microsoft.com/office/drawing/2014/main" id="{9ADCD0CA-1291-4155-B455-21B38E55D965}"/>
              </a:ext>
            </a:extLst>
          </p:cNvPr>
          <p:cNvCxnSpPr>
            <a:cxnSpLocks/>
          </p:cNvCxnSpPr>
          <p:nvPr/>
        </p:nvCxnSpPr>
        <p:spPr>
          <a:xfrm>
            <a:off x="9988792" y="5149379"/>
            <a:ext cx="10074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楕円 221">
            <a:extLst>
              <a:ext uri="{FF2B5EF4-FFF2-40B4-BE49-F238E27FC236}">
                <a16:creationId xmlns:a16="http://schemas.microsoft.com/office/drawing/2014/main" id="{96B3CBA0-5047-4F6F-9233-130A31545D88}"/>
              </a:ext>
            </a:extLst>
          </p:cNvPr>
          <p:cNvSpPr/>
          <p:nvPr/>
        </p:nvSpPr>
        <p:spPr>
          <a:xfrm>
            <a:off x="10531628" y="4179786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231" name="直線コネクタ 230">
            <a:extLst>
              <a:ext uri="{FF2B5EF4-FFF2-40B4-BE49-F238E27FC236}">
                <a16:creationId xmlns:a16="http://schemas.microsoft.com/office/drawing/2014/main" id="{35B7601B-76DA-4488-AD6E-AE87AD002240}"/>
              </a:ext>
            </a:extLst>
          </p:cNvPr>
          <p:cNvCxnSpPr>
            <a:cxnSpLocks/>
          </p:cNvCxnSpPr>
          <p:nvPr/>
        </p:nvCxnSpPr>
        <p:spPr>
          <a:xfrm>
            <a:off x="11295604" y="4242845"/>
            <a:ext cx="0" cy="23030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コネクタ 231">
            <a:extLst>
              <a:ext uri="{FF2B5EF4-FFF2-40B4-BE49-F238E27FC236}">
                <a16:creationId xmlns:a16="http://schemas.microsoft.com/office/drawing/2014/main" id="{8279F350-626A-4315-8F32-75B031C96033}"/>
              </a:ext>
            </a:extLst>
          </p:cNvPr>
          <p:cNvCxnSpPr>
            <a:cxnSpLocks/>
          </p:cNvCxnSpPr>
          <p:nvPr/>
        </p:nvCxnSpPr>
        <p:spPr>
          <a:xfrm>
            <a:off x="2818866" y="6545872"/>
            <a:ext cx="84890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C475B96E-59B2-4F6E-8D9E-023C7E7DAE45}"/>
              </a:ext>
            </a:extLst>
          </p:cNvPr>
          <p:cNvSpPr txBox="1"/>
          <p:nvPr/>
        </p:nvSpPr>
        <p:spPr>
          <a:xfrm>
            <a:off x="277564" y="101392"/>
            <a:ext cx="3318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/>
              <a:t>Forwarding</a:t>
            </a:r>
            <a:endParaRPr kumimoji="1" lang="ja-JP" altLang="en-US" sz="2400"/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CD1B3FBF-A2A8-4637-92F4-93A8E47AD2DB}"/>
              </a:ext>
            </a:extLst>
          </p:cNvPr>
          <p:cNvSpPr txBox="1"/>
          <p:nvPr/>
        </p:nvSpPr>
        <p:spPr>
          <a:xfrm>
            <a:off x="3097324" y="152126"/>
            <a:ext cx="2097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800"/>
              <a:t>Data</a:t>
            </a:r>
            <a:r>
              <a:rPr kumimoji="1" lang="ja-JP" altLang="en-US" sz="1800"/>
              <a:t> </a:t>
            </a:r>
            <a:r>
              <a:rPr kumimoji="1" lang="en-US" altLang="ja-JP" sz="1800"/>
              <a:t>path</a:t>
            </a:r>
            <a:r>
              <a:rPr kumimoji="1" lang="ja-JP" altLang="en-US" sz="1800"/>
              <a:t> </a:t>
            </a:r>
            <a:r>
              <a:rPr kumimoji="1" lang="en-US" altLang="ja-JP" sz="1800"/>
              <a:t>signals</a:t>
            </a:r>
            <a:endParaRPr kumimoji="1" lang="ja-JP" altLang="en-US" sz="1800"/>
          </a:p>
        </p:txBody>
      </p: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160CFD0F-A175-46CC-A5FA-4A5910F80FDA}"/>
              </a:ext>
            </a:extLst>
          </p:cNvPr>
          <p:cNvSpPr txBox="1"/>
          <p:nvPr/>
        </p:nvSpPr>
        <p:spPr>
          <a:xfrm>
            <a:off x="7654575" y="178630"/>
            <a:ext cx="165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/>
              <a:t>Register/Memory</a:t>
            </a:r>
            <a:endParaRPr kumimoji="1" lang="ja-JP" altLang="en-US" sz="1600"/>
          </a:p>
        </p:txBody>
      </p: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4BC67CFF-A047-4A73-AC8E-42B45485F042}"/>
              </a:ext>
            </a:extLst>
          </p:cNvPr>
          <p:cNvSpPr txBox="1"/>
          <p:nvPr/>
        </p:nvSpPr>
        <p:spPr>
          <a:xfrm>
            <a:off x="9807279" y="178630"/>
            <a:ext cx="1980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Internal</a:t>
            </a:r>
            <a:r>
              <a:rPr lang="ja-JP" altLang="en-US" sz="1600"/>
              <a:t> </a:t>
            </a:r>
            <a:r>
              <a:rPr lang="en-US" altLang="ja-JP" sz="1600"/>
              <a:t>component</a:t>
            </a:r>
            <a:endParaRPr kumimoji="1" lang="ja-JP" altLang="en-US" sz="1600"/>
          </a:p>
        </p:txBody>
      </p:sp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7CD91701-8B50-4A85-ACC8-49B459CB96C9}"/>
              </a:ext>
            </a:extLst>
          </p:cNvPr>
          <p:cNvSpPr txBox="1"/>
          <p:nvPr/>
        </p:nvSpPr>
        <p:spPr>
          <a:xfrm>
            <a:off x="12324823" y="178630"/>
            <a:ext cx="1980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External</a:t>
            </a:r>
            <a:r>
              <a:rPr lang="ja-JP" altLang="en-US" sz="1600"/>
              <a:t> </a:t>
            </a:r>
            <a:r>
              <a:rPr lang="en-US" altLang="ja-JP" sz="1600"/>
              <a:t>component</a:t>
            </a:r>
            <a:endParaRPr kumimoji="1" lang="ja-JP" altLang="en-US" sz="1600"/>
          </a:p>
        </p:txBody>
      </p:sp>
      <p:sp>
        <p:nvSpPr>
          <p:cNvPr id="164" name="テキスト ボックス 163">
            <a:extLst>
              <a:ext uri="{FF2B5EF4-FFF2-40B4-BE49-F238E27FC236}">
                <a16:creationId xmlns:a16="http://schemas.microsoft.com/office/drawing/2014/main" id="{E1275E98-B806-4465-850C-01D2BF7D04BE}"/>
              </a:ext>
            </a:extLst>
          </p:cNvPr>
          <p:cNvSpPr txBox="1"/>
          <p:nvPr/>
        </p:nvSpPr>
        <p:spPr>
          <a:xfrm>
            <a:off x="3070559" y="6711269"/>
            <a:ext cx="4980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/>
              <a:t>execute (EX)</a:t>
            </a:r>
            <a:endParaRPr kumimoji="1" lang="ja-JP" altLang="en-US" sz="2400"/>
          </a:p>
        </p:txBody>
      </p:sp>
      <p:sp>
        <p:nvSpPr>
          <p:cNvPr id="165" name="テキスト ボックス 164">
            <a:extLst>
              <a:ext uri="{FF2B5EF4-FFF2-40B4-BE49-F238E27FC236}">
                <a16:creationId xmlns:a16="http://schemas.microsoft.com/office/drawing/2014/main" id="{73AD5760-4DE5-41D4-95C9-3140F37C8CF1}"/>
              </a:ext>
            </a:extLst>
          </p:cNvPr>
          <p:cNvSpPr txBox="1"/>
          <p:nvPr/>
        </p:nvSpPr>
        <p:spPr>
          <a:xfrm>
            <a:off x="8046638" y="6711269"/>
            <a:ext cx="1785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/>
              <a:t>memory (MA)</a:t>
            </a:r>
            <a:endParaRPr kumimoji="1" lang="ja-JP" altLang="en-US" sz="2000"/>
          </a:p>
        </p:txBody>
      </p:sp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9759E28E-3209-40A6-9125-81BB53049067}"/>
              </a:ext>
            </a:extLst>
          </p:cNvPr>
          <p:cNvSpPr txBox="1"/>
          <p:nvPr/>
        </p:nvSpPr>
        <p:spPr>
          <a:xfrm>
            <a:off x="9835947" y="6711269"/>
            <a:ext cx="2008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/>
              <a:t>write back (WB)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1469680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DSLab CUD">
      <a:dk1>
        <a:sysClr val="windowText" lastClr="000000"/>
      </a:dk1>
      <a:lt1>
        <a:sysClr val="window" lastClr="FFFFFF"/>
      </a:lt1>
      <a:dk2>
        <a:srgbClr val="84919E"/>
      </a:dk2>
      <a:lt2>
        <a:srgbClr val="C8C8CB"/>
      </a:lt2>
      <a:accent1>
        <a:srgbClr val="005AFF"/>
      </a:accent1>
      <a:accent2>
        <a:srgbClr val="FF4B00"/>
      </a:accent2>
      <a:accent3>
        <a:srgbClr val="03AF7A"/>
      </a:accent3>
      <a:accent4>
        <a:srgbClr val="FFF100"/>
      </a:accent4>
      <a:accent5>
        <a:srgbClr val="4DC4FF"/>
      </a:accent5>
      <a:accent6>
        <a:srgbClr val="F6AA00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1598</TotalTime>
  <Words>1739</Words>
  <Application>Microsoft Office PowerPoint</Application>
  <PresentationFormat>ユーザー設定</PresentationFormat>
  <Paragraphs>693</Paragraphs>
  <Slides>10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メイリオ</vt:lpstr>
      <vt:lpstr>游ゴシック</vt:lpstr>
      <vt:lpstr>Arial</vt:lpstr>
      <vt:lpstr>Calibri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AIT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MINIFIVE schematic</dc:title>
  <dc:creator>Fujieda</dc:creator>
  <cp:lastModifiedBy>Fujieda</cp:lastModifiedBy>
  <cp:revision>62</cp:revision>
  <dcterms:created xsi:type="dcterms:W3CDTF">2019-05-14T09:04:09Z</dcterms:created>
  <dcterms:modified xsi:type="dcterms:W3CDTF">2023-03-30T06:16:33Z</dcterms:modified>
</cp:coreProperties>
</file>