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348050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108F6-5022-478E-9CA6-6BE0172CA87F}" v="3" dt="2021-02-10T15:53:44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110" d="100"/>
          <a:sy n="110" d="100"/>
        </p:scale>
        <p:origin x="18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Fratello" userId="e35db655-1a16-47f0-ae43-50fc0317bda6" providerId="ADAL" clId="{56F108F6-5022-478E-9CA6-6BE0172CA87F}"/>
    <pc:docChg chg="undo custSel addSld delSld modSld">
      <pc:chgData name="Nick Fratello" userId="e35db655-1a16-47f0-ae43-50fc0317bda6" providerId="ADAL" clId="{56F108F6-5022-478E-9CA6-6BE0172CA87F}" dt="2021-02-10T15:53:44.740" v="494"/>
      <pc:docMkLst>
        <pc:docMk/>
      </pc:docMkLst>
      <pc:sldChg chg="addSp delSp modSp add del mod addAnim delAnim">
        <pc:chgData name="Nick Fratello" userId="e35db655-1a16-47f0-ae43-50fc0317bda6" providerId="ADAL" clId="{56F108F6-5022-478E-9CA6-6BE0172CA87F}" dt="2021-02-10T15:53:18.167" v="493" actId="47"/>
        <pc:sldMkLst>
          <pc:docMk/>
          <pc:sldMk cId="698665499" sldId="2134805083"/>
        </pc:sldMkLst>
        <pc:spChg chg="add del mod">
          <ac:chgData name="Nick Fratello" userId="e35db655-1a16-47f0-ae43-50fc0317bda6" providerId="ADAL" clId="{56F108F6-5022-478E-9CA6-6BE0172CA87F}" dt="2021-02-10T14:47:36.388" v="324" actId="478"/>
          <ac:spMkLst>
            <pc:docMk/>
            <pc:sldMk cId="698665499" sldId="2134805083"/>
            <ac:spMk id="2" creationId="{75310EC4-A75D-4B7A-8389-726A7502B806}"/>
          </ac:spMkLst>
        </pc:spChg>
        <pc:spChg chg="mod">
          <ac:chgData name="Nick Fratello" userId="e35db655-1a16-47f0-ae43-50fc0317bda6" providerId="ADAL" clId="{56F108F6-5022-478E-9CA6-6BE0172CA87F}" dt="2021-02-10T14:04:52.302" v="116" actId="1076"/>
          <ac:spMkLst>
            <pc:docMk/>
            <pc:sldMk cId="698665499" sldId="2134805083"/>
            <ac:spMk id="71" creationId="{1168C40B-64CE-4AC4-BA01-4A120C063756}"/>
          </ac:spMkLst>
        </pc:spChg>
        <pc:spChg chg="mod">
          <ac:chgData name="Nick Fratello" userId="e35db655-1a16-47f0-ae43-50fc0317bda6" providerId="ADAL" clId="{56F108F6-5022-478E-9CA6-6BE0172CA87F}" dt="2021-02-10T14:05:45.634" v="123" actId="1076"/>
          <ac:spMkLst>
            <pc:docMk/>
            <pc:sldMk cId="698665499" sldId="2134805083"/>
            <ac:spMk id="79" creationId="{BF20D732-EBCD-4A9D-85C8-E5B3719E334B}"/>
          </ac:spMkLst>
        </pc:spChg>
        <pc:spChg chg="mod">
          <ac:chgData name="Nick Fratello" userId="e35db655-1a16-47f0-ae43-50fc0317bda6" providerId="ADAL" clId="{56F108F6-5022-478E-9CA6-6BE0172CA87F}" dt="2021-02-10T14:03:47.051" v="33" actId="1076"/>
          <ac:spMkLst>
            <pc:docMk/>
            <pc:sldMk cId="698665499" sldId="2134805083"/>
            <ac:spMk id="81" creationId="{D443BFCB-3277-4470-B624-91042EE33EF7}"/>
          </ac:spMkLst>
        </pc:spChg>
        <pc:spChg chg="mod">
          <ac:chgData name="Nick Fratello" userId="e35db655-1a16-47f0-ae43-50fc0317bda6" providerId="ADAL" clId="{56F108F6-5022-478E-9CA6-6BE0172CA87F}" dt="2021-02-10T14:03:47.051" v="33" actId="1076"/>
          <ac:spMkLst>
            <pc:docMk/>
            <pc:sldMk cId="698665499" sldId="2134805083"/>
            <ac:spMk id="200" creationId="{AA654A5F-305C-48C7-BB34-287C758FC06A}"/>
          </ac:spMkLst>
        </pc:spChg>
        <pc:spChg chg="add del mod">
          <ac:chgData name="Nick Fratello" userId="e35db655-1a16-47f0-ae43-50fc0317bda6" providerId="ADAL" clId="{56F108F6-5022-478E-9CA6-6BE0172CA87F}" dt="2021-02-10T14:06:01.967" v="128" actId="478"/>
          <ac:spMkLst>
            <pc:docMk/>
            <pc:sldMk cId="698665499" sldId="2134805083"/>
            <ac:spMk id="276" creationId="{DF812DB2-710F-4DC1-89B9-7FEB78ADC57D}"/>
          </ac:spMkLst>
        </pc:spChg>
        <pc:graphicFrameChg chg="mod">
          <ac:chgData name="Nick Fratello" userId="e35db655-1a16-47f0-ae43-50fc0317bda6" providerId="ADAL" clId="{56F108F6-5022-478E-9CA6-6BE0172CA87F}" dt="2021-02-10T14:03:47.051" v="33" actId="1076"/>
          <ac:graphicFrameMkLst>
            <pc:docMk/>
            <pc:sldMk cId="698665499" sldId="2134805083"/>
            <ac:graphicFrameMk id="5" creationId="{200B9DE6-41E2-40EA-81F8-0B4631D5C823}"/>
          </ac:graphicFrameMkLst>
        </pc:graphicFrameChg>
        <pc:graphicFrameChg chg="mod">
          <ac:chgData name="Nick Fratello" userId="e35db655-1a16-47f0-ae43-50fc0317bda6" providerId="ADAL" clId="{56F108F6-5022-478E-9CA6-6BE0172CA87F}" dt="2021-02-10T14:04:58.502" v="117"/>
          <ac:graphicFrameMkLst>
            <pc:docMk/>
            <pc:sldMk cId="698665499" sldId="2134805083"/>
            <ac:graphicFrameMk id="10" creationId="{E9202A3C-B417-43C4-9FB0-E835A35D0A89}"/>
          </ac:graphicFrameMkLst>
        </pc:graphicFrameChg>
        <pc:graphicFrameChg chg="mod">
          <ac:chgData name="Nick Fratello" userId="e35db655-1a16-47f0-ae43-50fc0317bda6" providerId="ADAL" clId="{56F108F6-5022-478E-9CA6-6BE0172CA87F}" dt="2021-02-10T14:03:47.051" v="33" actId="1076"/>
          <ac:graphicFrameMkLst>
            <pc:docMk/>
            <pc:sldMk cId="698665499" sldId="2134805083"/>
            <ac:graphicFrameMk id="14" creationId="{E19A99D0-41AE-4CC5-B4CC-78EADCB77111}"/>
          </ac:graphicFrameMkLst>
        </pc:graphicFrameChg>
        <pc:graphicFrameChg chg="mod">
          <ac:chgData name="Nick Fratello" userId="e35db655-1a16-47f0-ae43-50fc0317bda6" providerId="ADAL" clId="{56F108F6-5022-478E-9CA6-6BE0172CA87F}" dt="2021-02-10T14:03:47.051" v="33" actId="1076"/>
          <ac:graphicFrameMkLst>
            <pc:docMk/>
            <pc:sldMk cId="698665499" sldId="2134805083"/>
            <ac:graphicFrameMk id="16" creationId="{3A5CB141-3725-48B7-B6C1-BC63CCE0A20F}"/>
          </ac:graphicFrameMkLst>
        </pc:graphicFrameChg>
        <pc:graphicFrameChg chg="mod">
          <ac:chgData name="Nick Fratello" userId="e35db655-1a16-47f0-ae43-50fc0317bda6" providerId="ADAL" clId="{56F108F6-5022-478E-9CA6-6BE0172CA87F}" dt="2021-02-10T14:03:47.051" v="33" actId="1076"/>
          <ac:graphicFrameMkLst>
            <pc:docMk/>
            <pc:sldMk cId="698665499" sldId="2134805083"/>
            <ac:graphicFrameMk id="22" creationId="{3ACD4C40-847F-4A9E-8F17-0887E3E1D18A}"/>
          </ac:graphicFrameMkLst>
        </pc:graphicFrameChg>
        <pc:graphicFrameChg chg="mod">
          <ac:chgData name="Nick Fratello" userId="e35db655-1a16-47f0-ae43-50fc0317bda6" providerId="ADAL" clId="{56F108F6-5022-478E-9CA6-6BE0172CA87F}" dt="2021-02-10T14:03:47.051" v="33" actId="1076"/>
          <ac:graphicFrameMkLst>
            <pc:docMk/>
            <pc:sldMk cId="698665499" sldId="2134805083"/>
            <ac:graphicFrameMk id="26" creationId="{7F7F90E2-8124-4222-A59B-FE308FF56CAA}"/>
          </ac:graphicFrameMkLst>
        </pc:graphicFrameChg>
        <pc:graphicFrameChg chg="mod">
          <ac:chgData name="Nick Fratello" userId="e35db655-1a16-47f0-ae43-50fc0317bda6" providerId="ADAL" clId="{56F108F6-5022-478E-9CA6-6BE0172CA87F}" dt="2021-02-10T14:03:47.051" v="33" actId="1076"/>
          <ac:graphicFrameMkLst>
            <pc:docMk/>
            <pc:sldMk cId="698665499" sldId="2134805083"/>
            <ac:graphicFrameMk id="93" creationId="{F2149849-6218-4BFE-BA56-4162229A2C13}"/>
          </ac:graphicFrameMkLst>
        </pc:graphicFrameChg>
        <pc:graphicFrameChg chg="mod">
          <ac:chgData name="Nick Fratello" userId="e35db655-1a16-47f0-ae43-50fc0317bda6" providerId="ADAL" clId="{56F108F6-5022-478E-9CA6-6BE0172CA87F}" dt="2021-02-10T14:03:47.051" v="33" actId="1076"/>
          <ac:graphicFrameMkLst>
            <pc:docMk/>
            <pc:sldMk cId="698665499" sldId="2134805083"/>
            <ac:graphicFrameMk id="232" creationId="{F94C627D-701B-4096-B96E-8B019D0EAC90}"/>
          </ac:graphicFrameMkLst>
        </pc:graphicFrameChg>
        <pc:picChg chg="mod">
          <ac:chgData name="Nick Fratello" userId="e35db655-1a16-47f0-ae43-50fc0317bda6" providerId="ADAL" clId="{56F108F6-5022-478E-9CA6-6BE0172CA87F}" dt="2021-02-10T14:03:33.326" v="32" actId="1076"/>
          <ac:picMkLst>
            <pc:docMk/>
            <pc:sldMk cId="698665499" sldId="2134805083"/>
            <ac:picMk id="4" creationId="{64EF725B-3F9C-4CA7-A1B8-160633CC93B1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8" creationId="{16728462-43AE-4E08-A92B-50A6FA5B7254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1" creationId="{7A1BB151-040A-45D1-B6C1-F74731525B1E}"/>
          </ac:picMkLst>
        </pc:picChg>
        <pc:picChg chg="mod ord">
          <ac:chgData name="Nick Fratello" userId="e35db655-1a16-47f0-ae43-50fc0317bda6" providerId="ADAL" clId="{56F108F6-5022-478E-9CA6-6BE0172CA87F}" dt="2021-02-10T14:43:41.214" v="269" actId="166"/>
          <ac:picMkLst>
            <pc:docMk/>
            <pc:sldMk cId="698665499" sldId="2134805083"/>
            <ac:picMk id="13" creationId="{03393E82-EA61-4D81-B73F-51B84BD22114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7" creationId="{C67FF0E3-E18C-4BCE-9CBA-AC009BB9434C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9" creationId="{9041D1FD-48D6-4340-9763-E43688224D01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1" creationId="{CF424953-78EF-4F65-9FFC-4CDC861AC0A3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4" creationId="{FFD21BE4-2DC2-4E5B-BE16-41676328B000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5" creationId="{CDB033DF-D009-4078-832E-3629FE829F37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8" creationId="{5E3A553B-5DFE-4ED7-8AC4-AD44957F8373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9" creationId="{B4696B8F-A444-470B-8D5A-DE4079852FF8}"/>
          </ac:picMkLst>
        </pc:picChg>
        <pc:picChg chg="mod">
          <ac:chgData name="Nick Fratello" userId="e35db655-1a16-47f0-ae43-50fc0317bda6" providerId="ADAL" clId="{56F108F6-5022-478E-9CA6-6BE0172CA87F}" dt="2021-02-10T14:04:00.822" v="35" actId="1076"/>
          <ac:picMkLst>
            <pc:docMk/>
            <pc:sldMk cId="698665499" sldId="2134805083"/>
            <ac:picMk id="50" creationId="{4F8AAE91-1435-43E8-BD7F-3B9F199412D6}"/>
          </ac:picMkLst>
        </pc:picChg>
        <pc:picChg chg="mod">
          <ac:chgData name="Nick Fratello" userId="e35db655-1a16-47f0-ae43-50fc0317bda6" providerId="ADAL" clId="{56F108F6-5022-478E-9CA6-6BE0172CA87F}" dt="2021-02-10T14:04:16.321" v="37" actId="1076"/>
          <ac:picMkLst>
            <pc:docMk/>
            <pc:sldMk cId="698665499" sldId="2134805083"/>
            <ac:picMk id="51" creationId="{A0BF079F-B522-4269-9323-BE600827DABE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99" creationId="{C08B5AB2-ADAF-4D55-8627-24870ACEDD24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01" creationId="{AD7F6D9D-6090-4F27-9086-8477EDDA79A5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05" creationId="{1A9FEE16-909C-4854-BC21-4AEB73F3F765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13" creationId="{7E2F75C7-35EB-4DAB-845A-3FD0018B0D67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17" creationId="{51ADAD5E-A63B-40CE-8CD3-32B2A81EBEB4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19" creationId="{4A9E5983-A7BF-4A5F-9BAC-03DA0DE2D725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21" creationId="{AC351666-4FA5-4D96-96BE-E90849819BEE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23" creationId="{F4C65CDE-386E-4BBE-B3EE-2AD8504F3EF4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25" creationId="{D83F0735-3DA4-4EF7-9CBE-F9B82F74A49A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27" creationId="{AEB1ABF9-7560-4CE8-80EC-BD5A2781A1BC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29" creationId="{E30CFE58-92D6-4652-809D-5743AAA5E357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31" creationId="{28885CAB-92C6-4AE7-B1A1-FACA781D76AD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33" creationId="{4E140ABB-4FA8-4D90-9264-8487D5B56905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39" creationId="{8D524E9B-D333-4610-A04D-63FFB4EDDC13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41" creationId="{1AC2CFE5-D132-45B9-A719-7BDE72481F8E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43" creationId="{6E67BF84-2725-4EB9-98A5-0EDA1AAE1BAC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49" creationId="{7C28B270-D6D2-4FC1-AC6C-781B5249A849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51" creationId="{CEA8530D-7CF1-4DA9-AA43-2A1DF1310DB4}"/>
          </ac:picMkLst>
        </pc:picChg>
        <pc:picChg chg="mod">
          <ac:chgData name="Nick Fratello" userId="e35db655-1a16-47f0-ae43-50fc0317bda6" providerId="ADAL" clId="{56F108F6-5022-478E-9CA6-6BE0172CA87F}" dt="2021-02-10T14:04:24.687" v="39" actId="1076"/>
          <ac:picMkLst>
            <pc:docMk/>
            <pc:sldMk cId="698665499" sldId="2134805083"/>
            <ac:picMk id="153" creationId="{3A3843E0-EF1C-4CC6-92E0-297511A5D310}"/>
          </ac:picMkLst>
        </pc:picChg>
        <pc:picChg chg="mod">
          <ac:chgData name="Nick Fratello" userId="e35db655-1a16-47f0-ae43-50fc0317bda6" providerId="ADAL" clId="{56F108F6-5022-478E-9CA6-6BE0172CA87F}" dt="2021-02-10T14:04:19.787" v="38" actId="1076"/>
          <ac:picMkLst>
            <pc:docMk/>
            <pc:sldMk cId="698665499" sldId="2134805083"/>
            <ac:picMk id="155" creationId="{A7B80E87-553E-44C5-930B-4E3D9813910B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61" creationId="{DD6E59F7-F8B5-49B0-8C4D-5A31BF236FD5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67" creationId="{67068935-5A3A-4CD2-B411-2706FDDA102E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69" creationId="{C47C1DE3-9BC1-4F19-AF48-6D078F4186A3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71" creationId="{9211F73F-6B95-4676-8163-1EDAD1661768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73" creationId="{C7242ADD-046B-483B-83F8-D51950C88193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175" creationId="{95F04361-3F47-4144-9150-EF9D3B0D2109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06" creationId="{1BCAC68D-66DB-4AFD-8A73-CF09F4AA651A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10" creationId="{6C0B9685-5868-4A01-ADAF-4DE3751F811F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14" creationId="{D357A07B-0402-475D-99D6-1C279C94AC1E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26" creationId="{4B1DE792-051D-49B8-8AF8-13A0C753734B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34" creationId="{A564A875-3926-4662-A3EE-8620FE0205E6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38" creationId="{07B11726-89D1-4090-B1FA-D966955F73E1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44" creationId="{6BF61F8B-8A90-47A4-A28E-BF13CF33611A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46" creationId="{963B66EF-2747-426D-BA02-E903D80679F6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48" creationId="{77C6AADF-8D31-49A2-A9AC-A31EFF9E8C0A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52" creationId="{22DD3D48-BA16-4E78-BF1D-F82F4C3F7FFB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54" creationId="{CC155712-155A-4899-862D-6B76D7212355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56" creationId="{E14A39A7-D227-41CB-A6E5-E55A10389E6E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61" creationId="{6A277340-8444-4C68-9748-53A134D2CD23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63" creationId="{9A6C80C9-DACD-4D7B-A26D-88E6721BFC1C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65" creationId="{0EEEAE93-1E51-485E-A65A-7C4CB870E096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67" creationId="{1B6B5748-4A18-4EB6-9E02-A4FA66536D7B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69" creationId="{F2E89B0F-A710-4D7F-B1AD-A3BFEE09CA82}"/>
          </ac:picMkLst>
        </pc:picChg>
        <pc:picChg chg="mod">
          <ac:chgData name="Nick Fratello" userId="e35db655-1a16-47f0-ae43-50fc0317bda6" providerId="ADAL" clId="{56F108F6-5022-478E-9CA6-6BE0172CA87F}" dt="2021-02-10T14:05:18.483" v="120" actId="1076"/>
          <ac:picMkLst>
            <pc:docMk/>
            <pc:sldMk cId="698665499" sldId="2134805083"/>
            <ac:picMk id="271" creationId="{19F62B95-744D-4E11-80F9-1109AF8A8BE5}"/>
          </ac:picMkLst>
        </pc:picChg>
        <pc:picChg chg="mod">
          <ac:chgData name="Nick Fratello" userId="e35db655-1a16-47f0-ae43-50fc0317bda6" providerId="ADAL" clId="{56F108F6-5022-478E-9CA6-6BE0172CA87F}" dt="2021-02-10T14:05:16.665" v="119" actId="1076"/>
          <ac:picMkLst>
            <pc:docMk/>
            <pc:sldMk cId="698665499" sldId="2134805083"/>
            <ac:picMk id="273" creationId="{CD96897B-AEB1-4706-8099-CACB8E07C30C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78" creationId="{9AE6E61F-85A0-4478-945C-BCC045B390D6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80" creationId="{5C1F910F-4382-498A-908B-BC0BCFA5951E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86" creationId="{0577F1CE-E18B-4687-8964-24E02FA9AE88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88" creationId="{A9686EED-A784-4617-9721-68C2EECF1F31}"/>
          </ac:picMkLst>
        </pc:picChg>
        <pc:picChg chg="mod">
          <ac:chgData name="Nick Fratello" userId="e35db655-1a16-47f0-ae43-50fc0317bda6" providerId="ADAL" clId="{56F108F6-5022-478E-9CA6-6BE0172CA87F}" dt="2021-02-10T14:03:47.051" v="33" actId="1076"/>
          <ac:picMkLst>
            <pc:docMk/>
            <pc:sldMk cId="698665499" sldId="2134805083"/>
            <ac:picMk id="295" creationId="{DA578F34-700B-4AAF-B47B-0C2F8B166BC5}"/>
          </ac:picMkLst>
        </pc:picChg>
        <pc:cxnChg chg="mod">
          <ac:chgData name="Nick Fratello" userId="e35db655-1a16-47f0-ae43-50fc0317bda6" providerId="ADAL" clId="{56F108F6-5022-478E-9CA6-6BE0172CA87F}" dt="2021-02-10T14:03:47.051" v="33" actId="1076"/>
          <ac:cxnSpMkLst>
            <pc:docMk/>
            <pc:sldMk cId="698665499" sldId="2134805083"/>
            <ac:cxnSpMk id="157" creationId="{4AE851A5-5249-4EBD-885E-A136CA73C313}"/>
          </ac:cxnSpMkLst>
        </pc:cxnChg>
        <pc:cxnChg chg="mod">
          <ac:chgData name="Nick Fratello" userId="e35db655-1a16-47f0-ae43-50fc0317bda6" providerId="ADAL" clId="{56F108F6-5022-478E-9CA6-6BE0172CA87F}" dt="2021-02-10T14:03:47.051" v="33" actId="1076"/>
          <ac:cxnSpMkLst>
            <pc:docMk/>
            <pc:sldMk cId="698665499" sldId="2134805083"/>
            <ac:cxnSpMk id="179" creationId="{040261C8-23D4-4B19-9AAE-AF3479FB4571}"/>
          </ac:cxnSpMkLst>
        </pc:cxnChg>
        <pc:cxnChg chg="mod">
          <ac:chgData name="Nick Fratello" userId="e35db655-1a16-47f0-ae43-50fc0317bda6" providerId="ADAL" clId="{56F108F6-5022-478E-9CA6-6BE0172CA87F}" dt="2021-02-10T14:03:47.051" v="33" actId="1076"/>
          <ac:cxnSpMkLst>
            <pc:docMk/>
            <pc:sldMk cId="698665499" sldId="2134805083"/>
            <ac:cxnSpMk id="188" creationId="{B14025BB-942E-4D36-A13D-F306244B624A}"/>
          </ac:cxnSpMkLst>
        </pc:cxnChg>
        <pc:cxnChg chg="mod">
          <ac:chgData name="Nick Fratello" userId="e35db655-1a16-47f0-ae43-50fc0317bda6" providerId="ADAL" clId="{56F108F6-5022-478E-9CA6-6BE0172CA87F}" dt="2021-02-10T14:03:47.051" v="33" actId="1076"/>
          <ac:cxnSpMkLst>
            <pc:docMk/>
            <pc:sldMk cId="698665499" sldId="2134805083"/>
            <ac:cxnSpMk id="195" creationId="{60728FF1-3EBE-4CE5-8F98-2F1E18F984EE}"/>
          </ac:cxnSpMkLst>
        </pc:cxnChg>
        <pc:cxnChg chg="mod">
          <ac:chgData name="Nick Fratello" userId="e35db655-1a16-47f0-ae43-50fc0317bda6" providerId="ADAL" clId="{56F108F6-5022-478E-9CA6-6BE0172CA87F}" dt="2021-02-10T14:03:47.051" v="33" actId="1076"/>
          <ac:cxnSpMkLst>
            <pc:docMk/>
            <pc:sldMk cId="698665499" sldId="2134805083"/>
            <ac:cxnSpMk id="197" creationId="{6DD71082-40E5-483C-B08F-EC85FCAC23EF}"/>
          </ac:cxnSpMkLst>
        </pc:cxnChg>
        <pc:cxnChg chg="mod">
          <ac:chgData name="Nick Fratello" userId="e35db655-1a16-47f0-ae43-50fc0317bda6" providerId="ADAL" clId="{56F108F6-5022-478E-9CA6-6BE0172CA87F}" dt="2021-02-10T14:03:47.051" v="33" actId="1076"/>
          <ac:cxnSpMkLst>
            <pc:docMk/>
            <pc:sldMk cId="698665499" sldId="2134805083"/>
            <ac:cxnSpMk id="202" creationId="{4FB4F63C-7166-4C3B-A0C5-C57F64F399C2}"/>
          </ac:cxnSpMkLst>
        </pc:cxnChg>
      </pc:sldChg>
      <pc:sldChg chg="modSp add del mod modAnim">
        <pc:chgData name="Nick Fratello" userId="e35db655-1a16-47f0-ae43-50fc0317bda6" providerId="ADAL" clId="{56F108F6-5022-478E-9CA6-6BE0172CA87F}" dt="2021-02-10T15:53:44.740" v="494"/>
        <pc:sldMkLst>
          <pc:docMk/>
          <pc:sldMk cId="3071820580" sldId="2134805084"/>
        </pc:sldMkLst>
        <pc:spChg chg="mod ord">
          <ac:chgData name="Nick Fratello" userId="e35db655-1a16-47f0-ae43-50fc0317bda6" providerId="ADAL" clId="{56F108F6-5022-478E-9CA6-6BE0172CA87F}" dt="2021-02-10T15:48:46.736" v="491" actId="6549"/>
          <ac:spMkLst>
            <pc:docMk/>
            <pc:sldMk cId="3071820580" sldId="2134805084"/>
            <ac:spMk id="2" creationId="{75310EC4-A75D-4B7A-8389-726A7502B806}"/>
          </ac:spMkLst>
        </pc:spChg>
        <pc:spChg chg="mod">
          <ac:chgData name="Nick Fratello" userId="e35db655-1a16-47f0-ae43-50fc0317bda6" providerId="ADAL" clId="{56F108F6-5022-478E-9CA6-6BE0172CA87F}" dt="2021-02-10T15:46:14.310" v="488" actId="1076"/>
          <ac:spMkLst>
            <pc:docMk/>
            <pc:sldMk cId="3071820580" sldId="2134805084"/>
            <ac:spMk id="71" creationId="{1168C40B-64CE-4AC4-BA01-4A120C063756}"/>
          </ac:spMkLst>
        </pc:spChg>
        <pc:spChg chg="mod">
          <ac:chgData name="Nick Fratello" userId="e35db655-1a16-47f0-ae43-50fc0317bda6" providerId="ADAL" clId="{56F108F6-5022-478E-9CA6-6BE0172CA87F}" dt="2021-02-10T15:41:08.929" v="441" actId="1076"/>
          <ac:spMkLst>
            <pc:docMk/>
            <pc:sldMk cId="3071820580" sldId="2134805084"/>
            <ac:spMk id="81" creationId="{D443BFCB-3277-4470-B624-91042EE33EF7}"/>
          </ac:spMkLst>
        </pc:spChg>
        <pc:spChg chg="mod">
          <ac:chgData name="Nick Fratello" userId="e35db655-1a16-47f0-ae43-50fc0317bda6" providerId="ADAL" clId="{56F108F6-5022-478E-9CA6-6BE0172CA87F}" dt="2021-02-10T15:42:09.639" v="446" actId="1076"/>
          <ac:spMkLst>
            <pc:docMk/>
            <pc:sldMk cId="3071820580" sldId="2134805084"/>
            <ac:spMk id="200" creationId="{AA654A5F-305C-48C7-BB34-287C758FC06A}"/>
          </ac:spMkLst>
        </pc:spChg>
        <pc:graphicFrameChg chg="mod">
          <ac:chgData name="Nick Fratello" userId="e35db655-1a16-47f0-ae43-50fc0317bda6" providerId="ADAL" clId="{56F108F6-5022-478E-9CA6-6BE0172CA87F}" dt="2021-02-10T15:42:09.639" v="446" actId="1076"/>
          <ac:graphicFrameMkLst>
            <pc:docMk/>
            <pc:sldMk cId="3071820580" sldId="2134805084"/>
            <ac:graphicFrameMk id="5" creationId="{200B9DE6-41E2-40EA-81F8-0B4631D5C823}"/>
          </ac:graphicFrameMkLst>
        </pc:graphicFrameChg>
        <pc:graphicFrameChg chg="mod">
          <ac:chgData name="Nick Fratello" userId="e35db655-1a16-47f0-ae43-50fc0317bda6" providerId="ADAL" clId="{56F108F6-5022-478E-9CA6-6BE0172CA87F}" dt="2021-02-10T15:41:29.310" v="442" actId="1076"/>
          <ac:graphicFrameMkLst>
            <pc:docMk/>
            <pc:sldMk cId="3071820580" sldId="2134805084"/>
            <ac:graphicFrameMk id="10" creationId="{E9202A3C-B417-43C4-9FB0-E835A35D0A89}"/>
          </ac:graphicFrameMkLst>
        </pc:graphicFrameChg>
        <pc:graphicFrameChg chg="mod">
          <ac:chgData name="Nick Fratello" userId="e35db655-1a16-47f0-ae43-50fc0317bda6" providerId="ADAL" clId="{56F108F6-5022-478E-9CA6-6BE0172CA87F}" dt="2021-02-10T15:42:09.639" v="446" actId="1076"/>
          <ac:graphicFrameMkLst>
            <pc:docMk/>
            <pc:sldMk cId="3071820580" sldId="2134805084"/>
            <ac:graphicFrameMk id="14" creationId="{E19A99D0-41AE-4CC5-B4CC-78EADCB77111}"/>
          </ac:graphicFrameMkLst>
        </pc:graphicFrameChg>
        <pc:graphicFrameChg chg="mod">
          <ac:chgData name="Nick Fratello" userId="e35db655-1a16-47f0-ae43-50fc0317bda6" providerId="ADAL" clId="{56F108F6-5022-478E-9CA6-6BE0172CA87F}" dt="2021-02-10T15:41:08.929" v="441" actId="1076"/>
          <ac:graphicFrameMkLst>
            <pc:docMk/>
            <pc:sldMk cId="3071820580" sldId="2134805084"/>
            <ac:graphicFrameMk id="16" creationId="{3A5CB141-3725-48B7-B6C1-BC63CCE0A20F}"/>
          </ac:graphicFrameMkLst>
        </pc:graphicFrameChg>
        <pc:graphicFrameChg chg="mod">
          <ac:chgData name="Nick Fratello" userId="e35db655-1a16-47f0-ae43-50fc0317bda6" providerId="ADAL" clId="{56F108F6-5022-478E-9CA6-6BE0172CA87F}" dt="2021-02-10T15:42:09.639" v="446" actId="1076"/>
          <ac:graphicFrameMkLst>
            <pc:docMk/>
            <pc:sldMk cId="3071820580" sldId="2134805084"/>
            <ac:graphicFrameMk id="22" creationId="{3ACD4C40-847F-4A9E-8F17-0887E3E1D18A}"/>
          </ac:graphicFrameMkLst>
        </pc:graphicFrameChg>
        <pc:graphicFrameChg chg="mod">
          <ac:chgData name="Nick Fratello" userId="e35db655-1a16-47f0-ae43-50fc0317bda6" providerId="ADAL" clId="{56F108F6-5022-478E-9CA6-6BE0172CA87F}" dt="2021-02-10T15:41:08.929" v="441" actId="1076"/>
          <ac:graphicFrameMkLst>
            <pc:docMk/>
            <pc:sldMk cId="3071820580" sldId="2134805084"/>
            <ac:graphicFrameMk id="26" creationId="{7F7F90E2-8124-4222-A59B-FE308FF56CAA}"/>
          </ac:graphicFrameMkLst>
        </pc:graphicFrameChg>
        <pc:graphicFrameChg chg="mod">
          <ac:chgData name="Nick Fratello" userId="e35db655-1a16-47f0-ae43-50fc0317bda6" providerId="ADAL" clId="{56F108F6-5022-478E-9CA6-6BE0172CA87F}" dt="2021-02-10T15:41:08.929" v="441" actId="1076"/>
          <ac:graphicFrameMkLst>
            <pc:docMk/>
            <pc:sldMk cId="3071820580" sldId="2134805084"/>
            <ac:graphicFrameMk id="93" creationId="{F2149849-6218-4BFE-BA56-4162229A2C13}"/>
          </ac:graphicFrameMkLst>
        </pc:graphicFrameChg>
        <pc:graphicFrameChg chg="mod">
          <ac:chgData name="Nick Fratello" userId="e35db655-1a16-47f0-ae43-50fc0317bda6" providerId="ADAL" clId="{56F108F6-5022-478E-9CA6-6BE0172CA87F}" dt="2021-02-10T15:42:54.958" v="455" actId="1076"/>
          <ac:graphicFrameMkLst>
            <pc:docMk/>
            <pc:sldMk cId="3071820580" sldId="2134805084"/>
            <ac:graphicFrameMk id="232" creationId="{F94C627D-701B-4096-B96E-8B019D0EAC90}"/>
          </ac:graphicFrameMkLst>
        </pc:graphicFrameChg>
        <pc:picChg chg="mod">
          <ac:chgData name="Nick Fratello" userId="e35db655-1a16-47f0-ae43-50fc0317bda6" providerId="ADAL" clId="{56F108F6-5022-478E-9CA6-6BE0172CA87F}" dt="2021-02-10T15:46:37.729" v="489" actId="1076"/>
          <ac:picMkLst>
            <pc:docMk/>
            <pc:sldMk cId="3071820580" sldId="2134805084"/>
            <ac:picMk id="4" creationId="{64EF725B-3F9C-4CA7-A1B8-160633CC93B1}"/>
          </ac:picMkLst>
        </pc:picChg>
        <pc:picChg chg="mod">
          <ac:chgData name="Nick Fratello" userId="e35db655-1a16-47f0-ae43-50fc0317bda6" providerId="ADAL" clId="{56F108F6-5022-478E-9CA6-6BE0172CA87F}" dt="2021-02-10T15:42:09.639" v="446" actId="1076"/>
          <ac:picMkLst>
            <pc:docMk/>
            <pc:sldMk cId="3071820580" sldId="2134805084"/>
            <ac:picMk id="8" creationId="{16728462-43AE-4E08-A92B-50A6FA5B7254}"/>
          </ac:picMkLst>
        </pc:picChg>
        <pc:picChg chg="mod">
          <ac:chgData name="Nick Fratello" userId="e35db655-1a16-47f0-ae43-50fc0317bda6" providerId="ADAL" clId="{56F108F6-5022-478E-9CA6-6BE0172CA87F}" dt="2021-02-10T15:42:09.639" v="446" actId="1076"/>
          <ac:picMkLst>
            <pc:docMk/>
            <pc:sldMk cId="3071820580" sldId="2134805084"/>
            <ac:picMk id="11" creationId="{7A1BB151-040A-45D1-B6C1-F74731525B1E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3" creationId="{03393E82-EA61-4D81-B73F-51B84BD22114}"/>
          </ac:picMkLst>
        </pc:picChg>
        <pc:picChg chg="mod">
          <ac:chgData name="Nick Fratello" userId="e35db655-1a16-47f0-ae43-50fc0317bda6" providerId="ADAL" clId="{56F108F6-5022-478E-9CA6-6BE0172CA87F}" dt="2021-02-10T15:41:08.929" v="441" actId="1076"/>
          <ac:picMkLst>
            <pc:docMk/>
            <pc:sldMk cId="3071820580" sldId="2134805084"/>
            <ac:picMk id="17" creationId="{C67FF0E3-E18C-4BCE-9CBA-AC009BB9434C}"/>
          </ac:picMkLst>
        </pc:picChg>
        <pc:picChg chg="mod">
          <ac:chgData name="Nick Fratello" userId="e35db655-1a16-47f0-ae43-50fc0317bda6" providerId="ADAL" clId="{56F108F6-5022-478E-9CA6-6BE0172CA87F}" dt="2021-02-10T15:41:08.929" v="441" actId="1076"/>
          <ac:picMkLst>
            <pc:docMk/>
            <pc:sldMk cId="3071820580" sldId="2134805084"/>
            <ac:picMk id="19" creationId="{9041D1FD-48D6-4340-9763-E43688224D01}"/>
          </ac:picMkLst>
        </pc:picChg>
        <pc:picChg chg="mod">
          <ac:chgData name="Nick Fratello" userId="e35db655-1a16-47f0-ae43-50fc0317bda6" providerId="ADAL" clId="{56F108F6-5022-478E-9CA6-6BE0172CA87F}" dt="2021-02-10T15:41:08.929" v="441" actId="1076"/>
          <ac:picMkLst>
            <pc:docMk/>
            <pc:sldMk cId="3071820580" sldId="2134805084"/>
            <ac:picMk id="21" creationId="{CF424953-78EF-4F65-9FFC-4CDC861AC0A3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24" creationId="{FFD21BE4-2DC2-4E5B-BE16-41676328B000}"/>
          </ac:picMkLst>
        </pc:picChg>
        <pc:picChg chg="mod">
          <ac:chgData name="Nick Fratello" userId="e35db655-1a16-47f0-ae43-50fc0317bda6" providerId="ADAL" clId="{56F108F6-5022-478E-9CA6-6BE0172CA87F}" dt="2021-02-10T15:41:08.929" v="441" actId="1076"/>
          <ac:picMkLst>
            <pc:docMk/>
            <pc:sldMk cId="3071820580" sldId="2134805084"/>
            <ac:picMk id="25" creationId="{CDB033DF-D009-4078-832E-3629FE829F37}"/>
          </ac:picMkLst>
        </pc:picChg>
        <pc:picChg chg="mod">
          <ac:chgData name="Nick Fratello" userId="e35db655-1a16-47f0-ae43-50fc0317bda6" providerId="ADAL" clId="{56F108F6-5022-478E-9CA6-6BE0172CA87F}" dt="2021-02-10T15:41:08.929" v="441" actId="1076"/>
          <ac:picMkLst>
            <pc:docMk/>
            <pc:sldMk cId="3071820580" sldId="2134805084"/>
            <ac:picMk id="28" creationId="{5E3A553B-5DFE-4ED7-8AC4-AD44957F8373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29" creationId="{B4696B8F-A444-470B-8D5A-DE4079852FF8}"/>
          </ac:picMkLst>
        </pc:picChg>
        <pc:picChg chg="mod">
          <ac:chgData name="Nick Fratello" userId="e35db655-1a16-47f0-ae43-50fc0317bda6" providerId="ADAL" clId="{56F108F6-5022-478E-9CA6-6BE0172CA87F}" dt="2021-02-10T15:42:18.542" v="448" actId="1076"/>
          <ac:picMkLst>
            <pc:docMk/>
            <pc:sldMk cId="3071820580" sldId="2134805084"/>
            <ac:picMk id="50" creationId="{4F8AAE91-1435-43E8-BD7F-3B9F199412D6}"/>
          </ac:picMkLst>
        </pc:picChg>
        <pc:picChg chg="mod">
          <ac:chgData name="Nick Fratello" userId="e35db655-1a16-47f0-ae43-50fc0317bda6" providerId="ADAL" clId="{56F108F6-5022-478E-9CA6-6BE0172CA87F}" dt="2021-02-10T15:42:26.179" v="450" actId="1076"/>
          <ac:picMkLst>
            <pc:docMk/>
            <pc:sldMk cId="3071820580" sldId="2134805084"/>
            <ac:picMk id="51" creationId="{A0BF079F-B522-4269-9323-BE600827DABE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99" creationId="{C08B5AB2-ADAF-4D55-8627-24870ACEDD24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101" creationId="{AD7F6D9D-6090-4F27-9086-8477EDDA79A5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05" creationId="{1A9FEE16-909C-4854-BC21-4AEB73F3F765}"/>
          </ac:picMkLst>
        </pc:picChg>
        <pc:picChg chg="mod">
          <ac:chgData name="Nick Fratello" userId="e35db655-1a16-47f0-ae43-50fc0317bda6" providerId="ADAL" clId="{56F108F6-5022-478E-9CA6-6BE0172CA87F}" dt="2021-02-10T15:41:08.929" v="441" actId="1076"/>
          <ac:picMkLst>
            <pc:docMk/>
            <pc:sldMk cId="3071820580" sldId="2134805084"/>
            <ac:picMk id="113" creationId="{7E2F75C7-35EB-4DAB-845A-3FD0018B0D67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17" creationId="{51ADAD5E-A63B-40CE-8CD3-32B2A81EBEB4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19" creationId="{4A9E5983-A7BF-4A5F-9BAC-03DA0DE2D725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21" creationId="{AC351666-4FA5-4D96-96BE-E90849819BEE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23" creationId="{F4C65CDE-386E-4BBE-B3EE-2AD8504F3EF4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25" creationId="{D83F0735-3DA4-4EF7-9CBE-F9B82F74A49A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27" creationId="{AEB1ABF9-7560-4CE8-80EC-BD5A2781A1BC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29" creationId="{E30CFE58-92D6-4652-809D-5743AAA5E357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31" creationId="{28885CAB-92C6-4AE7-B1A1-FACA781D76AD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33" creationId="{4E140ABB-4FA8-4D90-9264-8487D5B56905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39" creationId="{8D524E9B-D333-4610-A04D-63FFB4EDDC13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41" creationId="{1AC2CFE5-D132-45B9-A719-7BDE72481F8E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43" creationId="{6E67BF84-2725-4EB9-98A5-0EDA1AAE1BAC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49" creationId="{7C28B270-D6D2-4FC1-AC6C-781B5249A849}"/>
          </ac:picMkLst>
        </pc:picChg>
        <pc:picChg chg="mod">
          <ac:chgData name="Nick Fratello" userId="e35db655-1a16-47f0-ae43-50fc0317bda6" providerId="ADAL" clId="{56F108F6-5022-478E-9CA6-6BE0172CA87F}" dt="2021-02-10T15:41:29.310" v="442" actId="1076"/>
          <ac:picMkLst>
            <pc:docMk/>
            <pc:sldMk cId="3071820580" sldId="2134805084"/>
            <ac:picMk id="151" creationId="{CEA8530D-7CF1-4DA9-AA43-2A1DF1310DB4}"/>
          </ac:picMkLst>
        </pc:picChg>
        <pc:picChg chg="mod">
          <ac:chgData name="Nick Fratello" userId="e35db655-1a16-47f0-ae43-50fc0317bda6" providerId="ADAL" clId="{56F108F6-5022-478E-9CA6-6BE0172CA87F}" dt="2021-02-10T15:43:04.148" v="456" actId="1076"/>
          <ac:picMkLst>
            <pc:docMk/>
            <pc:sldMk cId="3071820580" sldId="2134805084"/>
            <ac:picMk id="153" creationId="{3A3843E0-EF1C-4CC6-92E0-297511A5D310}"/>
          </ac:picMkLst>
        </pc:picChg>
        <pc:picChg chg="mod">
          <ac:chgData name="Nick Fratello" userId="e35db655-1a16-47f0-ae43-50fc0317bda6" providerId="ADAL" clId="{56F108F6-5022-478E-9CA6-6BE0172CA87F}" dt="2021-02-10T15:43:04.148" v="456" actId="1076"/>
          <ac:picMkLst>
            <pc:docMk/>
            <pc:sldMk cId="3071820580" sldId="2134805084"/>
            <ac:picMk id="155" creationId="{A7B80E87-553E-44C5-930B-4E3D9813910B}"/>
          </ac:picMkLst>
        </pc:picChg>
        <pc:picChg chg="mod">
          <ac:chgData name="Nick Fratello" userId="e35db655-1a16-47f0-ae43-50fc0317bda6" providerId="ADAL" clId="{56F108F6-5022-478E-9CA6-6BE0172CA87F}" dt="2021-02-10T15:42:09.639" v="446" actId="1076"/>
          <ac:picMkLst>
            <pc:docMk/>
            <pc:sldMk cId="3071820580" sldId="2134805084"/>
            <ac:picMk id="161" creationId="{DD6E59F7-F8B5-49B0-8C4D-5A31BF236FD5}"/>
          </ac:picMkLst>
        </pc:picChg>
        <pc:picChg chg="mod">
          <ac:chgData name="Nick Fratello" userId="e35db655-1a16-47f0-ae43-50fc0317bda6" providerId="ADAL" clId="{56F108F6-5022-478E-9CA6-6BE0172CA87F}" dt="2021-02-10T15:42:09.639" v="446" actId="1076"/>
          <ac:picMkLst>
            <pc:docMk/>
            <pc:sldMk cId="3071820580" sldId="2134805084"/>
            <ac:picMk id="167" creationId="{67068935-5A3A-4CD2-B411-2706FDDA102E}"/>
          </ac:picMkLst>
        </pc:picChg>
        <pc:picChg chg="mod">
          <ac:chgData name="Nick Fratello" userId="e35db655-1a16-47f0-ae43-50fc0317bda6" providerId="ADAL" clId="{56F108F6-5022-478E-9CA6-6BE0172CA87F}" dt="2021-02-10T15:42:09.639" v="446" actId="1076"/>
          <ac:picMkLst>
            <pc:docMk/>
            <pc:sldMk cId="3071820580" sldId="2134805084"/>
            <ac:picMk id="169" creationId="{C47C1DE3-9BC1-4F19-AF48-6D078F4186A3}"/>
          </ac:picMkLst>
        </pc:picChg>
        <pc:picChg chg="mod">
          <ac:chgData name="Nick Fratello" userId="e35db655-1a16-47f0-ae43-50fc0317bda6" providerId="ADAL" clId="{56F108F6-5022-478E-9CA6-6BE0172CA87F}" dt="2021-02-10T15:42:09.639" v="446" actId="1076"/>
          <ac:picMkLst>
            <pc:docMk/>
            <pc:sldMk cId="3071820580" sldId="2134805084"/>
            <ac:picMk id="171" creationId="{9211F73F-6B95-4676-8163-1EDAD1661768}"/>
          </ac:picMkLst>
        </pc:picChg>
        <pc:picChg chg="mod">
          <ac:chgData name="Nick Fratello" userId="e35db655-1a16-47f0-ae43-50fc0317bda6" providerId="ADAL" clId="{56F108F6-5022-478E-9CA6-6BE0172CA87F}" dt="2021-02-10T15:42:09.639" v="446" actId="1076"/>
          <ac:picMkLst>
            <pc:docMk/>
            <pc:sldMk cId="3071820580" sldId="2134805084"/>
            <ac:picMk id="173" creationId="{C7242ADD-046B-483B-83F8-D51950C88193}"/>
          </ac:picMkLst>
        </pc:picChg>
        <pc:picChg chg="mod">
          <ac:chgData name="Nick Fratello" userId="e35db655-1a16-47f0-ae43-50fc0317bda6" providerId="ADAL" clId="{56F108F6-5022-478E-9CA6-6BE0172CA87F}" dt="2021-02-10T15:42:09.639" v="446" actId="1076"/>
          <ac:picMkLst>
            <pc:docMk/>
            <pc:sldMk cId="3071820580" sldId="2134805084"/>
            <ac:picMk id="175" creationId="{95F04361-3F47-4144-9150-EF9D3B0D2109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206" creationId="{1BCAC68D-66DB-4AFD-8A73-CF09F4AA651A}"/>
          </ac:picMkLst>
        </pc:picChg>
        <pc:picChg chg="mod">
          <ac:chgData name="Nick Fratello" userId="e35db655-1a16-47f0-ae43-50fc0317bda6" providerId="ADAL" clId="{56F108F6-5022-478E-9CA6-6BE0172CA87F}" dt="2021-02-10T15:42:09.639" v="446" actId="1076"/>
          <ac:picMkLst>
            <pc:docMk/>
            <pc:sldMk cId="3071820580" sldId="2134805084"/>
            <ac:picMk id="210" creationId="{6C0B9685-5868-4A01-ADAF-4DE3751F811F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214" creationId="{D357A07B-0402-475D-99D6-1C279C94AC1E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226" creationId="{4B1DE792-051D-49B8-8AF8-13A0C753734B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234" creationId="{A564A875-3926-4662-A3EE-8620FE0205E6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238" creationId="{07B11726-89D1-4090-B1FA-D966955F73E1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244" creationId="{6BF61F8B-8A90-47A4-A28E-BF13CF33611A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246" creationId="{963B66EF-2747-426D-BA02-E903D80679F6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248" creationId="{77C6AADF-8D31-49A2-A9AC-A31EFF9E8C0A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252" creationId="{22DD3D48-BA16-4E78-BF1D-F82F4C3F7FFB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254" creationId="{CC155712-155A-4899-862D-6B76D7212355}"/>
          </ac:picMkLst>
        </pc:picChg>
        <pc:picChg chg="mod">
          <ac:chgData name="Nick Fratello" userId="e35db655-1a16-47f0-ae43-50fc0317bda6" providerId="ADAL" clId="{56F108F6-5022-478E-9CA6-6BE0172CA87F}" dt="2021-02-10T15:42:54.958" v="455" actId="1076"/>
          <ac:picMkLst>
            <pc:docMk/>
            <pc:sldMk cId="3071820580" sldId="2134805084"/>
            <ac:picMk id="256" creationId="{E14A39A7-D227-41CB-A6E5-E55A10389E6E}"/>
          </ac:picMkLst>
        </pc:picChg>
        <pc:picChg chg="mod">
          <ac:chgData name="Nick Fratello" userId="e35db655-1a16-47f0-ae43-50fc0317bda6" providerId="ADAL" clId="{56F108F6-5022-478E-9CA6-6BE0172CA87F}" dt="2021-02-10T15:42:09.639" v="446" actId="1076"/>
          <ac:picMkLst>
            <pc:docMk/>
            <pc:sldMk cId="3071820580" sldId="2134805084"/>
            <ac:picMk id="261" creationId="{6A277340-8444-4C68-9748-53A134D2CD23}"/>
          </ac:picMkLst>
        </pc:picChg>
        <pc:picChg chg="mod">
          <ac:chgData name="Nick Fratello" userId="e35db655-1a16-47f0-ae43-50fc0317bda6" providerId="ADAL" clId="{56F108F6-5022-478E-9CA6-6BE0172CA87F}" dt="2021-02-10T15:42:09.639" v="446" actId="1076"/>
          <ac:picMkLst>
            <pc:docMk/>
            <pc:sldMk cId="3071820580" sldId="2134805084"/>
            <ac:picMk id="263" creationId="{9A6C80C9-DACD-4D7B-A26D-88E6721BFC1C}"/>
          </ac:picMkLst>
        </pc:picChg>
        <pc:picChg chg="mod">
          <ac:chgData name="Nick Fratello" userId="e35db655-1a16-47f0-ae43-50fc0317bda6" providerId="ADAL" clId="{56F108F6-5022-478E-9CA6-6BE0172CA87F}" dt="2021-02-10T15:42:09.639" v="446" actId="1076"/>
          <ac:picMkLst>
            <pc:docMk/>
            <pc:sldMk cId="3071820580" sldId="2134805084"/>
            <ac:picMk id="265" creationId="{0EEEAE93-1E51-485E-A65A-7C4CB870E096}"/>
          </ac:picMkLst>
        </pc:picChg>
        <pc:picChg chg="mod">
          <ac:chgData name="Nick Fratello" userId="e35db655-1a16-47f0-ae43-50fc0317bda6" providerId="ADAL" clId="{56F108F6-5022-478E-9CA6-6BE0172CA87F}" dt="2021-02-10T15:41:08.929" v="441" actId="1076"/>
          <ac:picMkLst>
            <pc:docMk/>
            <pc:sldMk cId="3071820580" sldId="2134805084"/>
            <ac:picMk id="267" creationId="{1B6B5748-4A18-4EB6-9E02-A4FA66536D7B}"/>
          </ac:picMkLst>
        </pc:picChg>
        <pc:picChg chg="mod">
          <ac:chgData name="Nick Fratello" userId="e35db655-1a16-47f0-ae43-50fc0317bda6" providerId="ADAL" clId="{56F108F6-5022-478E-9CA6-6BE0172CA87F}" dt="2021-02-10T15:42:09.639" v="446" actId="1076"/>
          <ac:picMkLst>
            <pc:docMk/>
            <pc:sldMk cId="3071820580" sldId="2134805084"/>
            <ac:picMk id="269" creationId="{F2E89B0F-A710-4D7F-B1AD-A3BFEE09CA82}"/>
          </ac:picMkLst>
        </pc:picChg>
        <pc:picChg chg="mod">
          <ac:chgData name="Nick Fratello" userId="e35db655-1a16-47f0-ae43-50fc0317bda6" providerId="ADAL" clId="{56F108F6-5022-478E-9CA6-6BE0172CA87F}" dt="2021-02-10T15:41:08.929" v="441" actId="1076"/>
          <ac:picMkLst>
            <pc:docMk/>
            <pc:sldMk cId="3071820580" sldId="2134805084"/>
            <ac:picMk id="278" creationId="{9AE6E61F-85A0-4478-945C-BCC045B390D6}"/>
          </ac:picMkLst>
        </pc:picChg>
        <pc:picChg chg="mod">
          <ac:chgData name="Nick Fratello" userId="e35db655-1a16-47f0-ae43-50fc0317bda6" providerId="ADAL" clId="{56F108F6-5022-478E-9CA6-6BE0172CA87F}" dt="2021-02-10T15:41:08.929" v="441" actId="1076"/>
          <ac:picMkLst>
            <pc:docMk/>
            <pc:sldMk cId="3071820580" sldId="2134805084"/>
            <ac:picMk id="280" creationId="{5C1F910F-4382-498A-908B-BC0BCFA5951E}"/>
          </ac:picMkLst>
        </pc:picChg>
        <pc:picChg chg="mod">
          <ac:chgData name="Nick Fratello" userId="e35db655-1a16-47f0-ae43-50fc0317bda6" providerId="ADAL" clId="{56F108F6-5022-478E-9CA6-6BE0172CA87F}" dt="2021-02-10T15:41:08.929" v="441" actId="1076"/>
          <ac:picMkLst>
            <pc:docMk/>
            <pc:sldMk cId="3071820580" sldId="2134805084"/>
            <ac:picMk id="286" creationId="{0577F1CE-E18B-4687-8964-24E02FA9AE88}"/>
          </ac:picMkLst>
        </pc:picChg>
        <pc:picChg chg="mod">
          <ac:chgData name="Nick Fratello" userId="e35db655-1a16-47f0-ae43-50fc0317bda6" providerId="ADAL" clId="{56F108F6-5022-478E-9CA6-6BE0172CA87F}" dt="2021-02-10T15:41:08.929" v="441" actId="1076"/>
          <ac:picMkLst>
            <pc:docMk/>
            <pc:sldMk cId="3071820580" sldId="2134805084"/>
            <ac:picMk id="288" creationId="{A9686EED-A784-4617-9721-68C2EECF1F31}"/>
          </ac:picMkLst>
        </pc:picChg>
        <pc:picChg chg="mod">
          <ac:chgData name="Nick Fratello" userId="e35db655-1a16-47f0-ae43-50fc0317bda6" providerId="ADAL" clId="{56F108F6-5022-478E-9CA6-6BE0172CA87F}" dt="2021-02-10T15:41:08.929" v="441" actId="1076"/>
          <ac:picMkLst>
            <pc:docMk/>
            <pc:sldMk cId="3071820580" sldId="2134805084"/>
            <ac:picMk id="295" creationId="{DA578F34-700B-4AAF-B47B-0C2F8B166BC5}"/>
          </ac:picMkLst>
        </pc:picChg>
        <pc:cxnChg chg="ord">
          <ac:chgData name="Nick Fratello" userId="e35db655-1a16-47f0-ae43-50fc0317bda6" providerId="ADAL" clId="{56F108F6-5022-478E-9CA6-6BE0172CA87F}" dt="2021-02-10T15:39:54.102" v="432" actId="167"/>
          <ac:cxnSpMkLst>
            <pc:docMk/>
            <pc:sldMk cId="3071820580" sldId="2134805084"/>
            <ac:cxnSpMk id="67" creationId="{7183C358-5974-4BE2-BEC6-A67DAACF4F36}"/>
          </ac:cxnSpMkLst>
        </pc:cxnChg>
        <pc:cxnChg chg="mod">
          <ac:chgData name="Nick Fratello" userId="e35db655-1a16-47f0-ae43-50fc0317bda6" providerId="ADAL" clId="{56F108F6-5022-478E-9CA6-6BE0172CA87F}" dt="2021-02-10T15:42:09.639" v="446" actId="1076"/>
          <ac:cxnSpMkLst>
            <pc:docMk/>
            <pc:sldMk cId="3071820580" sldId="2134805084"/>
            <ac:cxnSpMk id="157" creationId="{4AE851A5-5249-4EBD-885E-A136CA73C313}"/>
          </ac:cxnSpMkLst>
        </pc:cxnChg>
        <pc:cxnChg chg="mod">
          <ac:chgData name="Nick Fratello" userId="e35db655-1a16-47f0-ae43-50fc0317bda6" providerId="ADAL" clId="{56F108F6-5022-478E-9CA6-6BE0172CA87F}" dt="2021-02-10T15:44:13.761" v="463" actId="1076"/>
          <ac:cxnSpMkLst>
            <pc:docMk/>
            <pc:sldMk cId="3071820580" sldId="2134805084"/>
            <ac:cxnSpMk id="179" creationId="{040261C8-23D4-4B19-9AAE-AF3479FB4571}"/>
          </ac:cxnSpMkLst>
        </pc:cxnChg>
        <pc:cxnChg chg="mod ord">
          <ac:chgData name="Nick Fratello" userId="e35db655-1a16-47f0-ae43-50fc0317bda6" providerId="ADAL" clId="{56F108F6-5022-478E-9CA6-6BE0172CA87F}" dt="2021-02-10T15:49:09.189" v="492" actId="167"/>
          <ac:cxnSpMkLst>
            <pc:docMk/>
            <pc:sldMk cId="3071820580" sldId="2134805084"/>
            <ac:cxnSpMk id="188" creationId="{B14025BB-942E-4D36-A13D-F306244B624A}"/>
          </ac:cxnSpMkLst>
        </pc:cxnChg>
        <pc:cxnChg chg="mod">
          <ac:chgData name="Nick Fratello" userId="e35db655-1a16-47f0-ae43-50fc0317bda6" providerId="ADAL" clId="{56F108F6-5022-478E-9CA6-6BE0172CA87F}" dt="2021-02-10T15:43:50.322" v="461" actId="1038"/>
          <ac:cxnSpMkLst>
            <pc:docMk/>
            <pc:sldMk cId="3071820580" sldId="2134805084"/>
            <ac:cxnSpMk id="195" creationId="{60728FF1-3EBE-4CE5-8F98-2F1E18F984EE}"/>
          </ac:cxnSpMkLst>
        </pc:cxnChg>
        <pc:cxnChg chg="mod">
          <ac:chgData name="Nick Fratello" userId="e35db655-1a16-47f0-ae43-50fc0317bda6" providerId="ADAL" clId="{56F108F6-5022-478E-9CA6-6BE0172CA87F}" dt="2021-02-10T15:43:17.088" v="457" actId="1076"/>
          <ac:cxnSpMkLst>
            <pc:docMk/>
            <pc:sldMk cId="3071820580" sldId="2134805084"/>
            <ac:cxnSpMk id="197" creationId="{6DD71082-40E5-483C-B08F-EC85FCAC23EF}"/>
          </ac:cxnSpMkLst>
        </pc:cxnChg>
        <pc:cxnChg chg="mod">
          <ac:chgData name="Nick Fratello" userId="e35db655-1a16-47f0-ae43-50fc0317bda6" providerId="ADAL" clId="{56F108F6-5022-478E-9CA6-6BE0172CA87F}" dt="2021-02-10T15:43:29.677" v="459" actId="1076"/>
          <ac:cxnSpMkLst>
            <pc:docMk/>
            <pc:sldMk cId="3071820580" sldId="2134805084"/>
            <ac:cxnSpMk id="202" creationId="{4FB4F63C-7166-4C3B-A0C5-C57F64F399C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7E6E-D141-445A-AE5D-9783DFA25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2213-30B4-49AD-BE90-626061C1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E4F7-3903-4BED-89DF-87F9EDA6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DC94-346D-4BFB-9E43-5D08A8D4236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84E5-775F-4B0E-9789-9ECB232E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19280-B0D6-4A48-91AF-039D3D0D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393E-D348-4082-98E3-30EA81B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0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BF88-E303-4122-B362-BB13D7F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13CBD-FEBD-4FF0-8574-A1DE058EF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DB0B-3636-4329-9A9A-CCF829A4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DC94-346D-4BFB-9E43-5D08A8D4236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4757-8C6D-4ACC-BAF3-344CC037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1D7F-8505-4E1A-A8A1-DFBEF9B4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393E-D348-4082-98E3-30EA81B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8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8D60F-8E91-45F2-AD2C-14D2AC453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B0DBF-713A-476C-8471-3ED95B37F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6FA74-1033-44D1-BB12-0BC77EF4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DC94-346D-4BFB-9E43-5D08A8D4236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0FBB-5543-41D3-A769-40B182BE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DF7CB-EF90-4AAF-87B1-743829A7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393E-D348-4082-98E3-30EA81B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BED7-4B5E-44DB-8262-00B52D4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403C-1B7C-4B54-A6DD-943F9436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E96A-1C17-4BE5-9F1C-F936381E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DC94-346D-4BFB-9E43-5D08A8D4236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7EA62-9B43-4693-A682-F9F4CB04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A57DE-3702-4791-8EDE-CC56529B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393E-D348-4082-98E3-30EA81B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E8B4-AAF0-4729-9B65-C9DDEDBB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56451-3805-4756-800D-3C990350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1F34F-0F62-49F9-864B-067AEE41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DC94-346D-4BFB-9E43-5D08A8D4236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4C90C-143D-4EBA-99F6-1CB4E031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EFF5-A640-405B-B0D0-0AD7C9A4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393E-D348-4082-98E3-30EA81B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0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B366-472C-48B3-8145-D5E3B5A9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9DC9-8F79-4C73-B865-EA6423CEF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182B8-2F23-4B61-9586-B54139E5E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AC470-D7F6-4E63-9CA4-C9645DC1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DC94-346D-4BFB-9E43-5D08A8D4236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C96FD-5DC6-44B8-92D9-FF598D95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7551A-C297-4E0E-BB62-D07E0679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393E-D348-4082-98E3-30EA81B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5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FFF7-FA71-4681-AE60-5F0F880F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DA074-6D6A-49C0-95D8-3020552E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363CC-4534-4117-9995-4C252A4F9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3C792-D574-4488-8EC1-DF96D23AD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DCCB6-1CB2-4E7A-8E10-D59C481DE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CC7C2-306A-4DE7-8265-3F8D8588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DC94-346D-4BFB-9E43-5D08A8D4236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93F52-2F95-4545-8DDB-C29DB79A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F2E0D-C3C7-460E-BC06-D7F8D787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393E-D348-4082-98E3-30EA81B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0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9FDF-76F5-4B7E-8452-BF8E03BB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8AE8D-EEF6-4663-9E89-20931B75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DC94-346D-4BFB-9E43-5D08A8D4236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B9556-927A-4F24-94C3-8481BD57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EED7D-4BF1-47AC-88E4-19675E0B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393E-D348-4082-98E3-30EA81B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4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70AFD-90E4-446A-8A8D-AAED9900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DC94-346D-4BFB-9E43-5D08A8D4236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3A4D5-D434-45A4-B325-D36B9151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C2F50-B99F-46C4-8EBA-9CEA1734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393E-D348-4082-98E3-30EA81B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0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9306-4E15-41E4-8B55-B7098D56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F443-E781-422E-BAFF-2FD3CCCA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719F4-57E8-49A2-90E7-FC612C731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0D2F0-C8E0-4A23-834A-305E0600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DC94-346D-4BFB-9E43-5D08A8D4236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010A1-5071-4C59-8E42-F7B48231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5B2DA-B9E0-4353-B3B4-8973AC4A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393E-D348-4082-98E3-30EA81B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A08C-5E17-493C-B604-F3F28B76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DBF1D-83F9-4E95-B185-4CEF89D26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0A6F9-684E-4A28-8373-A5BB0E542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FB89D-18B7-4338-8C8A-992676F0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DC94-346D-4BFB-9E43-5D08A8D4236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93FB3-5351-4DCD-8E53-DCCD35D5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3CFA5-C99D-4D58-8BC7-0FA44C40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393E-D348-4082-98E3-30EA81B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DCA3C-A42D-492D-88CF-A3D112F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FBD84-560F-4249-B467-09F848BB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5C08A-3863-4384-BB5C-A5E490739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4DC94-346D-4BFB-9E43-5D08A8D4236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B500-6A74-4DBD-9029-D3E0B2263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1A72-0312-49A3-AE3F-1BF1874DF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393E-D348-4082-98E3-30EA81B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svg"/><Relationship Id="rId21" Type="http://schemas.openxmlformats.org/officeDocument/2006/relationships/image" Target="../media/image13.svg"/><Relationship Id="rId42" Type="http://schemas.openxmlformats.org/officeDocument/2006/relationships/image" Target="../media/image34.png"/><Relationship Id="rId47" Type="http://schemas.openxmlformats.org/officeDocument/2006/relationships/image" Target="../media/image39.svg"/><Relationship Id="rId63" Type="http://schemas.openxmlformats.org/officeDocument/2006/relationships/image" Target="../media/image55.svg"/><Relationship Id="rId68" Type="http://schemas.openxmlformats.org/officeDocument/2006/relationships/image" Target="../media/image60.png"/><Relationship Id="rId84" Type="http://schemas.openxmlformats.org/officeDocument/2006/relationships/image" Target="../media/image76.svg"/><Relationship Id="rId89" Type="http://schemas.openxmlformats.org/officeDocument/2006/relationships/image" Target="../media/image81.png"/><Relationship Id="rId16" Type="http://schemas.openxmlformats.org/officeDocument/2006/relationships/image" Target="../media/image8.svg"/><Relationship Id="rId11" Type="http://schemas.openxmlformats.org/officeDocument/2006/relationships/image" Target="../media/image5.png"/><Relationship Id="rId32" Type="http://schemas.openxmlformats.org/officeDocument/2006/relationships/image" Target="../media/image24.svg"/><Relationship Id="rId37" Type="http://schemas.openxmlformats.org/officeDocument/2006/relationships/image" Target="../media/image29.png"/><Relationship Id="rId53" Type="http://schemas.openxmlformats.org/officeDocument/2006/relationships/image" Target="../media/image45.svg"/><Relationship Id="rId58" Type="http://schemas.openxmlformats.org/officeDocument/2006/relationships/image" Target="../media/image50.png"/><Relationship Id="rId74" Type="http://schemas.openxmlformats.org/officeDocument/2006/relationships/image" Target="../media/image66.png"/><Relationship Id="rId79" Type="http://schemas.openxmlformats.org/officeDocument/2006/relationships/image" Target="../media/image71.svg"/><Relationship Id="rId102" Type="http://schemas.openxmlformats.org/officeDocument/2006/relationships/image" Target="../media/image94.png"/><Relationship Id="rId5" Type="http://schemas.openxmlformats.org/officeDocument/2006/relationships/image" Target="../media/image3.png"/><Relationship Id="rId90" Type="http://schemas.openxmlformats.org/officeDocument/2006/relationships/image" Target="../media/image82.png"/><Relationship Id="rId95" Type="http://schemas.openxmlformats.org/officeDocument/2006/relationships/image" Target="../media/image87.svg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43" Type="http://schemas.openxmlformats.org/officeDocument/2006/relationships/image" Target="../media/image35.svg"/><Relationship Id="rId48" Type="http://schemas.openxmlformats.org/officeDocument/2006/relationships/image" Target="../media/image40.png"/><Relationship Id="rId64" Type="http://schemas.openxmlformats.org/officeDocument/2006/relationships/image" Target="../media/image56.png"/><Relationship Id="rId69" Type="http://schemas.openxmlformats.org/officeDocument/2006/relationships/image" Target="../media/image61.svg"/><Relationship Id="rId80" Type="http://schemas.openxmlformats.org/officeDocument/2006/relationships/image" Target="../media/image72.png"/><Relationship Id="rId85" Type="http://schemas.openxmlformats.org/officeDocument/2006/relationships/image" Target="../media/image77.png"/><Relationship Id="rId12" Type="http://schemas.openxmlformats.org/officeDocument/2006/relationships/hyperlink" Target="https://www.microsoft.com/en-us/annualreports/ar2018/downloadcenter" TargetMode="External"/><Relationship Id="rId17" Type="http://schemas.openxmlformats.org/officeDocument/2006/relationships/image" Target="../media/image9.png"/><Relationship Id="rId33" Type="http://schemas.openxmlformats.org/officeDocument/2006/relationships/image" Target="../media/image25.png"/><Relationship Id="rId38" Type="http://schemas.openxmlformats.org/officeDocument/2006/relationships/image" Target="../media/image30.svg"/><Relationship Id="rId59" Type="http://schemas.openxmlformats.org/officeDocument/2006/relationships/image" Target="../media/image51.svg"/><Relationship Id="rId103" Type="http://schemas.openxmlformats.org/officeDocument/2006/relationships/image" Target="../media/image95.svg"/><Relationship Id="rId20" Type="http://schemas.openxmlformats.org/officeDocument/2006/relationships/image" Target="../media/image12.png"/><Relationship Id="rId41" Type="http://schemas.openxmlformats.org/officeDocument/2006/relationships/image" Target="../media/image33.png"/><Relationship Id="rId54" Type="http://schemas.openxmlformats.org/officeDocument/2006/relationships/image" Target="../media/image46.png"/><Relationship Id="rId62" Type="http://schemas.openxmlformats.org/officeDocument/2006/relationships/image" Target="../media/image54.png"/><Relationship Id="rId70" Type="http://schemas.openxmlformats.org/officeDocument/2006/relationships/image" Target="../media/image62.png"/><Relationship Id="rId75" Type="http://schemas.openxmlformats.org/officeDocument/2006/relationships/image" Target="../media/image67.svg"/><Relationship Id="rId83" Type="http://schemas.openxmlformats.org/officeDocument/2006/relationships/image" Target="../media/image75.png"/><Relationship Id="rId88" Type="http://schemas.openxmlformats.org/officeDocument/2006/relationships/image" Target="../media/image80.png"/><Relationship Id="rId91" Type="http://schemas.openxmlformats.org/officeDocument/2006/relationships/image" Target="../media/image83.svg"/><Relationship Id="rId96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icrosoft.com/en-us/trustcenter/security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5.svg"/><Relationship Id="rId28" Type="http://schemas.openxmlformats.org/officeDocument/2006/relationships/image" Target="../media/image20.svg"/><Relationship Id="rId36" Type="http://schemas.openxmlformats.org/officeDocument/2006/relationships/image" Target="../media/image28.svg"/><Relationship Id="rId49" Type="http://schemas.openxmlformats.org/officeDocument/2006/relationships/image" Target="../media/image41.png"/><Relationship Id="rId57" Type="http://schemas.openxmlformats.org/officeDocument/2006/relationships/image" Target="../media/image49.svg"/><Relationship Id="rId106" Type="http://schemas.openxmlformats.org/officeDocument/2006/relationships/image" Target="../media/image98.svg"/><Relationship Id="rId10" Type="http://schemas.openxmlformats.org/officeDocument/2006/relationships/image" Target="../media/image4.png"/><Relationship Id="rId31" Type="http://schemas.openxmlformats.org/officeDocument/2006/relationships/image" Target="../media/image23.png"/><Relationship Id="rId44" Type="http://schemas.openxmlformats.org/officeDocument/2006/relationships/image" Target="../media/image36.png"/><Relationship Id="rId52" Type="http://schemas.openxmlformats.org/officeDocument/2006/relationships/image" Target="../media/image44.png"/><Relationship Id="rId60" Type="http://schemas.openxmlformats.org/officeDocument/2006/relationships/image" Target="../media/image52.png"/><Relationship Id="rId65" Type="http://schemas.openxmlformats.org/officeDocument/2006/relationships/image" Target="../media/image57.svg"/><Relationship Id="rId73" Type="http://schemas.openxmlformats.org/officeDocument/2006/relationships/image" Target="../media/image65.svg"/><Relationship Id="rId78" Type="http://schemas.openxmlformats.org/officeDocument/2006/relationships/image" Target="../media/image70.png"/><Relationship Id="rId81" Type="http://schemas.openxmlformats.org/officeDocument/2006/relationships/image" Target="../media/image73.png"/><Relationship Id="rId86" Type="http://schemas.openxmlformats.org/officeDocument/2006/relationships/image" Target="../media/image78.png"/><Relationship Id="rId94" Type="http://schemas.openxmlformats.org/officeDocument/2006/relationships/image" Target="../media/image86.png"/><Relationship Id="rId99" Type="http://schemas.openxmlformats.org/officeDocument/2006/relationships/image" Target="../media/image91.svg"/><Relationship Id="rId101" Type="http://schemas.openxmlformats.org/officeDocument/2006/relationships/image" Target="../media/image93.svg"/><Relationship Id="rId4" Type="http://schemas.openxmlformats.org/officeDocument/2006/relationships/image" Target="../media/image2.svg"/><Relationship Id="rId9" Type="http://schemas.openxmlformats.org/officeDocument/2006/relationships/hyperlink" Target="https://www.microsoft.com/en-us/trustcenter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0.svg"/><Relationship Id="rId39" Type="http://schemas.openxmlformats.org/officeDocument/2006/relationships/image" Target="../media/image31.png"/><Relationship Id="rId34" Type="http://schemas.openxmlformats.org/officeDocument/2006/relationships/image" Target="../media/image26.svg"/><Relationship Id="rId50" Type="http://schemas.openxmlformats.org/officeDocument/2006/relationships/image" Target="../media/image42.png"/><Relationship Id="rId55" Type="http://schemas.openxmlformats.org/officeDocument/2006/relationships/image" Target="../media/image47.svg"/><Relationship Id="rId76" Type="http://schemas.openxmlformats.org/officeDocument/2006/relationships/image" Target="../media/image68.png"/><Relationship Id="rId97" Type="http://schemas.openxmlformats.org/officeDocument/2006/relationships/image" Target="../media/image89.svg"/><Relationship Id="rId104" Type="http://schemas.openxmlformats.org/officeDocument/2006/relationships/image" Target="../media/image96.png"/><Relationship Id="rId7" Type="http://schemas.openxmlformats.org/officeDocument/2006/relationships/hyperlink" Target="https://www.microsoft.com/en-us/trustcenter/compliance" TargetMode="External"/><Relationship Id="rId71" Type="http://schemas.openxmlformats.org/officeDocument/2006/relationships/image" Target="../media/image63.svg"/><Relationship Id="rId92" Type="http://schemas.openxmlformats.org/officeDocument/2006/relationships/image" Target="../media/image84.png"/><Relationship Id="rId2" Type="http://schemas.openxmlformats.org/officeDocument/2006/relationships/hyperlink" Target="https://www.zdnet.com/article/microsoft-teams-now-at-more-than-115-million-daily-active-users/#:~:text=Teams%20is%20now%20at%20more,as%20of%20late%20April%202020." TargetMode="External"/><Relationship Id="rId29" Type="http://schemas.openxmlformats.org/officeDocument/2006/relationships/image" Target="../media/image21.png"/><Relationship Id="rId24" Type="http://schemas.openxmlformats.org/officeDocument/2006/relationships/image" Target="../media/image16.jpeg"/><Relationship Id="rId40" Type="http://schemas.openxmlformats.org/officeDocument/2006/relationships/image" Target="../media/image32.svg"/><Relationship Id="rId45" Type="http://schemas.openxmlformats.org/officeDocument/2006/relationships/image" Target="../media/image37.png"/><Relationship Id="rId66" Type="http://schemas.openxmlformats.org/officeDocument/2006/relationships/image" Target="../media/image58.png"/><Relationship Id="rId87" Type="http://schemas.openxmlformats.org/officeDocument/2006/relationships/image" Target="../media/image79.png"/><Relationship Id="rId61" Type="http://schemas.openxmlformats.org/officeDocument/2006/relationships/image" Target="../media/image53.svg"/><Relationship Id="rId82" Type="http://schemas.openxmlformats.org/officeDocument/2006/relationships/image" Target="../media/image74.svg"/><Relationship Id="rId19" Type="http://schemas.openxmlformats.org/officeDocument/2006/relationships/image" Target="../media/image11.png"/><Relationship Id="rId14" Type="http://schemas.microsoft.com/office/2007/relationships/hdphoto" Target="../media/hdphoto1.wdp"/><Relationship Id="rId30" Type="http://schemas.openxmlformats.org/officeDocument/2006/relationships/image" Target="../media/image22.svg"/><Relationship Id="rId35" Type="http://schemas.openxmlformats.org/officeDocument/2006/relationships/image" Target="../media/image27.png"/><Relationship Id="rId56" Type="http://schemas.openxmlformats.org/officeDocument/2006/relationships/image" Target="../media/image48.png"/><Relationship Id="rId77" Type="http://schemas.openxmlformats.org/officeDocument/2006/relationships/image" Target="../media/image69.svg"/><Relationship Id="rId100" Type="http://schemas.openxmlformats.org/officeDocument/2006/relationships/image" Target="../media/image92.png"/><Relationship Id="rId105" Type="http://schemas.openxmlformats.org/officeDocument/2006/relationships/image" Target="../media/image97.png"/><Relationship Id="rId8" Type="http://schemas.openxmlformats.org/officeDocument/2006/relationships/hyperlink" Target="https://www.microsoft.com/en-us/trustcenter/about/transparency" TargetMode="External"/><Relationship Id="rId51" Type="http://schemas.openxmlformats.org/officeDocument/2006/relationships/image" Target="../media/image43.png"/><Relationship Id="rId72" Type="http://schemas.openxmlformats.org/officeDocument/2006/relationships/image" Target="../media/image64.png"/><Relationship Id="rId93" Type="http://schemas.openxmlformats.org/officeDocument/2006/relationships/image" Target="../media/image85.svg"/><Relationship Id="rId98" Type="http://schemas.openxmlformats.org/officeDocument/2006/relationships/image" Target="../media/image90.png"/><Relationship Id="rId3" Type="http://schemas.openxmlformats.org/officeDocument/2006/relationships/image" Target="../media/image1.png"/><Relationship Id="rId25" Type="http://schemas.openxmlformats.org/officeDocument/2006/relationships/image" Target="../media/image17.png"/><Relationship Id="rId46" Type="http://schemas.openxmlformats.org/officeDocument/2006/relationships/image" Target="../media/image38.png"/><Relationship Id="rId67" Type="http://schemas.openxmlformats.org/officeDocument/2006/relationships/image" Target="../media/image5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14025BB-942E-4D36-A13D-F306244B624A}"/>
              </a:ext>
            </a:extLst>
          </p:cNvPr>
          <p:cNvCxnSpPr>
            <a:cxnSpLocks/>
          </p:cNvCxnSpPr>
          <p:nvPr/>
        </p:nvCxnSpPr>
        <p:spPr>
          <a:xfrm>
            <a:off x="5222015" y="1570217"/>
            <a:ext cx="6217" cy="108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183C358-5974-4BE2-BEC6-A67DAACF4F36}"/>
              </a:ext>
            </a:extLst>
          </p:cNvPr>
          <p:cNvCxnSpPr>
            <a:cxnSpLocks/>
          </p:cNvCxnSpPr>
          <p:nvPr/>
        </p:nvCxnSpPr>
        <p:spPr>
          <a:xfrm flipH="1">
            <a:off x="472839" y="1540498"/>
            <a:ext cx="15468" cy="42928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310EC4-A75D-4B7A-8389-726A7502B806}"/>
              </a:ext>
            </a:extLst>
          </p:cNvPr>
          <p:cNvSpPr txBox="1"/>
          <p:nvPr/>
        </p:nvSpPr>
        <p:spPr>
          <a:xfrm>
            <a:off x="-5350" y="1921425"/>
            <a:ext cx="1991998" cy="26007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Analyst Recognition</a:t>
            </a:r>
            <a:r>
              <a:rPr lang="en-US" sz="900" dirty="0"/>
              <a:t>:</a:t>
            </a:r>
            <a:br>
              <a:rPr lang="en-US" sz="900" dirty="0"/>
            </a:br>
            <a:r>
              <a:rPr lang="en-US" sz="700" dirty="0"/>
              <a:t>1) Analytics &amp; BI</a:t>
            </a:r>
          </a:p>
          <a:p>
            <a:r>
              <a:rPr lang="en-US" sz="700" dirty="0"/>
              <a:t>2) API Management (Full Lifecycle)</a:t>
            </a:r>
          </a:p>
          <a:p>
            <a:r>
              <a:rPr lang="en-US" sz="700" dirty="0"/>
              <a:t>3) Cloud DBMS</a:t>
            </a:r>
          </a:p>
          <a:p>
            <a:r>
              <a:rPr lang="en-US" sz="700" dirty="0"/>
              <a:t>4) Cloud Infrastructure</a:t>
            </a:r>
          </a:p>
          <a:p>
            <a:r>
              <a:rPr lang="en-US" sz="700" dirty="0"/>
              <a:t>5) Content Services Platforms</a:t>
            </a:r>
          </a:p>
          <a:p>
            <a:r>
              <a:rPr lang="en-US" sz="700" dirty="0"/>
              <a:t>6) CRM Customer Engagement</a:t>
            </a:r>
          </a:p>
          <a:p>
            <a:r>
              <a:rPr lang="en-US" sz="700" dirty="0"/>
              <a:t>7) CRM Customer Service Solutions</a:t>
            </a:r>
          </a:p>
          <a:p>
            <a:r>
              <a:rPr lang="en-US" sz="700" dirty="0"/>
              <a:t>8) CRM Lead Management</a:t>
            </a:r>
          </a:p>
          <a:p>
            <a:r>
              <a:rPr lang="en-US" sz="700" dirty="0"/>
              <a:t>9) CRM Sales Force Automation</a:t>
            </a:r>
          </a:p>
          <a:p>
            <a:r>
              <a:rPr lang="en-US" sz="700" dirty="0"/>
              <a:t>10) Data Integration Tools</a:t>
            </a:r>
          </a:p>
          <a:p>
            <a:r>
              <a:rPr lang="en-US" sz="700" dirty="0"/>
              <a:t>11) Data Science &amp; ML</a:t>
            </a:r>
          </a:p>
          <a:p>
            <a:r>
              <a:rPr lang="en-US" sz="700" dirty="0"/>
              <a:t>12) ERP (Cloud)</a:t>
            </a:r>
          </a:p>
          <a:p>
            <a:r>
              <a:rPr lang="en-US" sz="700" dirty="0"/>
              <a:t>13) </a:t>
            </a:r>
            <a:r>
              <a:rPr lang="en-US" sz="700" dirty="0" err="1"/>
              <a:t>Iot</a:t>
            </a:r>
            <a:r>
              <a:rPr lang="en-US" sz="700" dirty="0"/>
              <a:t> (Industrial)</a:t>
            </a:r>
          </a:p>
          <a:p>
            <a:r>
              <a:rPr lang="en-US" sz="700" dirty="0"/>
              <a:t>14) Low-Code App Platforms</a:t>
            </a:r>
          </a:p>
          <a:p>
            <a:r>
              <a:rPr lang="en-US" sz="700" dirty="0"/>
              <a:t>15) Meeting Solutions</a:t>
            </a:r>
          </a:p>
          <a:p>
            <a:r>
              <a:rPr lang="en-US" sz="700" dirty="0"/>
              <a:t>16) Robotic Process Automation (RPA)</a:t>
            </a:r>
          </a:p>
          <a:p>
            <a:r>
              <a:rPr lang="en-US" sz="700" dirty="0"/>
              <a:t>17) Security: Access Management</a:t>
            </a:r>
          </a:p>
          <a:p>
            <a:r>
              <a:rPr lang="en-US" sz="700" dirty="0"/>
              <a:t>18) Security: Cloud Access Security Brokers</a:t>
            </a:r>
          </a:p>
          <a:p>
            <a:r>
              <a:rPr lang="en-US" sz="700" dirty="0"/>
              <a:t>19) Security: Endpoint Protection</a:t>
            </a:r>
          </a:p>
          <a:p>
            <a:r>
              <a:rPr lang="en-US" sz="700" dirty="0"/>
              <a:t>20) Security: Ent. Information Archiving</a:t>
            </a:r>
          </a:p>
          <a:p>
            <a:r>
              <a:rPr lang="en-US" sz="700" dirty="0"/>
              <a:t>21) Security: Unified Endpoint Management</a:t>
            </a:r>
          </a:p>
          <a:p>
            <a:endParaRPr lang="en-US" sz="700" dirty="0"/>
          </a:p>
        </p:txBody>
      </p:sp>
      <p:graphicFrame>
        <p:nvGraphicFramePr>
          <p:cNvPr id="232" name="Table 231">
            <a:extLst>
              <a:ext uri="{FF2B5EF4-FFF2-40B4-BE49-F238E27FC236}">
                <a16:creationId xmlns:a16="http://schemas.microsoft.com/office/drawing/2014/main" id="{F94C627D-701B-4096-B96E-8B019D0EA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34127"/>
              </p:ext>
            </p:extLst>
          </p:nvPr>
        </p:nvGraphicFramePr>
        <p:xfrm>
          <a:off x="1708563" y="4865045"/>
          <a:ext cx="8416382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18">
                  <a:extLst>
                    <a:ext uri="{9D8B030D-6E8A-4147-A177-3AD203B41FA5}">
                      <a16:colId xmlns:a16="http://schemas.microsoft.com/office/drawing/2014/main" val="2161727107"/>
                    </a:ext>
                  </a:extLst>
                </a:gridCol>
                <a:gridCol w="660717">
                  <a:extLst>
                    <a:ext uri="{9D8B030D-6E8A-4147-A177-3AD203B41FA5}">
                      <a16:colId xmlns:a16="http://schemas.microsoft.com/office/drawing/2014/main" val="1507471761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3597470432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1470816270"/>
                    </a:ext>
                  </a:extLst>
                </a:gridCol>
                <a:gridCol w="812713">
                  <a:extLst>
                    <a:ext uri="{9D8B030D-6E8A-4147-A177-3AD203B41FA5}">
                      <a16:colId xmlns:a16="http://schemas.microsoft.com/office/drawing/2014/main" val="2308921140"/>
                    </a:ext>
                  </a:extLst>
                </a:gridCol>
                <a:gridCol w="733743">
                  <a:extLst>
                    <a:ext uri="{9D8B030D-6E8A-4147-A177-3AD203B41FA5}">
                      <a16:colId xmlns:a16="http://schemas.microsoft.com/office/drawing/2014/main" val="2096046502"/>
                    </a:ext>
                  </a:extLst>
                </a:gridCol>
                <a:gridCol w="616909">
                  <a:extLst>
                    <a:ext uri="{9D8B030D-6E8A-4147-A177-3AD203B41FA5}">
                      <a16:colId xmlns:a16="http://schemas.microsoft.com/office/drawing/2014/main" val="1543154358"/>
                    </a:ext>
                  </a:extLst>
                </a:gridCol>
                <a:gridCol w="609917">
                  <a:extLst>
                    <a:ext uri="{9D8B030D-6E8A-4147-A177-3AD203B41FA5}">
                      <a16:colId xmlns:a16="http://schemas.microsoft.com/office/drawing/2014/main" val="3737171777"/>
                    </a:ext>
                  </a:extLst>
                </a:gridCol>
                <a:gridCol w="349542">
                  <a:extLst>
                    <a:ext uri="{9D8B030D-6E8A-4147-A177-3AD203B41FA5}">
                      <a16:colId xmlns:a16="http://schemas.microsoft.com/office/drawing/2014/main" val="2285737043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2606421246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710725083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3848450743"/>
                    </a:ext>
                  </a:extLst>
                </a:gridCol>
                <a:gridCol w="660234">
                  <a:extLst>
                    <a:ext uri="{9D8B030D-6E8A-4147-A177-3AD203B41FA5}">
                      <a16:colId xmlns:a16="http://schemas.microsoft.com/office/drawing/2014/main" val="3899692940"/>
                    </a:ext>
                  </a:extLst>
                </a:gridCol>
              </a:tblGrid>
              <a:tr h="27219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0072C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 (600+ Services)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74234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15794"/>
                  </a:ext>
                </a:extLst>
              </a:tr>
              <a:tr h="308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AI &amp; ML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Analytics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Blockchain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Compute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Containers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Databases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Dev Tools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DevOps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IoT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Media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Networking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Security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Storage</a:t>
                      </a:r>
                    </a:p>
                  </a:txBody>
                  <a:tcPr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8243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A5CB141-3725-48B7-B6C1-BC63CCE0A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97"/>
              </p:ext>
            </p:extLst>
          </p:nvPr>
        </p:nvGraphicFramePr>
        <p:xfrm>
          <a:off x="7790767" y="1201871"/>
          <a:ext cx="4114946" cy="117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595">
                  <a:extLst>
                    <a:ext uri="{9D8B030D-6E8A-4147-A177-3AD203B41FA5}">
                      <a16:colId xmlns:a16="http://schemas.microsoft.com/office/drawing/2014/main" val="2983318212"/>
                    </a:ext>
                  </a:extLst>
                </a:gridCol>
                <a:gridCol w="567595">
                  <a:extLst>
                    <a:ext uri="{9D8B030D-6E8A-4147-A177-3AD203B41FA5}">
                      <a16:colId xmlns:a16="http://schemas.microsoft.com/office/drawing/2014/main" val="2161727107"/>
                    </a:ext>
                  </a:extLst>
                </a:gridCol>
                <a:gridCol w="773444">
                  <a:extLst>
                    <a:ext uri="{9D8B030D-6E8A-4147-A177-3AD203B41FA5}">
                      <a16:colId xmlns:a16="http://schemas.microsoft.com/office/drawing/2014/main" val="1507471761"/>
                    </a:ext>
                  </a:extLst>
                </a:gridCol>
                <a:gridCol w="469143">
                  <a:extLst>
                    <a:ext uri="{9D8B030D-6E8A-4147-A177-3AD203B41FA5}">
                      <a16:colId xmlns:a16="http://schemas.microsoft.com/office/drawing/2014/main" val="3598498211"/>
                    </a:ext>
                  </a:extLst>
                </a:gridCol>
                <a:gridCol w="689492">
                  <a:extLst>
                    <a:ext uri="{9D8B030D-6E8A-4147-A177-3AD203B41FA5}">
                      <a16:colId xmlns:a16="http://schemas.microsoft.com/office/drawing/2014/main" val="3905815440"/>
                    </a:ext>
                  </a:extLst>
                </a:gridCol>
                <a:gridCol w="620730">
                  <a:extLst>
                    <a:ext uri="{9D8B030D-6E8A-4147-A177-3AD203B41FA5}">
                      <a16:colId xmlns:a16="http://schemas.microsoft.com/office/drawing/2014/main" val="2409112392"/>
                    </a:ext>
                  </a:extLst>
                </a:gridCol>
                <a:gridCol w="426947">
                  <a:extLst>
                    <a:ext uri="{9D8B030D-6E8A-4147-A177-3AD203B41FA5}">
                      <a16:colId xmlns:a16="http://schemas.microsoft.com/office/drawing/2014/main" val="4031879615"/>
                    </a:ext>
                  </a:extLst>
                </a:gridCol>
              </a:tblGrid>
              <a:tr h="32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EB3C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EB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EB3C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Microsoft 365</a:t>
                      </a:r>
                    </a:p>
                  </a:txBody>
                  <a:tcPr>
                    <a:lnB w="76200" cap="flat" cmpd="sng" algn="ctr">
                      <a:solidFill>
                        <a:srgbClr val="EB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EB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EB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EB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EB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74234"/>
                  </a:ext>
                </a:extLst>
              </a:tr>
              <a:tr h="2726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B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B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B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B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B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B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B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15794"/>
                  </a:ext>
                </a:extLst>
              </a:tr>
              <a:tr h="317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Teams</a:t>
                      </a:r>
                      <a:b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hlinkClick r:id="rId2"/>
                        </a:rPr>
                        <a:t>115M+ Daily Active Users</a:t>
                      </a:r>
                      <a:endParaRPr lang="en-US" sz="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Office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Sharepoint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OneDrive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Excel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82433"/>
                  </a:ext>
                </a:extLst>
              </a:tr>
            </a:tbl>
          </a:graphicData>
        </a:graphic>
      </p:graphicFrame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0728FF1-3EBE-4CE5-8F98-2F1E18F984EE}"/>
              </a:ext>
            </a:extLst>
          </p:cNvPr>
          <p:cNvCxnSpPr>
            <a:cxnSpLocks/>
          </p:cNvCxnSpPr>
          <p:nvPr/>
        </p:nvCxnSpPr>
        <p:spPr>
          <a:xfrm>
            <a:off x="7788586" y="1540498"/>
            <a:ext cx="6217" cy="1083564"/>
          </a:xfrm>
          <a:prstGeom prst="line">
            <a:avLst/>
          </a:prstGeom>
          <a:ln>
            <a:solidFill>
              <a:srgbClr val="EB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0B9DE6-41E2-40EA-81F8-0B4631D5C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96428"/>
              </p:ext>
            </p:extLst>
          </p:nvPr>
        </p:nvGraphicFramePr>
        <p:xfrm>
          <a:off x="5225124" y="3483844"/>
          <a:ext cx="2333054" cy="93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931">
                  <a:extLst>
                    <a:ext uri="{9D8B030D-6E8A-4147-A177-3AD203B41FA5}">
                      <a16:colId xmlns:a16="http://schemas.microsoft.com/office/drawing/2014/main" val="2161727107"/>
                    </a:ext>
                  </a:extLst>
                </a:gridCol>
                <a:gridCol w="1171123">
                  <a:extLst>
                    <a:ext uri="{9D8B030D-6E8A-4147-A177-3AD203B41FA5}">
                      <a16:colId xmlns:a16="http://schemas.microsoft.com/office/drawing/2014/main" val="1507471761"/>
                    </a:ext>
                  </a:extLst>
                </a:gridCol>
              </a:tblGrid>
              <a:tr h="32330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8272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Customer Data Platform (CDP)</a:t>
                      </a: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74234"/>
                  </a:ext>
                </a:extLst>
              </a:tr>
              <a:tr h="2726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15794"/>
                  </a:ext>
                </a:extLst>
              </a:tr>
              <a:tr h="317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 </a:t>
                      </a:r>
                      <a:b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Insights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 Voice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824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202A3C-B417-43C4-9FB0-E835A35D0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67372"/>
              </p:ext>
            </p:extLst>
          </p:nvPr>
        </p:nvGraphicFramePr>
        <p:xfrm>
          <a:off x="1713368" y="2285427"/>
          <a:ext cx="10205228" cy="1098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67">
                  <a:extLst>
                    <a:ext uri="{9D8B030D-6E8A-4147-A177-3AD203B41FA5}">
                      <a16:colId xmlns:a16="http://schemas.microsoft.com/office/drawing/2014/main" val="2161727107"/>
                    </a:ext>
                  </a:extLst>
                </a:gridCol>
                <a:gridCol w="547202">
                  <a:extLst>
                    <a:ext uri="{9D8B030D-6E8A-4147-A177-3AD203B41FA5}">
                      <a16:colId xmlns:a16="http://schemas.microsoft.com/office/drawing/2014/main" val="1507471761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894530567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450865225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398476652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199378259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3482671698"/>
                    </a:ext>
                  </a:extLst>
                </a:gridCol>
                <a:gridCol w="762317">
                  <a:extLst>
                    <a:ext uri="{9D8B030D-6E8A-4147-A177-3AD203B41FA5}">
                      <a16:colId xmlns:a16="http://schemas.microsoft.com/office/drawing/2014/main" val="4165417118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743780556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172319949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3998601963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236425688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4062868261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403693944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820022206"/>
                    </a:ext>
                  </a:extLst>
                </a:gridCol>
                <a:gridCol w="722305">
                  <a:extLst>
                    <a:ext uri="{9D8B030D-6E8A-4147-A177-3AD203B41FA5}">
                      <a16:colId xmlns:a16="http://schemas.microsoft.com/office/drawing/2014/main" val="457970289"/>
                    </a:ext>
                  </a:extLst>
                </a:gridCol>
              </a:tblGrid>
              <a:tr h="323308">
                <a:tc gridSpan="1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8272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Dynamics 365</a:t>
                      </a: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74234"/>
                  </a:ext>
                </a:extLst>
              </a:tr>
              <a:tr h="2726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15794"/>
                  </a:ext>
                </a:extLst>
              </a:tr>
              <a:tr h="317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Virtual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Agents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Field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Service</a:t>
                      </a:r>
                    </a:p>
                    <a:p>
                      <a:pPr algn="ctr"/>
                      <a:endParaRPr lang="en-US" sz="9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Product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Visualize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Remote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Assist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Commerce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Connected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Fraud 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Protection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Supply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Chain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Guides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Finance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Project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Business Central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8243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9A99D0-41AE-4CC5-B4CC-78EADCB77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0678"/>
              </p:ext>
            </p:extLst>
          </p:nvPr>
        </p:nvGraphicFramePr>
        <p:xfrm>
          <a:off x="1744401" y="3486142"/>
          <a:ext cx="3411537" cy="96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2161727107"/>
                    </a:ext>
                  </a:extLst>
                </a:gridCol>
                <a:gridCol w="527367">
                  <a:extLst>
                    <a:ext uri="{9D8B030D-6E8A-4147-A177-3AD203B41FA5}">
                      <a16:colId xmlns:a16="http://schemas.microsoft.com/office/drawing/2014/main" val="1507471761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385225401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1694581665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3483432806"/>
                    </a:ext>
                  </a:extLst>
                </a:gridCol>
              </a:tblGrid>
              <a:tr h="3233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742774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Power Platform</a:t>
                      </a:r>
                    </a:p>
                  </a:txBody>
                  <a:tcPr>
                    <a:lnB w="76200" cap="flat" cmpd="sng" algn="ctr">
                      <a:solidFill>
                        <a:srgbClr val="74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742774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74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742774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74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742774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74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74234"/>
                  </a:ext>
                </a:extLst>
              </a:tr>
              <a:tr h="2726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4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4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4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4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4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15794"/>
                  </a:ext>
                </a:extLst>
              </a:tr>
              <a:tr h="317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Power BI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7M Users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Power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Apps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Power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Automate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Power 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Virtual Agents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Power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Portals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8243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ACD4C40-847F-4A9E-8F17-0887E3E1D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64238"/>
              </p:ext>
            </p:extLst>
          </p:nvPr>
        </p:nvGraphicFramePr>
        <p:xfrm>
          <a:off x="7801864" y="3475828"/>
          <a:ext cx="2882657" cy="105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369">
                  <a:extLst>
                    <a:ext uri="{9D8B030D-6E8A-4147-A177-3AD203B41FA5}">
                      <a16:colId xmlns:a16="http://schemas.microsoft.com/office/drawing/2014/main" val="2161727107"/>
                    </a:ext>
                  </a:extLst>
                </a:gridCol>
                <a:gridCol w="740092">
                  <a:extLst>
                    <a:ext uri="{9D8B030D-6E8A-4147-A177-3AD203B41FA5}">
                      <a16:colId xmlns:a16="http://schemas.microsoft.com/office/drawing/2014/main" val="1507471761"/>
                    </a:ext>
                  </a:extLst>
                </a:gridCol>
                <a:gridCol w="681209">
                  <a:extLst>
                    <a:ext uri="{9D8B030D-6E8A-4147-A177-3AD203B41FA5}">
                      <a16:colId xmlns:a16="http://schemas.microsoft.com/office/drawing/2014/main" val="488405866"/>
                    </a:ext>
                  </a:extLst>
                </a:gridCol>
                <a:gridCol w="791987">
                  <a:extLst>
                    <a:ext uri="{9D8B030D-6E8A-4147-A177-3AD203B41FA5}">
                      <a16:colId xmlns:a16="http://schemas.microsoft.com/office/drawing/2014/main" val="644662961"/>
                    </a:ext>
                  </a:extLst>
                </a:gridCol>
              </a:tblGrid>
              <a:tr h="32330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72C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Dataverse</a:t>
                      </a:r>
                    </a:p>
                  </a:txBody>
                  <a:tcPr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3A7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74234"/>
                  </a:ext>
                </a:extLst>
              </a:tr>
              <a:tr h="2726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15794"/>
                  </a:ext>
                </a:extLst>
              </a:tr>
              <a:tr h="317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Dataverse for Teams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Common</a:t>
                      </a:r>
                      <a:b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Data Model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Cloud Services APIs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400+ Connectors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82433"/>
                  </a:ext>
                </a:extLst>
              </a:tr>
            </a:tbl>
          </a:graphicData>
        </a:graphic>
      </p:graphicFrame>
      <p:pic>
        <p:nvPicPr>
          <p:cNvPr id="24" name="Graphic 23">
            <a:extLst>
              <a:ext uri="{FF2B5EF4-FFF2-40B4-BE49-F238E27FC236}">
                <a16:creationId xmlns:a16="http://schemas.microsoft.com/office/drawing/2014/main" id="{FFD21BE4-2DC2-4E5B-BE16-41676328B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9506" y="2699433"/>
            <a:ext cx="219456" cy="219456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F7F90E2-8124-4222-A59B-FE308FF56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01566"/>
              </p:ext>
            </p:extLst>
          </p:nvPr>
        </p:nvGraphicFramePr>
        <p:xfrm>
          <a:off x="5196863" y="1220009"/>
          <a:ext cx="1996530" cy="91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43">
                  <a:extLst>
                    <a:ext uri="{9D8B030D-6E8A-4147-A177-3AD203B41FA5}">
                      <a16:colId xmlns:a16="http://schemas.microsoft.com/office/drawing/2014/main" val="2161727107"/>
                    </a:ext>
                  </a:extLst>
                </a:gridCol>
                <a:gridCol w="1123087">
                  <a:extLst>
                    <a:ext uri="{9D8B030D-6E8A-4147-A177-3AD203B41FA5}">
                      <a16:colId xmlns:a16="http://schemas.microsoft.com/office/drawing/2014/main" val="1507471761"/>
                    </a:ext>
                  </a:extLst>
                </a:gridCol>
              </a:tblGrid>
              <a:tr h="32330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72C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74234"/>
                  </a:ext>
                </a:extLst>
              </a:tr>
              <a:tr h="27262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720M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Professionals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15794"/>
                  </a:ext>
                </a:extLst>
              </a:tr>
              <a:tr h="3171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720M+</a:t>
                      </a:r>
                      <a:b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Professionals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Sales Navigator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82433"/>
                  </a:ext>
                </a:extLst>
              </a:tr>
            </a:tbl>
          </a:graphicData>
        </a:graphic>
      </p:graphicFrame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5E3A553B-5DFE-4ED7-8AC4-AD44957F8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31" y="1588196"/>
            <a:ext cx="219456" cy="21945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B8C1B3-9809-4528-AE35-3504784D3F1A}"/>
              </a:ext>
            </a:extLst>
          </p:cNvPr>
          <p:cNvCxnSpPr>
            <a:cxnSpLocks/>
          </p:cNvCxnSpPr>
          <p:nvPr/>
        </p:nvCxnSpPr>
        <p:spPr>
          <a:xfrm>
            <a:off x="445485" y="6618482"/>
            <a:ext cx="4335526" cy="18455"/>
          </a:xfrm>
          <a:prstGeom prst="line">
            <a:avLst/>
          </a:prstGeom>
          <a:ln w="38100">
            <a:solidFill>
              <a:srgbClr val="0072C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D05C4C-5D20-463C-8911-1B289E00C9C0}"/>
              </a:ext>
            </a:extLst>
          </p:cNvPr>
          <p:cNvSpPr txBox="1"/>
          <p:nvPr/>
        </p:nvSpPr>
        <p:spPr>
          <a:xfrm>
            <a:off x="2497521" y="6469009"/>
            <a:ext cx="1013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6"/>
              </a:rPr>
              <a:t>Security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880225-D2DB-4DA9-938B-D56493899CDC}"/>
              </a:ext>
            </a:extLst>
          </p:cNvPr>
          <p:cNvCxnSpPr>
            <a:cxnSpLocks/>
          </p:cNvCxnSpPr>
          <p:nvPr/>
        </p:nvCxnSpPr>
        <p:spPr>
          <a:xfrm flipH="1">
            <a:off x="7498676" y="6616639"/>
            <a:ext cx="4170274" cy="9903"/>
          </a:xfrm>
          <a:prstGeom prst="line">
            <a:avLst/>
          </a:prstGeom>
          <a:ln w="38100">
            <a:solidFill>
              <a:srgbClr val="0072C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85B9CF-04AB-4C50-A84F-6BCA8E8801D2}"/>
              </a:ext>
            </a:extLst>
          </p:cNvPr>
          <p:cNvSpPr txBox="1"/>
          <p:nvPr/>
        </p:nvSpPr>
        <p:spPr>
          <a:xfrm>
            <a:off x="7868452" y="6459340"/>
            <a:ext cx="1013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7"/>
              </a:rPr>
              <a:t>Compliance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E5CAFF-06A7-464C-80AB-8F9358E1F5E7}"/>
              </a:ext>
            </a:extLst>
          </p:cNvPr>
          <p:cNvSpPr txBox="1"/>
          <p:nvPr/>
        </p:nvSpPr>
        <p:spPr>
          <a:xfrm>
            <a:off x="9208102" y="6480793"/>
            <a:ext cx="109252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8"/>
              </a:rPr>
              <a:t>Transparency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E625F7-77C2-4854-ADCB-7D90D9A263DF}"/>
              </a:ext>
            </a:extLst>
          </p:cNvPr>
          <p:cNvSpPr/>
          <p:nvPr/>
        </p:nvSpPr>
        <p:spPr>
          <a:xfrm>
            <a:off x="11164163" y="6691186"/>
            <a:ext cx="91082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nickfratello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V.2020.02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4EBAD1-AC67-4FA2-8B06-7B1FDB06DEE8}"/>
              </a:ext>
            </a:extLst>
          </p:cNvPr>
          <p:cNvSpPr/>
          <p:nvPr/>
        </p:nvSpPr>
        <p:spPr>
          <a:xfrm>
            <a:off x="5106757" y="6448587"/>
            <a:ext cx="1941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Trust Center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289E6-B1BC-4816-8844-282F98BA567D}"/>
              </a:ext>
            </a:extLst>
          </p:cNvPr>
          <p:cNvSpPr txBox="1"/>
          <p:nvPr/>
        </p:nvSpPr>
        <p:spPr>
          <a:xfrm>
            <a:off x="2857617" y="421099"/>
            <a:ext cx="4414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D63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Business Application Solution Ecosystem</a:t>
            </a:r>
          </a:p>
        </p:txBody>
      </p:sp>
      <p:pic>
        <p:nvPicPr>
          <p:cNvPr id="50" name="Picture 49" descr="A picture containing table&#10;&#10;Description automatically generated">
            <a:extLst>
              <a:ext uri="{FF2B5EF4-FFF2-40B4-BE49-F238E27FC236}">
                <a16:creationId xmlns:a16="http://schemas.microsoft.com/office/drawing/2014/main" id="{4F8AAE91-1435-43E8-BD7F-3B9F199412D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8"/>
          <a:stretch/>
        </p:blipFill>
        <p:spPr>
          <a:xfrm>
            <a:off x="10849193" y="3760427"/>
            <a:ext cx="1098510" cy="105313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BF079F-B522-4269-9323-BE600827D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05" y="4161002"/>
            <a:ext cx="525024" cy="65628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B33C7CC-0A7C-4226-8742-C00F709F58FE}"/>
              </a:ext>
            </a:extLst>
          </p:cNvPr>
          <p:cNvSpPr/>
          <p:nvPr/>
        </p:nvSpPr>
        <p:spPr>
          <a:xfrm>
            <a:off x="4804602" y="6095298"/>
            <a:ext cx="2752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Security Response Center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54EDF5-706C-4056-8ED6-2A982A04DAF5}"/>
              </a:ext>
            </a:extLst>
          </p:cNvPr>
          <p:cNvCxnSpPr>
            <a:cxnSpLocks/>
          </p:cNvCxnSpPr>
          <p:nvPr/>
        </p:nvCxnSpPr>
        <p:spPr>
          <a:xfrm>
            <a:off x="1337218" y="6099904"/>
            <a:ext cx="0" cy="232455"/>
          </a:xfrm>
          <a:prstGeom prst="line">
            <a:avLst/>
          </a:prstGeom>
          <a:ln w="19050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00A6E9-6BBC-4242-B89C-3A5AC4A20D4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556702" y="6226992"/>
            <a:ext cx="4112248" cy="6806"/>
          </a:xfrm>
          <a:prstGeom prst="line">
            <a:avLst/>
          </a:prstGeom>
          <a:ln w="19050">
            <a:solidFill>
              <a:srgbClr val="0072C6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F7605CB-6664-49A1-A55E-86E9CB6D740B}"/>
              </a:ext>
            </a:extLst>
          </p:cNvPr>
          <p:cNvSpPr txBox="1"/>
          <p:nvPr/>
        </p:nvSpPr>
        <p:spPr>
          <a:xfrm>
            <a:off x="7916138" y="6094596"/>
            <a:ext cx="34227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 Trillion cyber events daily = Threat Intelligence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18E207-DAF2-47F9-A9C2-0FE671B99C65}"/>
              </a:ext>
            </a:extLst>
          </p:cNvPr>
          <p:cNvCxnSpPr>
            <a:cxnSpLocks/>
          </p:cNvCxnSpPr>
          <p:nvPr/>
        </p:nvCxnSpPr>
        <p:spPr>
          <a:xfrm>
            <a:off x="11656446" y="6098017"/>
            <a:ext cx="0" cy="232455"/>
          </a:xfrm>
          <a:prstGeom prst="line">
            <a:avLst/>
          </a:prstGeom>
          <a:ln w="19050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B37AEB-2C5B-49F6-93FC-33DB9DDD862D}"/>
              </a:ext>
            </a:extLst>
          </p:cNvPr>
          <p:cNvCxnSpPr>
            <a:cxnSpLocks/>
          </p:cNvCxnSpPr>
          <p:nvPr/>
        </p:nvCxnSpPr>
        <p:spPr>
          <a:xfrm>
            <a:off x="1337218" y="6216132"/>
            <a:ext cx="3334510" cy="0"/>
          </a:xfrm>
          <a:prstGeom prst="line">
            <a:avLst/>
          </a:prstGeom>
          <a:ln w="19050">
            <a:solidFill>
              <a:srgbClr val="0072C6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BB00F8B-3A7E-4140-BC1C-99B497BD8FFF}"/>
              </a:ext>
            </a:extLst>
          </p:cNvPr>
          <p:cNvSpPr txBox="1"/>
          <p:nvPr/>
        </p:nvSpPr>
        <p:spPr>
          <a:xfrm>
            <a:off x="2202515" y="6070795"/>
            <a:ext cx="16961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200 Microsoft Services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68C40B-64CE-4AC4-BA01-4A120C063756}"/>
              </a:ext>
            </a:extLst>
          </p:cNvPr>
          <p:cNvSpPr txBox="1"/>
          <p:nvPr/>
        </p:nvSpPr>
        <p:spPr>
          <a:xfrm>
            <a:off x="108809" y="4924566"/>
            <a:ext cx="76457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Industry Solutions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0546B3A-9F24-4059-B8ED-E57D53876D3D}"/>
              </a:ext>
            </a:extLst>
          </p:cNvPr>
          <p:cNvCxnSpPr>
            <a:cxnSpLocks/>
          </p:cNvCxnSpPr>
          <p:nvPr/>
        </p:nvCxnSpPr>
        <p:spPr>
          <a:xfrm>
            <a:off x="393547" y="1532707"/>
            <a:ext cx="214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A59178-B129-465C-9D7F-D925F1154D69}"/>
              </a:ext>
            </a:extLst>
          </p:cNvPr>
          <p:cNvCxnSpPr>
            <a:cxnSpLocks/>
          </p:cNvCxnSpPr>
          <p:nvPr/>
        </p:nvCxnSpPr>
        <p:spPr>
          <a:xfrm>
            <a:off x="365820" y="5833378"/>
            <a:ext cx="214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443BFCB-3277-4470-B624-91042EE33EF7}"/>
              </a:ext>
            </a:extLst>
          </p:cNvPr>
          <p:cNvSpPr txBox="1"/>
          <p:nvPr/>
        </p:nvSpPr>
        <p:spPr>
          <a:xfrm>
            <a:off x="9542056" y="1224618"/>
            <a:ext cx="890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12"/>
              </a:rPr>
              <a:t>135M+ Users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F2149849-6218-4BFE-BA56-4162229A2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31232"/>
              </p:ext>
            </p:extLst>
          </p:nvPr>
        </p:nvGraphicFramePr>
        <p:xfrm>
          <a:off x="1754889" y="1217254"/>
          <a:ext cx="2862433" cy="96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329">
                  <a:extLst>
                    <a:ext uri="{9D8B030D-6E8A-4147-A177-3AD203B41FA5}">
                      <a16:colId xmlns:a16="http://schemas.microsoft.com/office/drawing/2014/main" val="2161727107"/>
                    </a:ext>
                  </a:extLst>
                </a:gridCol>
                <a:gridCol w="1596104">
                  <a:extLst>
                    <a:ext uri="{9D8B030D-6E8A-4147-A177-3AD203B41FA5}">
                      <a16:colId xmlns:a16="http://schemas.microsoft.com/office/drawing/2014/main" val="1507471761"/>
                    </a:ext>
                  </a:extLst>
                </a:gridCol>
              </a:tblGrid>
              <a:tr h="32330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72C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AI Platform &amp; MS Research (25+ years)</a:t>
                      </a:r>
                    </a:p>
                  </a:txBody>
                  <a:tcPr>
                    <a:lnB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>
                        <a:solidFill>
                          <a:srgbClr val="008272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74234"/>
                  </a:ext>
                </a:extLst>
              </a:tr>
              <a:tr h="2726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18,000+ Patents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Cognitive Services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15794"/>
                  </a:ext>
                </a:extLst>
              </a:tr>
              <a:tr h="317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Human Parity 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Machine Learning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Decision, Language, Speech, Vision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82433"/>
                  </a:ext>
                </a:extLst>
              </a:tr>
            </a:tbl>
          </a:graphicData>
        </a:graphic>
      </p:graphicFrame>
      <p:pic>
        <p:nvPicPr>
          <p:cNvPr id="99" name="Picture 98">
            <a:extLst>
              <a:ext uri="{FF2B5EF4-FFF2-40B4-BE49-F238E27FC236}">
                <a16:creationId xmlns:a16="http://schemas.microsoft.com/office/drawing/2014/main" id="{C08B5AB2-ADAF-4D55-8627-24870ACEDD2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2" t="12204" r="11738" b="13730"/>
          <a:stretch/>
        </p:blipFill>
        <p:spPr>
          <a:xfrm>
            <a:off x="6767565" y="5202097"/>
            <a:ext cx="198842" cy="191590"/>
          </a:xfrm>
          <a:prstGeom prst="rect">
            <a:avLst/>
          </a:prstGeom>
        </p:spPr>
      </p:pic>
      <p:pic>
        <p:nvPicPr>
          <p:cNvPr id="101" name="Graphic 100" descr="Blockchain with solid fill">
            <a:extLst>
              <a:ext uri="{FF2B5EF4-FFF2-40B4-BE49-F238E27FC236}">
                <a16:creationId xmlns:a16="http://schemas.microsoft.com/office/drawing/2014/main" id="{AD7F6D9D-6090-4F27-9086-8477EDDA79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33542" y="5196750"/>
            <a:ext cx="198589" cy="198589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1A9FEE16-909C-4854-BC21-4AEB73F3F7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19606" y="2688166"/>
            <a:ext cx="216207" cy="216207"/>
          </a:xfrm>
          <a:prstGeom prst="rect">
            <a:avLst/>
          </a:prstGeom>
        </p:spPr>
      </p:pic>
      <p:pic>
        <p:nvPicPr>
          <p:cNvPr id="113" name="Picture 112" descr="A close up of a logo&#10;&#10;Description automatically generated">
            <a:extLst>
              <a:ext uri="{FF2B5EF4-FFF2-40B4-BE49-F238E27FC236}">
                <a16:creationId xmlns:a16="http://schemas.microsoft.com/office/drawing/2014/main" id="{7E2F75C7-35EB-4DAB-845A-3FD0018B0D67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31325" r="69912" b="44089"/>
          <a:stretch/>
        </p:blipFill>
        <p:spPr>
          <a:xfrm>
            <a:off x="9845191" y="1579987"/>
            <a:ext cx="212079" cy="239609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51ADAD5E-A63B-40CE-8CD3-32B2A81EBEB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05668" y="2689877"/>
            <a:ext cx="219456" cy="219456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4A9E5983-A7BF-4A5F-9BAC-03DA0DE2D7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21305" y="2699863"/>
            <a:ext cx="222011" cy="222011"/>
          </a:xfrm>
          <a:prstGeom prst="rect">
            <a:avLst/>
          </a:prstGeom>
        </p:spPr>
      </p:pic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AC351666-4FA5-4D96-96BE-E90849819B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0" y="2681675"/>
            <a:ext cx="219456" cy="219456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F4C65CDE-386E-4BBE-B3EE-2AD8504F3EF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16966" y="2681675"/>
            <a:ext cx="219456" cy="219456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D83F0735-3DA4-4EF7-9CBE-F9B82F74A49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671149" y="2696878"/>
            <a:ext cx="222011" cy="222011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AEB1ABF9-7560-4CE8-80EC-BD5A2781A1B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360221" y="2692104"/>
            <a:ext cx="219456" cy="219456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E30CFE58-92D6-4652-809D-5743AAA5E35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95268" y="2696878"/>
            <a:ext cx="222011" cy="222011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28885CAB-92C6-4AE7-B1A1-FACA781D76A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874823" y="2688166"/>
            <a:ext cx="219456" cy="219456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4E140ABB-4FA8-4D90-9264-8487D5B5690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494684" y="2686888"/>
            <a:ext cx="222011" cy="222011"/>
          </a:xfrm>
          <a:prstGeom prst="rect">
            <a:avLst/>
          </a:prstGeom>
        </p:spPr>
      </p:pic>
      <p:pic>
        <p:nvPicPr>
          <p:cNvPr id="139" name="Graphic 138">
            <a:extLst>
              <a:ext uri="{FF2B5EF4-FFF2-40B4-BE49-F238E27FC236}">
                <a16:creationId xmlns:a16="http://schemas.microsoft.com/office/drawing/2014/main" id="{8D524E9B-D333-4610-A04D-63FFB4EDDC1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040497" y="2688165"/>
            <a:ext cx="219456" cy="219456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id="{1AC2CFE5-D132-45B9-A719-7BDE72481F8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536111" y="2685610"/>
            <a:ext cx="222011" cy="222011"/>
          </a:xfrm>
          <a:prstGeom prst="rect">
            <a:avLst/>
          </a:prstGeom>
        </p:spPr>
      </p:pic>
      <p:pic>
        <p:nvPicPr>
          <p:cNvPr id="143" name="Graphic 142">
            <a:extLst>
              <a:ext uri="{FF2B5EF4-FFF2-40B4-BE49-F238E27FC236}">
                <a16:creationId xmlns:a16="http://schemas.microsoft.com/office/drawing/2014/main" id="{6E67BF84-2725-4EB9-98A5-0EDA1AAE1BA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999996" y="2697423"/>
            <a:ext cx="219456" cy="219456"/>
          </a:xfrm>
          <a:prstGeom prst="rect">
            <a:avLst/>
          </a:prstGeom>
        </p:spPr>
      </p:pic>
      <p:pic>
        <p:nvPicPr>
          <p:cNvPr id="149" name="Picture 148" descr="Icon&#10;&#10;Description automatically generated">
            <a:extLst>
              <a:ext uri="{FF2B5EF4-FFF2-40B4-BE49-F238E27FC236}">
                <a16:creationId xmlns:a16="http://schemas.microsoft.com/office/drawing/2014/main" id="{7C28B270-D6D2-4FC1-AC6C-781B5249A84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197" y="2696878"/>
            <a:ext cx="213034" cy="210743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CEA8530D-7CF1-4DA9-AA43-2A1DF1310DB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434460" y="2697424"/>
            <a:ext cx="219455" cy="219455"/>
          </a:xfrm>
          <a:prstGeom prst="rect">
            <a:avLst/>
          </a:prstGeom>
        </p:spPr>
      </p:pic>
      <p:pic>
        <p:nvPicPr>
          <p:cNvPr id="153" name="Picture 152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3A3843E0-EF1C-4CC6-92E0-297511A5D31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464" y="4859002"/>
            <a:ext cx="590092" cy="414786"/>
          </a:xfrm>
          <a:prstGeom prst="rect">
            <a:avLst/>
          </a:prstGeom>
        </p:spPr>
      </p:pic>
      <p:pic>
        <p:nvPicPr>
          <p:cNvPr id="155" name="Picture 154" descr="Logo&#10;&#10;Description automatically generated">
            <a:extLst>
              <a:ext uri="{FF2B5EF4-FFF2-40B4-BE49-F238E27FC236}">
                <a16:creationId xmlns:a16="http://schemas.microsoft.com/office/drawing/2014/main" id="{A7B80E87-553E-44C5-930B-4E3D9813910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40" y="4845418"/>
            <a:ext cx="543137" cy="277000"/>
          </a:xfrm>
          <a:prstGeom prst="rect">
            <a:avLst/>
          </a:prstGeom>
        </p:spPr>
      </p:pic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4AE851A5-5249-4EBD-885E-A136CA73C313}"/>
              </a:ext>
            </a:extLst>
          </p:cNvPr>
          <p:cNvCxnSpPr>
            <a:cxnSpLocks/>
          </p:cNvCxnSpPr>
          <p:nvPr/>
        </p:nvCxnSpPr>
        <p:spPr>
          <a:xfrm>
            <a:off x="10153620" y="4521406"/>
            <a:ext cx="503267" cy="299289"/>
          </a:xfrm>
          <a:prstGeom prst="bentConnector3">
            <a:avLst>
              <a:gd name="adj1" fmla="val 792"/>
            </a:avLst>
          </a:prstGeom>
          <a:ln w="38100">
            <a:solidFill>
              <a:srgbClr val="0072C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 descr="Plugged Unplugged with solid fill">
            <a:extLst>
              <a:ext uri="{FF2B5EF4-FFF2-40B4-BE49-F238E27FC236}">
                <a16:creationId xmlns:a16="http://schemas.microsoft.com/office/drawing/2014/main" id="{DD6E59F7-F8B5-49B0-8C4D-5A31BF236FD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104789" y="3825832"/>
            <a:ext cx="295305" cy="295305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9101DBE2-7678-4762-BF71-39B2235B7D39}"/>
              </a:ext>
            </a:extLst>
          </p:cNvPr>
          <p:cNvSpPr txBox="1"/>
          <p:nvPr/>
        </p:nvSpPr>
        <p:spPr>
          <a:xfrm>
            <a:off x="7550780" y="257741"/>
            <a:ext cx="4007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Microsoft’s Business Applications are built on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using a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Common Data Model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unifies data in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Dataverse. Power Platform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the low code extensibility solution for Microsoft’s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Office 365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Dynamics 365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business applications (CRM &amp; ERP) and integrates with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400+ services.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7" name="Picture 166" descr="Shape&#10;&#10;Description automatically generated">
            <a:extLst>
              <a:ext uri="{FF2B5EF4-FFF2-40B4-BE49-F238E27FC236}">
                <a16:creationId xmlns:a16="http://schemas.microsoft.com/office/drawing/2014/main" id="{67068935-5A3A-4CD2-B411-2706FDDA102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77" y="3878652"/>
            <a:ext cx="219456" cy="219456"/>
          </a:xfrm>
          <a:prstGeom prst="rect">
            <a:avLst/>
          </a:prstGeom>
        </p:spPr>
      </p:pic>
      <p:pic>
        <p:nvPicPr>
          <p:cNvPr id="169" name="Picture 168" descr="Icon&#10;&#10;Description automatically generated">
            <a:extLst>
              <a:ext uri="{FF2B5EF4-FFF2-40B4-BE49-F238E27FC236}">
                <a16:creationId xmlns:a16="http://schemas.microsoft.com/office/drawing/2014/main" id="{C47C1DE3-9BC1-4F19-AF48-6D078F4186A3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73" y="3892207"/>
            <a:ext cx="158510" cy="209163"/>
          </a:xfrm>
          <a:prstGeom prst="rect">
            <a:avLst/>
          </a:prstGeom>
        </p:spPr>
      </p:pic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9211F73F-6B95-4676-8163-1EDAD166176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22" y="3874829"/>
            <a:ext cx="220703" cy="219456"/>
          </a:xfrm>
          <a:prstGeom prst="rect">
            <a:avLst/>
          </a:prstGeom>
        </p:spPr>
      </p:pic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C7242ADD-046B-483B-83F8-D51950C8819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13" y="3887361"/>
            <a:ext cx="229040" cy="219456"/>
          </a:xfrm>
          <a:prstGeom prst="rect">
            <a:avLst/>
          </a:prstGeom>
        </p:spPr>
      </p:pic>
      <p:pic>
        <p:nvPicPr>
          <p:cNvPr id="175" name="Picture 174" descr="Shape&#10;&#10;Description automatically generated">
            <a:extLst>
              <a:ext uri="{FF2B5EF4-FFF2-40B4-BE49-F238E27FC236}">
                <a16:creationId xmlns:a16="http://schemas.microsoft.com/office/drawing/2014/main" id="{95F04361-3F47-4144-9150-EF9D3B0D210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79" y="3874829"/>
            <a:ext cx="219456" cy="219456"/>
          </a:xfrm>
          <a:prstGeom prst="rect">
            <a:avLst/>
          </a:prstGeom>
        </p:spPr>
      </p:pic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40261C8-23D4-4B19-9AAE-AF3479FB4571}"/>
              </a:ext>
            </a:extLst>
          </p:cNvPr>
          <p:cNvCxnSpPr/>
          <p:nvPr/>
        </p:nvCxnSpPr>
        <p:spPr>
          <a:xfrm>
            <a:off x="1708563" y="1540498"/>
            <a:ext cx="0" cy="353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DD71082-40E5-483C-B08F-EC85FCAC23EF}"/>
              </a:ext>
            </a:extLst>
          </p:cNvPr>
          <p:cNvCxnSpPr>
            <a:cxnSpLocks/>
          </p:cNvCxnSpPr>
          <p:nvPr/>
        </p:nvCxnSpPr>
        <p:spPr>
          <a:xfrm>
            <a:off x="5228646" y="3781631"/>
            <a:ext cx="0" cy="135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AA654A5F-305C-48C7-BB34-287C758FC06A}"/>
              </a:ext>
            </a:extLst>
          </p:cNvPr>
          <p:cNvSpPr/>
          <p:nvPr/>
        </p:nvSpPr>
        <p:spPr>
          <a:xfrm>
            <a:off x="5161773" y="3731137"/>
            <a:ext cx="135471" cy="135471"/>
          </a:xfrm>
          <a:prstGeom prst="ellipse">
            <a:avLst/>
          </a:prstGeom>
          <a:solidFill>
            <a:srgbClr val="3A7A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FB4F63C-7166-4C3B-A0C5-C57F64F399C2}"/>
              </a:ext>
            </a:extLst>
          </p:cNvPr>
          <p:cNvCxnSpPr>
            <a:cxnSpLocks/>
          </p:cNvCxnSpPr>
          <p:nvPr/>
        </p:nvCxnSpPr>
        <p:spPr>
          <a:xfrm>
            <a:off x="7790767" y="3807813"/>
            <a:ext cx="0" cy="135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Graphic 205" descr="Database with solid fill">
            <a:extLst>
              <a:ext uri="{FF2B5EF4-FFF2-40B4-BE49-F238E27FC236}">
                <a16:creationId xmlns:a16="http://schemas.microsoft.com/office/drawing/2014/main" id="{1BCAC68D-66DB-4AFD-8A73-CF09F4AA651A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5415944" y="5204778"/>
            <a:ext cx="219456" cy="219456"/>
          </a:xfrm>
          <a:prstGeom prst="rect">
            <a:avLst/>
          </a:prstGeom>
        </p:spPr>
      </p:pic>
      <p:pic>
        <p:nvPicPr>
          <p:cNvPr id="210" name="Graphic 209" descr="Internet Of Things with solid fill">
            <a:extLst>
              <a:ext uri="{FF2B5EF4-FFF2-40B4-BE49-F238E27FC236}">
                <a16:creationId xmlns:a16="http://schemas.microsoft.com/office/drawing/2014/main" id="{6C0B9685-5868-4A01-ADAF-4DE3751F811F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411405" y="3866767"/>
            <a:ext cx="219456" cy="219456"/>
          </a:xfrm>
          <a:prstGeom prst="rect">
            <a:avLst/>
          </a:prstGeom>
        </p:spPr>
      </p:pic>
      <p:pic>
        <p:nvPicPr>
          <p:cNvPr id="214" name="Graphic 213" descr="Binary with solid fill">
            <a:extLst>
              <a:ext uri="{FF2B5EF4-FFF2-40B4-BE49-F238E27FC236}">
                <a16:creationId xmlns:a16="http://schemas.microsoft.com/office/drawing/2014/main" id="{D357A07B-0402-475D-99D6-1C279C94AC1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3931266" y="5197618"/>
            <a:ext cx="219456" cy="219456"/>
          </a:xfrm>
          <a:prstGeom prst="rect">
            <a:avLst/>
          </a:prstGeom>
        </p:spPr>
      </p:pic>
      <p:pic>
        <p:nvPicPr>
          <p:cNvPr id="226" name="Graphic 225" descr="Atom with solid fill">
            <a:extLst>
              <a:ext uri="{FF2B5EF4-FFF2-40B4-BE49-F238E27FC236}">
                <a16:creationId xmlns:a16="http://schemas.microsoft.com/office/drawing/2014/main" id="{4B1DE792-051D-49B8-8AF8-13A0C753734B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126276" y="5204778"/>
            <a:ext cx="219456" cy="219456"/>
          </a:xfrm>
          <a:prstGeom prst="rect">
            <a:avLst/>
          </a:prstGeom>
        </p:spPr>
      </p:pic>
      <p:pic>
        <p:nvPicPr>
          <p:cNvPr id="234" name="Graphic 233" descr="Head with gears with solid fill">
            <a:extLst>
              <a:ext uri="{FF2B5EF4-FFF2-40B4-BE49-F238E27FC236}">
                <a16:creationId xmlns:a16="http://schemas.microsoft.com/office/drawing/2014/main" id="{A564A875-3926-4662-A3EE-8620FE0205E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921402" y="5202487"/>
            <a:ext cx="194104" cy="194104"/>
          </a:xfrm>
          <a:prstGeom prst="rect">
            <a:avLst/>
          </a:prstGeom>
        </p:spPr>
      </p:pic>
      <p:pic>
        <p:nvPicPr>
          <p:cNvPr id="238" name="Graphic 237" descr="Scatterplot with solid fill">
            <a:extLst>
              <a:ext uri="{FF2B5EF4-FFF2-40B4-BE49-F238E27FC236}">
                <a16:creationId xmlns:a16="http://schemas.microsoft.com/office/drawing/2014/main" id="{07B11726-89D1-4090-B1FA-D966955F73E1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509967" y="5204947"/>
            <a:ext cx="219456" cy="219456"/>
          </a:xfrm>
          <a:prstGeom prst="rect">
            <a:avLst/>
          </a:prstGeom>
        </p:spPr>
      </p:pic>
      <p:pic>
        <p:nvPicPr>
          <p:cNvPr id="244" name="Graphic 243" descr="Box with solid fill">
            <a:extLst>
              <a:ext uri="{FF2B5EF4-FFF2-40B4-BE49-F238E27FC236}">
                <a16:creationId xmlns:a16="http://schemas.microsoft.com/office/drawing/2014/main" id="{6BF61F8B-8A90-47A4-A28E-BF13CF33611A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4686175" y="5188090"/>
            <a:ext cx="252832" cy="252832"/>
          </a:xfrm>
          <a:prstGeom prst="rect">
            <a:avLst/>
          </a:prstGeom>
        </p:spPr>
      </p:pic>
      <p:pic>
        <p:nvPicPr>
          <p:cNvPr id="246" name="Graphic 245" descr="Disk with solid fill">
            <a:extLst>
              <a:ext uri="{FF2B5EF4-FFF2-40B4-BE49-F238E27FC236}">
                <a16:creationId xmlns:a16="http://schemas.microsoft.com/office/drawing/2014/main" id="{963B66EF-2747-426D-BA02-E903D80679F6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9660367" y="5204778"/>
            <a:ext cx="204960" cy="204960"/>
          </a:xfrm>
          <a:prstGeom prst="rect">
            <a:avLst/>
          </a:prstGeom>
        </p:spPr>
      </p:pic>
      <p:pic>
        <p:nvPicPr>
          <p:cNvPr id="248" name="Graphic 247" descr="Server with solid fill">
            <a:extLst>
              <a:ext uri="{FF2B5EF4-FFF2-40B4-BE49-F238E27FC236}">
                <a16:creationId xmlns:a16="http://schemas.microsoft.com/office/drawing/2014/main" id="{77C6AADF-8D31-49A2-A9AC-A31EFF9E8C0A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8335860" y="5204947"/>
            <a:ext cx="219456" cy="219456"/>
          </a:xfrm>
          <a:prstGeom prst="rect">
            <a:avLst/>
          </a:prstGeom>
        </p:spPr>
      </p:pic>
      <p:pic>
        <p:nvPicPr>
          <p:cNvPr id="252" name="Graphic 251" descr="Work from home Wi-Fi with solid fill">
            <a:extLst>
              <a:ext uri="{FF2B5EF4-FFF2-40B4-BE49-F238E27FC236}">
                <a16:creationId xmlns:a16="http://schemas.microsoft.com/office/drawing/2014/main" id="{22DD3D48-BA16-4E78-BF1D-F82F4C3F7FFB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209015" y="5184884"/>
            <a:ext cx="219456" cy="219456"/>
          </a:xfrm>
          <a:prstGeom prst="rect">
            <a:avLst/>
          </a:prstGeom>
        </p:spPr>
      </p:pic>
      <p:pic>
        <p:nvPicPr>
          <p:cNvPr id="254" name="Graphic 253" descr="End outline">
            <a:extLst>
              <a:ext uri="{FF2B5EF4-FFF2-40B4-BE49-F238E27FC236}">
                <a16:creationId xmlns:a16="http://schemas.microsoft.com/office/drawing/2014/main" id="{CC155712-155A-4899-862D-6B76D721235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7654647" y="5202217"/>
            <a:ext cx="219456" cy="219456"/>
          </a:xfrm>
          <a:prstGeom prst="rect">
            <a:avLst/>
          </a:prstGeom>
        </p:spPr>
      </p:pic>
      <p:pic>
        <p:nvPicPr>
          <p:cNvPr id="256" name="Graphic 255" descr="Shield Tick with solid fill">
            <a:extLst>
              <a:ext uri="{FF2B5EF4-FFF2-40B4-BE49-F238E27FC236}">
                <a16:creationId xmlns:a16="http://schemas.microsoft.com/office/drawing/2014/main" id="{E14A39A7-D227-41CB-A6E5-E55A10389E6E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020718" y="5199568"/>
            <a:ext cx="219456" cy="219456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6A277340-8444-4C68-9748-53A134D2CD23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756926" y="3866767"/>
            <a:ext cx="219456" cy="219456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9A6C80C9-DACD-4D7B-A26D-88E6721BFC1C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952702" y="3858705"/>
            <a:ext cx="219456" cy="219456"/>
          </a:xfrm>
          <a:prstGeom prst="rect">
            <a:avLst/>
          </a:prstGeom>
        </p:spPr>
      </p:pic>
      <p:pic>
        <p:nvPicPr>
          <p:cNvPr id="265" name="Picture 264" descr="Icon&#10;&#10;Description automatically generated">
            <a:extLst>
              <a:ext uri="{FF2B5EF4-FFF2-40B4-BE49-F238E27FC236}">
                <a16:creationId xmlns:a16="http://schemas.microsoft.com/office/drawing/2014/main" id="{0EEEAE93-1E51-485E-A65A-7C4CB870E096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450" y="3843234"/>
            <a:ext cx="219456" cy="219456"/>
          </a:xfrm>
          <a:prstGeom prst="rect">
            <a:avLst/>
          </a:prstGeom>
        </p:spPr>
      </p:pic>
      <p:pic>
        <p:nvPicPr>
          <p:cNvPr id="267" name="Picture 266" descr="Icon&#10;&#10;Description automatically generated">
            <a:extLst>
              <a:ext uri="{FF2B5EF4-FFF2-40B4-BE49-F238E27FC236}">
                <a16:creationId xmlns:a16="http://schemas.microsoft.com/office/drawing/2014/main" id="{1B6B5748-4A18-4EB6-9E02-A4FA66536D7B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53" y="1595633"/>
            <a:ext cx="219456" cy="219456"/>
          </a:xfrm>
          <a:prstGeom prst="rect">
            <a:avLst/>
          </a:prstGeom>
        </p:spPr>
      </p:pic>
      <p:pic>
        <p:nvPicPr>
          <p:cNvPr id="269" name="Graphic 268" descr="Blockchain with solid fill">
            <a:extLst>
              <a:ext uri="{FF2B5EF4-FFF2-40B4-BE49-F238E27FC236}">
                <a16:creationId xmlns:a16="http://schemas.microsoft.com/office/drawing/2014/main" id="{F2E89B0F-A710-4D7F-B1AD-A3BFEE09CA8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22701" y="3879572"/>
            <a:ext cx="198589" cy="198589"/>
          </a:xfrm>
          <a:prstGeom prst="rect">
            <a:avLst/>
          </a:prstGeom>
        </p:spPr>
      </p:pic>
      <p:pic>
        <p:nvPicPr>
          <p:cNvPr id="271" name="Graphic 270" descr="Hero Male with solid fill">
            <a:extLst>
              <a:ext uri="{FF2B5EF4-FFF2-40B4-BE49-F238E27FC236}">
                <a16:creationId xmlns:a16="http://schemas.microsoft.com/office/drawing/2014/main" id="{19F62B95-744D-4E11-80F9-1109AF8A8BE5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88307" y="967858"/>
            <a:ext cx="320040" cy="320040"/>
          </a:xfrm>
          <a:prstGeom prst="rect">
            <a:avLst/>
          </a:prstGeom>
        </p:spPr>
      </p:pic>
      <p:pic>
        <p:nvPicPr>
          <p:cNvPr id="273" name="Graphic 272" descr="Hero Female with solid fill">
            <a:extLst>
              <a:ext uri="{FF2B5EF4-FFF2-40B4-BE49-F238E27FC236}">
                <a16:creationId xmlns:a16="http://schemas.microsoft.com/office/drawing/2014/main" id="{CD96897B-AEB1-4706-8099-CACB8E07C30C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132435" y="962989"/>
            <a:ext cx="322899" cy="32289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F20D732-EBCD-4A9D-85C8-E5B3719E334B}"/>
              </a:ext>
            </a:extLst>
          </p:cNvPr>
          <p:cNvSpPr txBox="1"/>
          <p:nvPr/>
        </p:nvSpPr>
        <p:spPr>
          <a:xfrm>
            <a:off x="42568" y="1257646"/>
            <a:ext cx="124601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64K+ Partners</a:t>
            </a:r>
          </a:p>
        </p:txBody>
      </p:sp>
      <p:pic>
        <p:nvPicPr>
          <p:cNvPr id="278" name="Picture 277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9AE6E61F-85A0-4478-945C-BCC045B390D6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05" y="1595259"/>
            <a:ext cx="213793" cy="219456"/>
          </a:xfrm>
          <a:prstGeom prst="rect">
            <a:avLst/>
          </a:prstGeom>
        </p:spPr>
      </p:pic>
      <p:pic>
        <p:nvPicPr>
          <p:cNvPr id="280" name="Picture 279" descr="Logo&#10;&#10;Description automatically generated">
            <a:extLst>
              <a:ext uri="{FF2B5EF4-FFF2-40B4-BE49-F238E27FC236}">
                <a16:creationId xmlns:a16="http://schemas.microsoft.com/office/drawing/2014/main" id="{5C1F910F-4382-498A-908B-BC0BCFA5951E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31" y="1526000"/>
            <a:ext cx="320040" cy="320040"/>
          </a:xfrm>
          <a:prstGeom prst="rect">
            <a:avLst/>
          </a:prstGeom>
        </p:spPr>
      </p:pic>
      <p:pic>
        <p:nvPicPr>
          <p:cNvPr id="286" name="Picture 285" descr="Icon&#10;&#10;Description automatically generated">
            <a:extLst>
              <a:ext uri="{FF2B5EF4-FFF2-40B4-BE49-F238E27FC236}">
                <a16:creationId xmlns:a16="http://schemas.microsoft.com/office/drawing/2014/main" id="{0577F1CE-E18B-4687-8964-24E02FA9AE88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47" y="1534078"/>
            <a:ext cx="276999" cy="276999"/>
          </a:xfrm>
          <a:prstGeom prst="rect">
            <a:avLst/>
          </a:prstGeom>
        </p:spPr>
      </p:pic>
      <p:pic>
        <p:nvPicPr>
          <p:cNvPr id="288" name="Picture 287" descr="Icon&#10;&#10;Description automatically generated">
            <a:extLst>
              <a:ext uri="{FF2B5EF4-FFF2-40B4-BE49-F238E27FC236}">
                <a16:creationId xmlns:a16="http://schemas.microsoft.com/office/drawing/2014/main" id="{A9686EED-A784-4617-9721-68C2EECF1F31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38" y="1586569"/>
            <a:ext cx="246236" cy="229000"/>
          </a:xfrm>
          <a:prstGeom prst="rect">
            <a:avLst/>
          </a:prstGeom>
        </p:spPr>
      </p:pic>
      <p:pic>
        <p:nvPicPr>
          <p:cNvPr id="295" name="Picture 29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A578F34-700B-4AAF-B47B-0C2F8B166BC5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03" y="1267754"/>
            <a:ext cx="701038" cy="190047"/>
          </a:xfrm>
          <a:prstGeom prst="rect">
            <a:avLst/>
          </a:prstGeom>
        </p:spPr>
      </p:pic>
      <p:pic>
        <p:nvPicPr>
          <p:cNvPr id="297" name="Picture 296" descr="Shape&#10;&#10;Description automatically generated with medium confidence">
            <a:extLst>
              <a:ext uri="{FF2B5EF4-FFF2-40B4-BE49-F238E27FC236}">
                <a16:creationId xmlns:a16="http://schemas.microsoft.com/office/drawing/2014/main" id="{B9603646-981C-4C11-893E-73DDB430B871}"/>
              </a:ext>
            </a:extLst>
          </p:cNvPr>
          <p:cNvPicPr>
            <a:picLocks noChangeAspect="1"/>
          </p:cNvPicPr>
          <p:nvPr/>
        </p:nvPicPr>
        <p:blipFill rotWithShape="1"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37" t="-7941" b="-1"/>
          <a:stretch/>
        </p:blipFill>
        <p:spPr>
          <a:xfrm>
            <a:off x="11086469" y="6711415"/>
            <a:ext cx="124227" cy="128618"/>
          </a:xfrm>
          <a:prstGeom prst="rect">
            <a:avLst/>
          </a:prstGeom>
        </p:spPr>
      </p:pic>
      <p:pic>
        <p:nvPicPr>
          <p:cNvPr id="8" name="Graphic 7" descr="Badge 6 with solid fill">
            <a:extLst>
              <a:ext uri="{FF2B5EF4-FFF2-40B4-BE49-F238E27FC236}">
                <a16:creationId xmlns:a16="http://schemas.microsoft.com/office/drawing/2014/main" id="{16728462-43AE-4E08-A92B-50A6FA5B7254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7654715" y="3682830"/>
            <a:ext cx="228600" cy="228600"/>
          </a:xfrm>
          <a:prstGeom prst="rect">
            <a:avLst/>
          </a:prstGeom>
        </p:spPr>
      </p:pic>
      <p:pic>
        <p:nvPicPr>
          <p:cNvPr id="11" name="Graphic 10" descr="Badge 5 with solid fill">
            <a:extLst>
              <a:ext uri="{FF2B5EF4-FFF2-40B4-BE49-F238E27FC236}">
                <a16:creationId xmlns:a16="http://schemas.microsoft.com/office/drawing/2014/main" id="{7A1BB151-040A-45D1-B6C1-F74731525B1E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571740" y="3693513"/>
            <a:ext cx="228600" cy="228600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C67FF0E3-E18C-4BCE-9CBA-AC009BB9434C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648893" y="1408886"/>
            <a:ext cx="228600" cy="228600"/>
          </a:xfrm>
          <a:prstGeom prst="rect">
            <a:avLst/>
          </a:prstGeom>
        </p:spPr>
      </p:pic>
      <p:pic>
        <p:nvPicPr>
          <p:cNvPr id="19" name="Graphic 18" descr="Badge with solid fill">
            <a:extLst>
              <a:ext uri="{FF2B5EF4-FFF2-40B4-BE49-F238E27FC236}">
                <a16:creationId xmlns:a16="http://schemas.microsoft.com/office/drawing/2014/main" id="{9041D1FD-48D6-4340-9763-E43688224D01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048823" y="1424404"/>
            <a:ext cx="228600" cy="228600"/>
          </a:xfrm>
          <a:prstGeom prst="rect">
            <a:avLst/>
          </a:prstGeom>
        </p:spPr>
      </p:pic>
      <p:pic>
        <p:nvPicPr>
          <p:cNvPr id="21" name="Graphic 20" descr="Badge 1 with solid fill">
            <a:extLst>
              <a:ext uri="{FF2B5EF4-FFF2-40B4-BE49-F238E27FC236}">
                <a16:creationId xmlns:a16="http://schemas.microsoft.com/office/drawing/2014/main" id="{CF424953-78EF-4F65-9FFC-4CDC861AC0A3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1563327" y="1405418"/>
            <a:ext cx="228266" cy="228266"/>
          </a:xfrm>
          <a:prstGeom prst="rect">
            <a:avLst/>
          </a:prstGeom>
        </p:spPr>
      </p:pic>
      <p:pic>
        <p:nvPicPr>
          <p:cNvPr id="25" name="Graphic 24" descr="Employee badge with solid fill">
            <a:extLst>
              <a:ext uri="{FF2B5EF4-FFF2-40B4-BE49-F238E27FC236}">
                <a16:creationId xmlns:a16="http://schemas.microsoft.com/office/drawing/2014/main" id="{CDB033DF-D009-4078-832E-3629FE829F37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918368" y="1579987"/>
            <a:ext cx="267577" cy="267577"/>
          </a:xfrm>
          <a:prstGeom prst="rect">
            <a:avLst/>
          </a:prstGeom>
        </p:spPr>
      </p:pic>
      <p:pic>
        <p:nvPicPr>
          <p:cNvPr id="29" name="Graphic 28" descr="Badge 7 with solid fill">
            <a:extLst>
              <a:ext uri="{FF2B5EF4-FFF2-40B4-BE49-F238E27FC236}">
                <a16:creationId xmlns:a16="http://schemas.microsoft.com/office/drawing/2014/main" id="{B4696B8F-A444-470B-8D5A-DE4079852FF8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1576153" y="5010602"/>
            <a:ext cx="228600" cy="2286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4EF725B-3F9C-4CA7-A1B8-160633CC93B1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" y="148584"/>
            <a:ext cx="2306090" cy="848280"/>
          </a:xfrm>
          <a:prstGeom prst="rect">
            <a:avLst/>
          </a:prstGeom>
        </p:spPr>
      </p:pic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03393E82-EA61-4D81-B73F-51B84BD22114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1565743" y="2494670"/>
            <a:ext cx="231496" cy="2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40" grpId="0" animBg="1"/>
      <p:bldP spid="42" grpId="0" animBg="1"/>
      <p:bldP spid="44" grpId="0"/>
      <p:bldP spid="46" grpId="0"/>
      <p:bldP spid="53" grpId="0"/>
      <p:bldP spid="61" grpId="0" animBg="1"/>
      <p:bldP spid="57" grpId="0" animBg="1"/>
      <p:bldP spid="71" grpId="0" animBg="1"/>
      <p:bldP spid="81" grpId="0"/>
      <p:bldP spid="200" grpId="0" animBg="1"/>
      <p:bldP spid="7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367</Words>
  <Application>Microsoft Office PowerPoint</Application>
  <PresentationFormat>Widescreen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Fratello</dc:creator>
  <cp:lastModifiedBy>Nick Fratello</cp:lastModifiedBy>
  <cp:revision>1</cp:revision>
  <dcterms:created xsi:type="dcterms:W3CDTF">2021-02-09T15:39:27Z</dcterms:created>
  <dcterms:modified xsi:type="dcterms:W3CDTF">2021-02-10T15:54:06Z</dcterms:modified>
</cp:coreProperties>
</file>