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60" r:id="rId6"/>
    <p:sldId id="257" r:id="rId7"/>
    <p:sldId id="261" r:id="rId8"/>
    <p:sldId id="258" r:id="rId9"/>
    <p:sldId id="262"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ts val="4300"/>
              </a:lnSpc>
            </a:pPr>
            <a:r>
              <a:rPr lang="en-US" dirty="0" smtClean="0"/>
              <a:t>Entry 2</a:t>
            </a:r>
            <a:br>
              <a:rPr lang="en-US" dirty="0" smtClean="0"/>
            </a:br>
            <a:r>
              <a:rPr lang="en-US" sz="2000" dirty="0" smtClean="0"/>
              <a:t>By: Madailein Logan</a:t>
            </a:r>
            <a:endParaRPr lang="en-US" sz="2000" dirty="0"/>
          </a:p>
        </p:txBody>
      </p:sp>
      <p:sp>
        <p:nvSpPr>
          <p:cNvPr id="3" name="Subtitle 2"/>
          <p:cNvSpPr>
            <a:spLocks noGrp="1"/>
          </p:cNvSpPr>
          <p:nvPr>
            <p:ph type="subTitle" idx="1"/>
          </p:nvPr>
        </p:nvSpPr>
        <p:spPr/>
        <p:txBody>
          <a:bodyPr>
            <a:normAutofit lnSpcReduction="10000"/>
          </a:bodyPr>
          <a:lstStyle/>
          <a:p>
            <a:r>
              <a:rPr lang="en-US" dirty="0" smtClean="0"/>
              <a:t>Mrs. Campbell, </a:t>
            </a:r>
          </a:p>
          <a:p>
            <a:r>
              <a:rPr lang="en-US" dirty="0" smtClean="0"/>
              <a:t>5/1/2020, </a:t>
            </a:r>
          </a:p>
          <a:p>
            <a:r>
              <a:rPr lang="en-US" dirty="0" smtClean="0"/>
              <a:t>Language Arts, Wellness, &amp; Biology</a:t>
            </a:r>
          </a:p>
          <a:p>
            <a:endParaRPr lang="en-US" dirty="0"/>
          </a:p>
        </p:txBody>
      </p:sp>
    </p:spTree>
    <p:extLst>
      <p:ext uri="{BB962C8B-B14F-4D97-AF65-F5344CB8AC3E}">
        <p14:creationId xmlns:p14="http://schemas.microsoft.com/office/powerpoint/2010/main" val="361795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1417" y="5734594"/>
            <a:ext cx="8530045" cy="646331"/>
          </a:xfrm>
          <a:prstGeom prst="rect">
            <a:avLst/>
          </a:prstGeom>
          <a:noFill/>
        </p:spPr>
        <p:txBody>
          <a:bodyPr wrap="square" rtlCol="0">
            <a:spAutoFit/>
          </a:bodyPr>
          <a:lstStyle/>
          <a:p>
            <a:pPr algn="ctr"/>
            <a:r>
              <a:rPr lang="en-US" dirty="0" smtClean="0"/>
              <a:t>Description: The PSA is to educate teens of the causes and symptoms of Skin Cancer and how to avoid it. </a:t>
            </a:r>
            <a:r>
              <a:rPr lang="en-US" i="1" dirty="0" smtClean="0"/>
              <a:t>4/25/20.</a:t>
            </a:r>
            <a:endParaRPr lang="en-US" i="1" dirty="0"/>
          </a:p>
        </p:txBody>
      </p:sp>
    </p:spTree>
    <p:extLst>
      <p:ext uri="{BB962C8B-B14F-4D97-AF65-F5344CB8AC3E}">
        <p14:creationId xmlns:p14="http://schemas.microsoft.com/office/powerpoint/2010/main" val="377513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Cancer PSA Project</a:t>
            </a:r>
            <a:endParaRPr lang="en-US" dirty="0"/>
          </a:p>
        </p:txBody>
      </p:sp>
      <p:sp>
        <p:nvSpPr>
          <p:cNvPr id="3" name="Content Placeholder 2"/>
          <p:cNvSpPr>
            <a:spLocks noGrp="1"/>
          </p:cNvSpPr>
          <p:nvPr>
            <p:ph idx="1"/>
          </p:nvPr>
        </p:nvSpPr>
        <p:spPr>
          <a:xfrm>
            <a:off x="2231136" y="2638044"/>
            <a:ext cx="7729728" cy="3801945"/>
          </a:xfrm>
        </p:spPr>
        <p:txBody>
          <a:bodyPr>
            <a:normAutofit/>
          </a:bodyPr>
          <a:lstStyle/>
          <a:p>
            <a:pPr marL="0" indent="0">
              <a:buNone/>
            </a:pPr>
            <a:r>
              <a:rPr lang="en-US" dirty="0" smtClean="0"/>
              <a:t>	The Cancer PSA Project involved three different classes; Wellness, Language Arts, and Biology. The purpose was to educate a certain demographic on a certain type of cancer through an engaging PSA. My group chose Skin Cancer because it can be prevented easily. We targeted the demographic of teens by using an Instagram post to convey statistics and then had adolescents of the same age as the target demographic explain the risks and consequences of getting Skin Cancer. I would like to pursue a career in the medical field and this project has helped to better understand how to convey complex medical information understandably and how to target a certain demographic. This can help work with specific age groups and help patients understand what they are going through.</a:t>
            </a:r>
            <a:endParaRPr lang="en-US" dirty="0"/>
          </a:p>
        </p:txBody>
      </p:sp>
    </p:spTree>
    <p:extLst>
      <p:ext uri="{BB962C8B-B14F-4D97-AF65-F5344CB8AC3E}">
        <p14:creationId xmlns:p14="http://schemas.microsoft.com/office/powerpoint/2010/main" val="190080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8865" y="5904411"/>
            <a:ext cx="8530045" cy="646331"/>
          </a:xfrm>
          <a:prstGeom prst="rect">
            <a:avLst/>
          </a:prstGeom>
          <a:noFill/>
        </p:spPr>
        <p:txBody>
          <a:bodyPr wrap="square" rtlCol="0">
            <a:spAutoFit/>
          </a:bodyPr>
          <a:lstStyle/>
          <a:p>
            <a:pPr algn="ctr"/>
            <a:r>
              <a:rPr lang="en-US" dirty="0" smtClean="0"/>
              <a:t>Description: Here is my first case report and my final to show my progression in my knowledge and identification of the cause. </a:t>
            </a:r>
            <a:r>
              <a:rPr lang="en-US" i="1" dirty="0" smtClean="0"/>
              <a:t>3/12/20</a:t>
            </a:r>
            <a:endParaRPr lang="en-US"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27" y="260773"/>
            <a:ext cx="2109374" cy="27432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705" y="260773"/>
            <a:ext cx="2106657" cy="2743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666" y="2991394"/>
            <a:ext cx="2114444" cy="27432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414" y="2991394"/>
            <a:ext cx="2113280" cy="27432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0998" y="2991394"/>
            <a:ext cx="2123440" cy="2743200"/>
          </a:xfrm>
          <a:prstGeom prst="rect">
            <a:avLst/>
          </a:prstGeom>
        </p:spPr>
      </p:pic>
    </p:spTree>
    <p:extLst>
      <p:ext uri="{BB962C8B-B14F-4D97-AF65-F5344CB8AC3E}">
        <p14:creationId xmlns:p14="http://schemas.microsoft.com/office/powerpoint/2010/main" val="20113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Anna Garcia Formal Case Reports</a:t>
            </a:r>
            <a:endParaRPr lang="en-US" dirty="0"/>
          </a:p>
        </p:txBody>
      </p:sp>
      <p:sp>
        <p:nvSpPr>
          <p:cNvPr id="3" name="Content Placeholder 2"/>
          <p:cNvSpPr>
            <a:spLocks noGrp="1"/>
          </p:cNvSpPr>
          <p:nvPr>
            <p:ph idx="1"/>
          </p:nvPr>
        </p:nvSpPr>
        <p:spPr/>
        <p:txBody>
          <a:bodyPr/>
          <a:lstStyle/>
          <a:p>
            <a:pPr marL="0" indent="0">
              <a:buNone/>
            </a:pPr>
            <a:r>
              <a:rPr lang="en-US" dirty="0" smtClean="0"/>
              <a:t>	When first starting Biology, we were assigned the case of a women named Anna Garcia and were asked to determine her cause of death. Overtime we discovered more information, and started to hypothesize her cause of death. At first I believed that she had entered a diabetic coma, then I believed that her ex-husband did it to collect on her insurance, and I finally found the true cause of death; the rupturing of her spleen. This project helped me to understand different diseases better and how they can effect each other, all of which can help me in a medical career. It also taught me how to do different lab tests and use medical equipment, which gives me a head start.</a:t>
            </a:r>
            <a:endParaRPr lang="en-US" dirty="0"/>
          </a:p>
        </p:txBody>
      </p:sp>
    </p:spTree>
    <p:extLst>
      <p:ext uri="{BB962C8B-B14F-4D97-AF65-F5344CB8AC3E}">
        <p14:creationId xmlns:p14="http://schemas.microsoft.com/office/powerpoint/2010/main" val="249848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6282" y="5499463"/>
            <a:ext cx="8530045" cy="923330"/>
          </a:xfrm>
          <a:prstGeom prst="rect">
            <a:avLst/>
          </a:prstGeom>
          <a:noFill/>
        </p:spPr>
        <p:txBody>
          <a:bodyPr wrap="square" rtlCol="0">
            <a:spAutoFit/>
          </a:bodyPr>
          <a:lstStyle/>
          <a:p>
            <a:pPr algn="ctr"/>
            <a:r>
              <a:rPr lang="en-US" dirty="0" smtClean="0"/>
              <a:t>Description: This is Artifact 3 from the Individual Role Project. The goal of this presentation was to present my findings on individualism, collectivism, and the role individuals have in society. </a:t>
            </a:r>
            <a:r>
              <a:rPr lang="en-US" i="1" dirty="0" smtClean="0"/>
              <a:t>10/10/19</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43" y="943556"/>
            <a:ext cx="2830657"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912" y="943556"/>
            <a:ext cx="2836718" cy="1600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442" y="954490"/>
            <a:ext cx="2829732" cy="1600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7986" y="943556"/>
            <a:ext cx="2834381" cy="1600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1417" y="3069914"/>
            <a:ext cx="2831356" cy="1600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5586" y="3069914"/>
            <a:ext cx="2836718" cy="16002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5117" y="3069914"/>
            <a:ext cx="2842101" cy="1600200"/>
          </a:xfrm>
          <a:prstGeom prst="rect">
            <a:avLst/>
          </a:prstGeom>
        </p:spPr>
      </p:pic>
    </p:spTree>
    <p:extLst>
      <p:ext uri="{BB962C8B-B14F-4D97-AF65-F5344CB8AC3E}">
        <p14:creationId xmlns:p14="http://schemas.microsoft.com/office/powerpoint/2010/main" val="257599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role project</a:t>
            </a:r>
            <a:endParaRPr lang="en-US" dirty="0"/>
          </a:p>
        </p:txBody>
      </p:sp>
      <p:sp>
        <p:nvSpPr>
          <p:cNvPr id="3" name="Content Placeholder 2"/>
          <p:cNvSpPr>
            <a:spLocks noGrp="1"/>
          </p:cNvSpPr>
          <p:nvPr>
            <p:ph idx="1"/>
          </p:nvPr>
        </p:nvSpPr>
        <p:spPr>
          <a:xfrm>
            <a:off x="2231136" y="2638044"/>
            <a:ext cx="7729728" cy="3632127"/>
          </a:xfrm>
        </p:spPr>
        <p:txBody>
          <a:bodyPr>
            <a:normAutofit/>
          </a:bodyPr>
          <a:lstStyle/>
          <a:p>
            <a:pPr marL="0" indent="0">
              <a:buNone/>
            </a:pPr>
            <a:r>
              <a:rPr lang="en-US" dirty="0" smtClean="0"/>
              <a:t>	In the Individual Role Project, we learned the definitions of individualism and collectivism and focused </a:t>
            </a:r>
            <a:r>
              <a:rPr lang="en-US" dirty="0"/>
              <a:t>on the driving question “What is an individual’s role in society?” </a:t>
            </a:r>
            <a:r>
              <a:rPr lang="en-US" dirty="0" smtClean="0"/>
              <a:t>We had to complete three different artifacts, the 1</a:t>
            </a:r>
            <a:r>
              <a:rPr lang="en-US" baseline="30000" dirty="0" smtClean="0"/>
              <a:t>st</a:t>
            </a:r>
            <a:r>
              <a:rPr lang="en-US" dirty="0" smtClean="0"/>
              <a:t>  artifact being a research paper based on literary passages and a survey. I </a:t>
            </a:r>
            <a:r>
              <a:rPr lang="en-US" dirty="0"/>
              <a:t>began my 2</a:t>
            </a:r>
            <a:r>
              <a:rPr lang="en-US" baseline="30000" dirty="0"/>
              <a:t>nd</a:t>
            </a:r>
            <a:r>
              <a:rPr lang="en-US" dirty="0"/>
              <a:t> Artifact by choosing </a:t>
            </a:r>
            <a:r>
              <a:rPr lang="en-US" dirty="0" smtClean="0"/>
              <a:t>to </a:t>
            </a:r>
            <a:r>
              <a:rPr lang="en-US" dirty="0"/>
              <a:t>do a poem, I found an image that inspired me and illustrated my stance on the driving question and wrote it based on this. I chose to use a Power Point in my Oral Presentation for my 3</a:t>
            </a:r>
            <a:r>
              <a:rPr lang="en-US" baseline="30000" dirty="0"/>
              <a:t>rd</a:t>
            </a:r>
            <a:r>
              <a:rPr lang="en-US" dirty="0"/>
              <a:t> Artifact. I drafted a script, created notecards, and practiced before presenting to my classmates</a:t>
            </a:r>
            <a:r>
              <a:rPr lang="en-US" dirty="0" smtClean="0"/>
              <a:t>. This project helped me to understand that I am a collectivist and that I will not be fulfilled by a career that does not help people. This lead me to look more seriously at medical careers because you get to interact with the people you help and it helps to improve the functioning of society.</a:t>
            </a:r>
            <a:endParaRPr lang="en-US" dirty="0"/>
          </a:p>
        </p:txBody>
      </p:sp>
    </p:spTree>
    <p:extLst>
      <p:ext uri="{BB962C8B-B14F-4D97-AF65-F5344CB8AC3E}">
        <p14:creationId xmlns:p14="http://schemas.microsoft.com/office/powerpoint/2010/main" val="2968660773"/>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2C830B7BB7AA40BA9DE42BB37A70ED" ma:contentTypeVersion="13" ma:contentTypeDescription="Create a new document." ma:contentTypeScope="" ma:versionID="2bd3649d9d0035156b3a5f46dc33e846">
  <xsd:schema xmlns:xsd="http://www.w3.org/2001/XMLSchema" xmlns:xs="http://www.w3.org/2001/XMLSchema" xmlns:p="http://schemas.microsoft.com/office/2006/metadata/properties" xmlns:ns3="c21ec1dd-431a-4e2c-a253-e727140f1f5a" xmlns:ns4="1746e168-da17-4889-bd6d-1ad29bf53648" targetNamespace="http://schemas.microsoft.com/office/2006/metadata/properties" ma:root="true" ma:fieldsID="1c520f0fedf21a8e3288c891ca6e729c" ns3:_="" ns4:_="">
    <xsd:import namespace="c21ec1dd-431a-4e2c-a253-e727140f1f5a"/>
    <xsd:import namespace="1746e168-da17-4889-bd6d-1ad29bf5364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1ec1dd-431a-4e2c-a253-e727140f1f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46e168-da17-4889-bd6d-1ad29bf5364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1D815-76BA-45AC-BD4E-EB2EDC2714B5}">
  <ds:schemaRefs>
    <ds:schemaRef ds:uri="http://schemas.microsoft.com/sharepoint/v3/contenttype/forms"/>
  </ds:schemaRefs>
</ds:datastoreItem>
</file>

<file path=customXml/itemProps2.xml><?xml version="1.0" encoding="utf-8"?>
<ds:datastoreItem xmlns:ds="http://schemas.openxmlformats.org/officeDocument/2006/customXml" ds:itemID="{887DF6D6-2DD9-4F46-8BC7-B63706AE65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1ec1dd-431a-4e2c-a253-e727140f1f5a"/>
    <ds:schemaRef ds:uri="1746e168-da17-4889-bd6d-1ad29bf536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83352F-9566-439E-A524-AC77D2283D41}">
  <ds:schemaRefs>
    <ds:schemaRef ds:uri="http://purl.org/dc/elements/1.1/"/>
    <ds:schemaRef ds:uri="http://schemas.microsoft.com/office/2006/metadata/properties"/>
    <ds:schemaRef ds:uri="1746e168-da17-4889-bd6d-1ad29bf5364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21ec1dd-431a-4e2c-a253-e727140f1f5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Parcel</Template>
  <TotalTime>176</TotalTime>
  <Words>564</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Entry 2 By: Madailein Logan</vt:lpstr>
      <vt:lpstr>PowerPoint Presentation</vt:lpstr>
      <vt:lpstr>The Cancer PSA Project</vt:lpstr>
      <vt:lpstr>PowerPoint Presentation</vt:lpstr>
      <vt:lpstr>Anna Garcia Formal Case Reports</vt:lpstr>
      <vt:lpstr>PowerPoint Presentation</vt:lpstr>
      <vt:lpstr>Individual role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MADAILEIN  LOGAN</dc:creator>
  <cp:lastModifiedBy>Madailein Logan</cp:lastModifiedBy>
  <cp:revision>17</cp:revision>
  <dcterms:created xsi:type="dcterms:W3CDTF">2020-04-24T23:35:44Z</dcterms:created>
  <dcterms:modified xsi:type="dcterms:W3CDTF">2020-05-06T14:20:24Z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0x0101005C2C830B7BB7AA40BA9DE42BB37A70ED</vt:lpwstr>
  </property>
</Properties>
</file>