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3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 autoAdjust="0"/>
    <p:restoredTop sz="88407" autoAdjust="0"/>
  </p:normalViewPr>
  <p:slideViewPr>
    <p:cSldViewPr>
      <p:cViewPr varScale="1">
        <p:scale>
          <a:sx n="101" d="100"/>
          <a:sy n="101" d="100"/>
        </p:scale>
        <p:origin x="20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-406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FD408-A865-FD43-BD8A-60A14765CAA4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FBDB0-09E2-4741-A27D-AF8AA3540ECC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4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1DA4-9F5C-6145-8010-1CB02F8CA18F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42586-8D9D-F44D-952F-229CE4F75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2BF4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68313" y="1295400"/>
            <a:ext cx="3398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65 Bold" charset="0"/>
              </a:rPr>
              <a:t>HCI 557: Final Project Presentation</a:t>
            </a:r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5454801" y="6324600"/>
            <a:ext cx="3398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Univers 65 Bold" charset="0"/>
              </a:rPr>
              <a:t>HCI 557: Final</a:t>
            </a:r>
            <a:r>
              <a:rPr lang="en-US" sz="1600" baseline="0" dirty="0">
                <a:solidFill>
                  <a:schemeClr val="bg1"/>
                </a:solidFill>
                <a:latin typeface="Univers 65 Bold" charset="0"/>
              </a:rPr>
              <a:t> Project Presentation</a:t>
            </a:r>
            <a:endParaRPr lang="en-US" sz="1600" dirty="0">
              <a:solidFill>
                <a:schemeClr val="bg1"/>
              </a:solidFill>
              <a:latin typeface="Univers 65 Bold" charset="0"/>
            </a:endParaRPr>
          </a:p>
        </p:txBody>
      </p:sp>
      <p:pic>
        <p:nvPicPr>
          <p:cNvPr id="9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athanfriend.io/webgl-ch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riend/webgl-che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Chess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Friend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Chess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3D chess viewer written in vanilla WebGL</a:t>
            </a:r>
          </a:p>
          <a:p>
            <a:r>
              <a:rPr lang="EN-US" dirty="0"/>
              <a:t>Allows for navigation (zooming and rotating) using mouse, keyboard, or mobile gestures</a:t>
            </a:r>
          </a:p>
          <a:p>
            <a:r>
              <a:rPr lang="EN-US" dirty="0"/>
              <a:t>Supports standard chess gameplay</a:t>
            </a:r>
          </a:p>
          <a:p>
            <a:pPr lvl="1"/>
            <a:r>
              <a:rPr lang="EN-US" dirty="0"/>
              <a:t>Including “special” cases like castling and substitution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http://nathanfriend.io/webgl-chess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1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with stockfish-js, the chess AI engine</a:t>
            </a:r>
          </a:p>
          <a:p>
            <a:r>
              <a:rPr lang="EN-US" dirty="0"/>
              <a:t>Loading, parsing, and displaying .obj files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Learning Blender</a:t>
            </a:r>
          </a:p>
          <a:p>
            <a:pPr lvl="1"/>
            <a:r>
              <a:rPr lang="EN-US" dirty="0"/>
              <a:t>Mapping texture coordinates</a:t>
            </a:r>
          </a:p>
          <a:p>
            <a:pPr lvl="1"/>
            <a:r>
              <a:rPr lang="EN-US" dirty="0"/>
              <a:t>Exporting</a:t>
            </a:r>
          </a:p>
          <a:p>
            <a:r>
              <a:rPr lang="EN-US" dirty="0"/>
              <a:t>Handling “special” cases like castling and substitution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8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Modeling:</a:t>
            </a:r>
            <a:r>
              <a:rPr lang="en-US" dirty="0"/>
              <a:t> 3 points for complex objects</a:t>
            </a:r>
          </a:p>
          <a:p>
            <a:r>
              <a:rPr lang="en-US" b="1" dirty="0"/>
              <a:t>Light:</a:t>
            </a:r>
            <a:r>
              <a:rPr lang="en-US" dirty="0"/>
              <a:t> 4 points for combined, colored light</a:t>
            </a:r>
          </a:p>
          <a:p>
            <a:r>
              <a:rPr lang="en-US" b="1" dirty="0"/>
              <a:t>Appearance</a:t>
            </a:r>
            <a:r>
              <a:rPr lang="en-US" dirty="0"/>
              <a:t>: 2 points for basic texturing</a:t>
            </a:r>
          </a:p>
          <a:p>
            <a:r>
              <a:rPr lang="en-US" b="1" dirty="0"/>
              <a:t>Navigation/Interaction:</a:t>
            </a:r>
            <a:r>
              <a:rPr lang="en-US" dirty="0"/>
              <a:t> 3 points for keyboard/mouse/mobile gesture navigation</a:t>
            </a:r>
          </a:p>
          <a:p>
            <a:r>
              <a:rPr lang="en-US" b="1" dirty="0" err="1"/>
              <a:t>Keyframe</a:t>
            </a:r>
            <a:r>
              <a:rPr lang="en-US" b="1" dirty="0"/>
              <a:t> Animations: </a:t>
            </a:r>
            <a:r>
              <a:rPr lang="en-US" dirty="0"/>
              <a:t>3 points for triggered animations</a:t>
            </a:r>
          </a:p>
        </p:txBody>
      </p:sp>
    </p:spTree>
    <p:extLst>
      <p:ext uri="{BB962C8B-B14F-4D97-AF65-F5344CB8AC3E}">
        <p14:creationId xmlns:p14="http://schemas.microsoft.com/office/powerpoint/2010/main" val="158863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map support</a:t>
            </a:r>
          </a:p>
          <a:p>
            <a:r>
              <a:rPr lang="EN-US" dirty="0"/>
              <a:t>User selectable pieces using picking</a:t>
            </a:r>
          </a:p>
          <a:p>
            <a:r>
              <a:rPr lang="EN-US" dirty="0"/>
              <a:t>Drag-and-drop to allow for moving of pieces</a:t>
            </a:r>
          </a:p>
          <a:p>
            <a:r>
              <a:rPr lang="EN-US" dirty="0"/>
              <a:t>Suggested moves via square coloring</a:t>
            </a:r>
          </a:p>
          <a:p>
            <a:r>
              <a:rPr lang="EN-US" dirty="0"/>
              <a:t>Emitting light from active pieces</a:t>
            </a:r>
          </a:p>
          <a:p>
            <a:r>
              <a:rPr lang="EN-US" dirty="0"/>
              <a:t>Board reflection</a:t>
            </a:r>
          </a:p>
          <a:p>
            <a:r>
              <a:rPr lang="EN-US" dirty="0"/>
              <a:t>Background panorama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4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information about this project at </a:t>
            </a:r>
            <a:r>
              <a:rPr lang="en-US" dirty="0">
                <a:hlinkClick r:id="rId2"/>
              </a:rPr>
              <a:t>https://github.com/nfriend/webgl-chess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2187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38</TotalTime>
  <Words>158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PowerPoint</vt:lpstr>
      <vt:lpstr>WebGL Chess</vt:lpstr>
      <vt:lpstr>WebGL Chess</vt:lpstr>
      <vt:lpstr>Demo</vt:lpstr>
      <vt:lpstr>Challenges</vt:lpstr>
      <vt:lpstr>Rubric</vt:lpstr>
      <vt:lpstr>Next steps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Nathan Friend</cp:lastModifiedBy>
  <cp:revision>8</cp:revision>
  <dcterms:created xsi:type="dcterms:W3CDTF">2012-10-03T13:55:36Z</dcterms:created>
  <dcterms:modified xsi:type="dcterms:W3CDTF">2016-11-26T22:09:52Z</dcterms:modified>
</cp:coreProperties>
</file>