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65" r:id="rId3"/>
    <p:sldId id="264" r:id="rId4"/>
    <p:sldId id="257" r:id="rId5"/>
    <p:sldId id="258" r:id="rId6"/>
    <p:sldId id="260" r:id="rId7"/>
    <p:sldId id="259" r:id="rId8"/>
    <p:sldId id="270" r:id="rId9"/>
    <p:sldId id="269" r:id="rId10"/>
    <p:sldId id="268" r:id="rId11"/>
    <p:sldId id="267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228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4D94E-01E6-431A-B411-F5634927E43B}" v="79" dt="2023-05-10T20:53:35.718"/>
    <p1510:client id="{27949026-24FC-CCB8-6ED2-4C89D2017304}" v="1" dt="2023-05-11T14:30:12.630"/>
    <p1510:client id="{2B94203B-0130-40C4-98FD-A05EC4823857}" v="378" dt="2023-05-10T18:24:03.206"/>
    <p1510:client id="{6145CDC6-9042-0117-4186-956463E7972D}" v="195" dt="2023-05-11T00:52:50.461"/>
    <p1510:client id="{73FBFB33-273E-B54C-6CAE-06318B1B58F8}" v="197" dt="2023-05-11T00:39:22.679"/>
    <p1510:client id="{AFDD5AB5-2E1A-41BB-A424-792B7953145B}" v="765" dt="2023-05-11T01:32:28.201"/>
    <p1510:client id="{C3014D7A-36C3-4ABE-8C7E-6ACD8BB136E7}" v="296" dt="2023-05-10T22:01:34.010"/>
    <p1510:client id="{E22974EC-0491-4E2E-9F64-F66D9ECCEBEE}" v="322" dt="2023-05-11T01:53:22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sen, Noah B." userId="9d59c1e0-a7aa-4e5b-8c63-f973a7ea9d5b" providerId="ADAL" clId="{C3014D7A-36C3-4ABE-8C7E-6ACD8BB136E7}"/>
    <pc:docChg chg="undo custSel addSld modSld sldOrd">
      <pc:chgData name="Friesen, Noah B." userId="9d59c1e0-a7aa-4e5b-8c63-f973a7ea9d5b" providerId="ADAL" clId="{C3014D7A-36C3-4ABE-8C7E-6ACD8BB136E7}" dt="2023-05-10T22:01:34.010" v="298" actId="20577"/>
      <pc:docMkLst>
        <pc:docMk/>
      </pc:docMkLst>
      <pc:sldChg chg="modSp mod modAnim">
        <pc:chgData name="Friesen, Noah B." userId="9d59c1e0-a7aa-4e5b-8c63-f973a7ea9d5b" providerId="ADAL" clId="{C3014D7A-36C3-4ABE-8C7E-6ACD8BB136E7}" dt="2023-05-10T22:01:34.010" v="298" actId="20577"/>
        <pc:sldMkLst>
          <pc:docMk/>
          <pc:sldMk cId="2236818628" sldId="256"/>
        </pc:sldMkLst>
        <pc:spChg chg="mod">
          <ac:chgData name="Friesen, Noah B." userId="9d59c1e0-a7aa-4e5b-8c63-f973a7ea9d5b" providerId="ADAL" clId="{C3014D7A-36C3-4ABE-8C7E-6ACD8BB136E7}" dt="2023-05-10T22:01:34.010" v="298" actId="20577"/>
          <ac:spMkLst>
            <pc:docMk/>
            <pc:sldMk cId="2236818628" sldId="256"/>
            <ac:spMk id="2" creationId="{D738EB31-6D4A-560B-9C2B-1AC44667D2DD}"/>
          </ac:spMkLst>
        </pc:spChg>
        <pc:spChg chg="mod">
          <ac:chgData name="Friesen, Noah B." userId="9d59c1e0-a7aa-4e5b-8c63-f973a7ea9d5b" providerId="ADAL" clId="{C3014D7A-36C3-4ABE-8C7E-6ACD8BB136E7}" dt="2023-05-10T21:47:06.200" v="164" actId="1076"/>
          <ac:spMkLst>
            <pc:docMk/>
            <pc:sldMk cId="2236818628" sldId="256"/>
            <ac:spMk id="3" creationId="{03588FCA-EC31-A8D5-4D47-9409B7F7E30D}"/>
          </ac:spMkLst>
        </pc:spChg>
        <pc:picChg chg="mod">
          <ac:chgData name="Friesen, Noah B." userId="9d59c1e0-a7aa-4e5b-8c63-f973a7ea9d5b" providerId="ADAL" clId="{C3014D7A-36C3-4ABE-8C7E-6ACD8BB136E7}" dt="2023-05-10T21:47:09.790" v="166" actId="1076"/>
          <ac:picMkLst>
            <pc:docMk/>
            <pc:sldMk cId="2236818628" sldId="256"/>
            <ac:picMk id="23" creationId="{22A0EE5F-FC8A-E74A-8259-AC78731A0875}"/>
          </ac:picMkLst>
        </pc:picChg>
      </pc:sldChg>
      <pc:sldChg chg="addSp delSp modSp mod">
        <pc:chgData name="Friesen, Noah B." userId="9d59c1e0-a7aa-4e5b-8c63-f973a7ea9d5b" providerId="ADAL" clId="{C3014D7A-36C3-4ABE-8C7E-6ACD8BB136E7}" dt="2023-05-10T21:47:52.398" v="191" actId="478"/>
        <pc:sldMkLst>
          <pc:docMk/>
          <pc:sldMk cId="2656607962" sldId="259"/>
        </pc:sldMkLst>
        <pc:spChg chg="add del mod">
          <ac:chgData name="Friesen, Noah B." userId="9d59c1e0-a7aa-4e5b-8c63-f973a7ea9d5b" providerId="ADAL" clId="{C3014D7A-36C3-4ABE-8C7E-6ACD8BB136E7}" dt="2023-05-10T21:47:52.398" v="191" actId="478"/>
          <ac:spMkLst>
            <pc:docMk/>
            <pc:sldMk cId="2656607962" sldId="259"/>
            <ac:spMk id="2" creationId="{1461A5BB-2A9C-65E3-008B-579AE08C2805}"/>
          </ac:spMkLst>
        </pc:spChg>
        <pc:graphicFrameChg chg="mod">
          <ac:chgData name="Friesen, Noah B." userId="9d59c1e0-a7aa-4e5b-8c63-f973a7ea9d5b" providerId="ADAL" clId="{C3014D7A-36C3-4ABE-8C7E-6ACD8BB136E7}" dt="2023-05-10T21:47:33.591" v="172" actId="20577"/>
          <ac:graphicFrameMkLst>
            <pc:docMk/>
            <pc:sldMk cId="2656607962" sldId="259"/>
            <ac:graphicFrameMk id="6" creationId="{CF989CB1-1D7A-AB8B-EBF5-B03B6B88CA5E}"/>
          </ac:graphicFrameMkLst>
        </pc:graphicFrameChg>
      </pc:sldChg>
      <pc:sldChg chg="addSp delSp modSp mod ord">
        <pc:chgData name="Friesen, Noah B." userId="9d59c1e0-a7aa-4e5b-8c63-f973a7ea9d5b" providerId="ADAL" clId="{C3014D7A-36C3-4ABE-8C7E-6ACD8BB136E7}" dt="2023-05-10T21:55:31.176" v="295" actId="26606"/>
        <pc:sldMkLst>
          <pc:docMk/>
          <pc:sldMk cId="2771778892" sldId="260"/>
        </pc:sldMkLst>
        <pc:spChg chg="add del mod">
          <ac:chgData name="Friesen, Noah B." userId="9d59c1e0-a7aa-4e5b-8c63-f973a7ea9d5b" providerId="ADAL" clId="{C3014D7A-36C3-4ABE-8C7E-6ACD8BB136E7}" dt="2023-05-10T21:50:05.708" v="199"/>
          <ac:spMkLst>
            <pc:docMk/>
            <pc:sldMk cId="2771778892" sldId="260"/>
            <ac:spMk id="2" creationId="{50E773FD-6630-84D2-0C22-DBC1FBB6C371}"/>
          </ac:spMkLst>
        </pc:spChg>
        <pc:spChg chg="add mod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3" creationId="{F7C388F8-75FC-7820-86EE-3FCBAB0AC5C7}"/>
          </ac:spMkLst>
        </pc:spChg>
        <pc:spChg chg="add del">
          <ac:chgData name="Friesen, Noah B." userId="9d59c1e0-a7aa-4e5b-8c63-f973a7ea9d5b" providerId="ADAL" clId="{C3014D7A-36C3-4ABE-8C7E-6ACD8BB136E7}" dt="2023-05-10T21:54:24.515" v="273"/>
          <ac:spMkLst>
            <pc:docMk/>
            <pc:sldMk cId="2771778892" sldId="260"/>
            <ac:spMk id="4" creationId="{31516834-FE7C-7EC6-EDA1-844E4CB9CCB2}"/>
          </ac:spMkLst>
        </pc:spChg>
        <pc:spChg chg="add del mod">
          <ac:chgData name="Friesen, Noah B." userId="9d59c1e0-a7aa-4e5b-8c63-f973a7ea9d5b" providerId="ADAL" clId="{C3014D7A-36C3-4ABE-8C7E-6ACD8BB136E7}" dt="2023-05-10T21:54:51.555" v="288" actId="478"/>
          <ac:spMkLst>
            <pc:docMk/>
            <pc:sldMk cId="2771778892" sldId="260"/>
            <ac:spMk id="5" creationId="{5E14A627-B351-343D-A50C-8BFCDF2AB39A}"/>
          </ac:spMkLst>
        </pc:spChg>
        <pc:spChg chg="add del">
          <ac:chgData name="Friesen, Noah B." userId="9d59c1e0-a7aa-4e5b-8c63-f973a7ea9d5b" providerId="ADAL" clId="{C3014D7A-36C3-4ABE-8C7E-6ACD8BB136E7}" dt="2023-05-10T21:54:35.076" v="276"/>
          <ac:spMkLst>
            <pc:docMk/>
            <pc:sldMk cId="2771778892" sldId="260"/>
            <ac:spMk id="6" creationId="{03BCBF3E-495E-AA91-7423-5632EEDC80B8}"/>
          </ac:spMkLst>
        </pc:spChg>
        <pc:spChg chg="add del">
          <ac:chgData name="Friesen, Noah B." userId="9d59c1e0-a7aa-4e5b-8c63-f973a7ea9d5b" providerId="ADAL" clId="{C3014D7A-36C3-4ABE-8C7E-6ACD8BB136E7}" dt="2023-05-10T21:54:43.490" v="279"/>
          <ac:spMkLst>
            <pc:docMk/>
            <pc:sldMk cId="2771778892" sldId="260"/>
            <ac:spMk id="7" creationId="{B7761A76-5115-731B-1E83-0F25AD3F8BCA}"/>
          </ac:spMkLst>
        </pc:spChg>
        <pc:spChg chg="del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C3014D7A-36C3-4ABE-8C7E-6ACD8BB136E7}" dt="2023-05-10T21:54:46.083" v="286"/>
          <ac:spMkLst>
            <pc:docMk/>
            <pc:sldMk cId="2771778892" sldId="260"/>
            <ac:spMk id="9" creationId="{9170FA88-3DB7-C095-BC8D-7CC007971E05}"/>
          </ac:spMkLst>
        </pc:spChg>
        <pc:spChg chg="del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10" creationId="{ACD0CF1E-4915-4854-AE1A-BE8E8ABDE396}"/>
          </ac:spMkLst>
        </pc:spChg>
        <pc:spChg chg="del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12" creationId="{C378B036-879B-4F45-A653-56FC275A70F6}"/>
          </ac:spMkLst>
        </pc:spChg>
        <pc:spChg chg="add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18" creationId="{49306479-8C4D-4E4A-A330-DFC80A8A01BE}"/>
          </ac:spMkLst>
        </pc:spChg>
        <pc:spChg chg="add">
          <ac:chgData name="Friesen, Noah B." userId="9d59c1e0-a7aa-4e5b-8c63-f973a7ea9d5b" providerId="ADAL" clId="{C3014D7A-36C3-4ABE-8C7E-6ACD8BB136E7}" dt="2023-05-10T21:55:31.176" v="295" actId="26606"/>
          <ac:spMkLst>
            <pc:docMk/>
            <pc:sldMk cId="2771778892" sldId="260"/>
            <ac:spMk id="20" creationId="{9B45BA4C-9B54-4496-821F-9E0985CA984D}"/>
          </ac:spMkLst>
        </pc:spChg>
        <pc:picChg chg="add mod">
          <ac:chgData name="Friesen, Noah B." userId="9d59c1e0-a7aa-4e5b-8c63-f973a7ea9d5b" providerId="ADAL" clId="{C3014D7A-36C3-4ABE-8C7E-6ACD8BB136E7}" dt="2023-05-10T21:55:31.176" v="295" actId="26606"/>
          <ac:picMkLst>
            <pc:docMk/>
            <pc:sldMk cId="2771778892" sldId="260"/>
            <ac:picMk id="13" creationId="{FCA07782-96FA-EB0C-6297-B519F53C9932}"/>
          </ac:picMkLst>
        </pc:picChg>
        <pc:picChg chg="add del mod">
          <ac:chgData name="Friesen, Noah B." userId="9d59c1e0-a7aa-4e5b-8c63-f973a7ea9d5b" providerId="ADAL" clId="{C3014D7A-36C3-4ABE-8C7E-6ACD8BB136E7}" dt="2023-05-10T21:54:22.835" v="271" actId="478"/>
          <ac:picMkLst>
            <pc:docMk/>
            <pc:sldMk cId="2771778892" sldId="260"/>
            <ac:picMk id="1026" creationId="{01AE8DD7-9F9D-6FF6-A585-E7EC9CCCAD06}"/>
          </ac:picMkLst>
        </pc:picChg>
      </pc:sldChg>
      <pc:sldChg chg="modSp new mod">
        <pc:chgData name="Friesen, Noah B." userId="9d59c1e0-a7aa-4e5b-8c63-f973a7ea9d5b" providerId="ADAL" clId="{C3014D7A-36C3-4ABE-8C7E-6ACD8BB136E7}" dt="2023-05-10T21:45:54.318" v="146" actId="20577"/>
        <pc:sldMkLst>
          <pc:docMk/>
          <pc:sldMk cId="2737167234" sldId="264"/>
        </pc:sldMkLst>
        <pc:spChg chg="mod">
          <ac:chgData name="Friesen, Noah B." userId="9d59c1e0-a7aa-4e5b-8c63-f973a7ea9d5b" providerId="ADAL" clId="{C3014D7A-36C3-4ABE-8C7E-6ACD8BB136E7}" dt="2023-05-10T21:45:12.917" v="26" actId="20577"/>
          <ac:spMkLst>
            <pc:docMk/>
            <pc:sldMk cId="2737167234" sldId="264"/>
            <ac:spMk id="2" creationId="{1473D02A-4CA2-0950-A700-0965E37B76E6}"/>
          </ac:spMkLst>
        </pc:spChg>
        <pc:spChg chg="mod">
          <ac:chgData name="Friesen, Noah B." userId="9d59c1e0-a7aa-4e5b-8c63-f973a7ea9d5b" providerId="ADAL" clId="{C3014D7A-36C3-4ABE-8C7E-6ACD8BB136E7}" dt="2023-05-10T21:45:54.318" v="146" actId="20577"/>
          <ac:spMkLst>
            <pc:docMk/>
            <pc:sldMk cId="2737167234" sldId="264"/>
            <ac:spMk id="3" creationId="{262E33EF-40AD-143C-AB37-42964297A5AC}"/>
          </ac:spMkLst>
        </pc:spChg>
      </pc:sldChg>
    </pc:docChg>
  </pc:docChgLst>
  <pc:docChgLst>
    <pc:chgData name="Nguyen, Aleena T." userId="S::nguy5692@stthomas.edu::2b4e2665-7d9a-4ade-bdea-ba82e3be6035" providerId="AD" clId="Web-{6145CDC6-9042-0117-4186-956463E7972D}"/>
    <pc:docChg chg="addSld modSld">
      <pc:chgData name="Nguyen, Aleena T." userId="S::nguy5692@stthomas.edu::2b4e2665-7d9a-4ade-bdea-ba82e3be6035" providerId="AD" clId="Web-{6145CDC6-9042-0117-4186-956463E7972D}" dt="2023-05-11T00:52:49.602" v="143" actId="20577"/>
      <pc:docMkLst>
        <pc:docMk/>
      </pc:docMkLst>
      <pc:sldChg chg="addSp delSp modSp">
        <pc:chgData name="Nguyen, Aleena T." userId="S::nguy5692@stthomas.edu::2b4e2665-7d9a-4ade-bdea-ba82e3be6035" providerId="AD" clId="Web-{6145CDC6-9042-0117-4186-956463E7972D}" dt="2023-05-11T00:42:24.877" v="11"/>
        <pc:sldMkLst>
          <pc:docMk/>
          <pc:sldMk cId="451839543" sldId="261"/>
        </pc:sldMkLst>
        <pc:spChg chg="mod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3" creationId="{543EB26A-0492-52C4-2B92-02648EEC25D3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16" creationId="{49306479-8C4D-4E4A-A330-DFC80A8A01BE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18" creationId="{2C84039B-8CF9-47CD-8F02-B1DBD5E75628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20" creationId="{48D8C7A8-9E05-4465-8B1B-577C9F1DB4AF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38" creationId="{49306479-8C4D-4E4A-A330-DFC80A8A01BE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2:24.877" v="11"/>
          <ac:spMkLst>
            <pc:docMk/>
            <pc:sldMk cId="451839543" sldId="261"/>
            <ac:spMk id="39" creationId="{220E33D0-A190-4F8A-9DB6-C531C95CA02D}"/>
          </ac:spMkLst>
        </pc:spChg>
        <pc:picChg chg="mod ord">
          <ac:chgData name="Nguyen, Aleena T." userId="S::nguy5692@stthomas.edu::2b4e2665-7d9a-4ade-bdea-ba82e3be6035" providerId="AD" clId="Web-{6145CDC6-9042-0117-4186-956463E7972D}" dt="2023-05-11T00:42:24.877" v="11"/>
          <ac:picMkLst>
            <pc:docMk/>
            <pc:sldMk cId="451839543" sldId="261"/>
            <ac:picMk id="6" creationId="{D35F54EF-9396-CF66-8492-E1CF797F992A}"/>
          </ac:picMkLst>
        </pc:picChg>
      </pc:sldChg>
      <pc:sldChg chg="modSp">
        <pc:chgData name="Nguyen, Aleena T." userId="S::nguy5692@stthomas.edu::2b4e2665-7d9a-4ade-bdea-ba82e3be6035" providerId="AD" clId="Web-{6145CDC6-9042-0117-4186-956463E7972D}" dt="2023-05-11T00:52:49.602" v="143" actId="20577"/>
        <pc:sldMkLst>
          <pc:docMk/>
          <pc:sldMk cId="2737167234" sldId="264"/>
        </pc:sldMkLst>
        <pc:spChg chg="mod">
          <ac:chgData name="Nguyen, Aleena T." userId="S::nguy5692@stthomas.edu::2b4e2665-7d9a-4ade-bdea-ba82e3be6035" providerId="AD" clId="Web-{6145CDC6-9042-0117-4186-956463E7972D}" dt="2023-05-11T00:52:49.602" v="143" actId="20577"/>
          <ac:spMkLst>
            <pc:docMk/>
            <pc:sldMk cId="2737167234" sldId="264"/>
            <ac:spMk id="3" creationId="{262E33EF-40AD-143C-AB37-42964297A5AC}"/>
          </ac:spMkLst>
        </pc:spChg>
      </pc:sldChg>
      <pc:sldChg chg="modSp">
        <pc:chgData name="Nguyen, Aleena T." userId="S::nguy5692@stthomas.edu::2b4e2665-7d9a-4ade-bdea-ba82e3be6035" providerId="AD" clId="Web-{6145CDC6-9042-0117-4186-956463E7972D}" dt="2023-05-11T00:52:28.461" v="124" actId="20577"/>
        <pc:sldMkLst>
          <pc:docMk/>
          <pc:sldMk cId="246931938" sldId="265"/>
        </pc:sldMkLst>
        <pc:spChg chg="mod">
          <ac:chgData name="Nguyen, Aleena T." userId="S::nguy5692@stthomas.edu::2b4e2665-7d9a-4ade-bdea-ba82e3be6035" providerId="AD" clId="Web-{6145CDC6-9042-0117-4186-956463E7972D}" dt="2023-05-11T00:52:28.461" v="124" actId="20577"/>
          <ac:spMkLst>
            <pc:docMk/>
            <pc:sldMk cId="246931938" sldId="265"/>
            <ac:spMk id="7" creationId="{BD6A4921-E09A-CECD-EC89-3E6A9EB4AAB6}"/>
          </ac:spMkLst>
        </pc:spChg>
      </pc:sldChg>
      <pc:sldChg chg="modSp">
        <pc:chgData name="Nguyen, Aleena T." userId="S::nguy5692@stthomas.edu::2b4e2665-7d9a-4ade-bdea-ba82e3be6035" providerId="AD" clId="Web-{6145CDC6-9042-0117-4186-956463E7972D}" dt="2023-05-11T00:51:58.710" v="113" actId="20577"/>
        <pc:sldMkLst>
          <pc:docMk/>
          <pc:sldMk cId="3963601096" sldId="267"/>
        </pc:sldMkLst>
        <pc:spChg chg="mod">
          <ac:chgData name="Nguyen, Aleena T." userId="S::nguy5692@stthomas.edu::2b4e2665-7d9a-4ade-bdea-ba82e3be6035" providerId="AD" clId="Web-{6145CDC6-9042-0117-4186-956463E7972D}" dt="2023-05-11T00:51:58.710" v="113" actId="20577"/>
          <ac:spMkLst>
            <pc:docMk/>
            <pc:sldMk cId="3963601096" sldId="267"/>
            <ac:spMk id="3" creationId="{E40A1658-D94F-7288-3808-10E2B7E96CE3}"/>
          </ac:spMkLst>
        </pc:spChg>
      </pc:sldChg>
      <pc:sldChg chg="modSp">
        <pc:chgData name="Nguyen, Aleena T." userId="S::nguy5692@stthomas.edu::2b4e2665-7d9a-4ade-bdea-ba82e3be6035" providerId="AD" clId="Web-{6145CDC6-9042-0117-4186-956463E7972D}" dt="2023-05-11T00:48:45.969" v="111" actId="20577"/>
        <pc:sldMkLst>
          <pc:docMk/>
          <pc:sldMk cId="224062103" sldId="268"/>
        </pc:sldMkLst>
        <pc:spChg chg="mod">
          <ac:chgData name="Nguyen, Aleena T." userId="S::nguy5692@stthomas.edu::2b4e2665-7d9a-4ade-bdea-ba82e3be6035" providerId="AD" clId="Web-{6145CDC6-9042-0117-4186-956463E7972D}" dt="2023-05-11T00:47:28.544" v="56"/>
          <ac:spMkLst>
            <pc:docMk/>
            <pc:sldMk cId="224062103" sldId="268"/>
            <ac:spMk id="10" creationId="{7EA777FF-7F16-568C-47D2-B039249EA621}"/>
          </ac:spMkLst>
        </pc:spChg>
        <pc:spChg chg="mod">
          <ac:chgData name="Nguyen, Aleena T." userId="S::nguy5692@stthomas.edu::2b4e2665-7d9a-4ade-bdea-ba82e3be6035" providerId="AD" clId="Web-{6145CDC6-9042-0117-4186-956463E7972D}" dt="2023-05-11T00:47:22.434" v="55"/>
          <ac:spMkLst>
            <pc:docMk/>
            <pc:sldMk cId="224062103" sldId="268"/>
            <ac:spMk id="13" creationId="{DA4766CF-D6D5-671D-3284-2779311EAA86}"/>
          </ac:spMkLst>
        </pc:spChg>
        <pc:spChg chg="mod">
          <ac:chgData name="Nguyen, Aleena T." userId="S::nguy5692@stthomas.edu::2b4e2665-7d9a-4ade-bdea-ba82e3be6035" providerId="AD" clId="Web-{6145CDC6-9042-0117-4186-956463E7972D}" dt="2023-05-11T00:48:45.969" v="111" actId="20577"/>
          <ac:spMkLst>
            <pc:docMk/>
            <pc:sldMk cId="224062103" sldId="268"/>
            <ac:spMk id="15" creationId="{4081918C-5EA9-586D-1BEC-ADBB31064262}"/>
          </ac:spMkLst>
        </pc:spChg>
      </pc:sldChg>
      <pc:sldChg chg="addSp delSp modSp new mod setBg">
        <pc:chgData name="Nguyen, Aleena T." userId="S::nguy5692@stthomas.edu::2b4e2665-7d9a-4ade-bdea-ba82e3be6035" providerId="AD" clId="Web-{6145CDC6-9042-0117-4186-956463E7972D}" dt="2023-05-11T00:46:11.401" v="51" actId="14100"/>
        <pc:sldMkLst>
          <pc:docMk/>
          <pc:sldMk cId="689086996" sldId="269"/>
        </pc:sldMkLst>
        <pc:spChg chg="mod">
          <ac:chgData name="Nguyen, Aleena T." userId="S::nguy5692@stthomas.edu::2b4e2665-7d9a-4ade-bdea-ba82e3be6035" providerId="AD" clId="Web-{6145CDC6-9042-0117-4186-956463E7972D}" dt="2023-05-11T00:45:31.696" v="43" actId="1076"/>
          <ac:spMkLst>
            <pc:docMk/>
            <pc:sldMk cId="689086996" sldId="269"/>
            <ac:spMk id="2" creationId="{43F538B8-176B-D069-BCC1-C4DD040D5212}"/>
          </ac:spMkLst>
        </pc:spChg>
        <pc:spChg chg="del">
          <ac:chgData name="Nguyen, Aleena T." userId="S::nguy5692@stthomas.edu::2b4e2665-7d9a-4ade-bdea-ba82e3be6035" providerId="AD" clId="Web-{6145CDC6-9042-0117-4186-956463E7972D}" dt="2023-05-11T00:43:01.254" v="13"/>
          <ac:spMkLst>
            <pc:docMk/>
            <pc:sldMk cId="689086996" sldId="269"/>
            <ac:spMk id="3" creationId="{1301CE53-E2BE-578C-47C9-D6FE9F4D32A5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8" creationId="{49306479-8C4D-4E4A-A330-DFC80A8A01BE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10" creationId="{9B45BA4C-9B54-4496-821F-9E0985CA984D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12" creationId="{85E1BB9D-FAFF-4C3E-9E44-13F8FBABCD62}"/>
          </ac:spMkLst>
        </pc:spChg>
        <pc:spChg chg="add del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14" creationId="{4FCC0365-8932-4A68-AACE-DF18F71F041E}"/>
          </ac:spMkLst>
        </pc:spChg>
        <pc:spChg chg="add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19" creationId="{49306479-8C4D-4E4A-A330-DFC80A8A01BE}"/>
          </ac:spMkLst>
        </pc:spChg>
        <pc:spChg chg="add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21" creationId="{9B45BA4C-9B54-4496-821F-9E0985CA984D}"/>
          </ac:spMkLst>
        </pc:spChg>
        <pc:spChg chg="add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23" creationId="{85E1BB9D-FAFF-4C3E-9E44-13F8FBABCD62}"/>
          </ac:spMkLst>
        </pc:spChg>
        <pc:spChg chg="add">
          <ac:chgData name="Nguyen, Aleena T." userId="S::nguy5692@stthomas.edu::2b4e2665-7d9a-4ade-bdea-ba82e3be6035" providerId="AD" clId="Web-{6145CDC6-9042-0117-4186-956463E7972D}" dt="2023-05-11T00:44:23.522" v="28"/>
          <ac:spMkLst>
            <pc:docMk/>
            <pc:sldMk cId="689086996" sldId="269"/>
            <ac:spMk id="25" creationId="{47C897C6-901F-410E-B2AC-162ED94B010E}"/>
          </ac:spMkLst>
        </pc:spChg>
        <pc:picChg chg="add del mod">
          <ac:chgData name="Nguyen, Aleena T." userId="S::nguy5692@stthomas.edu::2b4e2665-7d9a-4ade-bdea-ba82e3be6035" providerId="AD" clId="Web-{6145CDC6-9042-0117-4186-956463E7972D}" dt="2023-05-11T00:43:51.912" v="27"/>
          <ac:picMkLst>
            <pc:docMk/>
            <pc:sldMk cId="689086996" sldId="269"/>
            <ac:picMk id="4" creationId="{8BFBB1ED-74C2-D667-230C-3FB5255A2F97}"/>
          </ac:picMkLst>
        </pc:picChg>
        <pc:picChg chg="add mod">
          <ac:chgData name="Nguyen, Aleena T." userId="S::nguy5692@stthomas.edu::2b4e2665-7d9a-4ade-bdea-ba82e3be6035" providerId="AD" clId="Web-{6145CDC6-9042-0117-4186-956463E7972D}" dt="2023-05-11T00:46:11.401" v="51" actId="14100"/>
          <ac:picMkLst>
            <pc:docMk/>
            <pc:sldMk cId="689086996" sldId="269"/>
            <ac:picMk id="5" creationId="{58A89377-DB29-6689-8C6E-1E068867E4B4}"/>
          </ac:picMkLst>
        </pc:picChg>
      </pc:sldChg>
    </pc:docChg>
  </pc:docChgLst>
  <pc:docChgLst>
    <pc:chgData name="Nguyen, Aleena T." userId="S::nguy5692@stthomas.edu::2b4e2665-7d9a-4ade-bdea-ba82e3be6035" providerId="AD" clId="Web-{73FBFB33-273E-B54C-6CAE-06318B1B58F8}"/>
    <pc:docChg chg="addSld delSld modSld sldOrd">
      <pc:chgData name="Nguyen, Aleena T." userId="S::nguy5692@stthomas.edu::2b4e2665-7d9a-4ade-bdea-ba82e3be6035" providerId="AD" clId="Web-{73FBFB33-273E-B54C-6CAE-06318B1B58F8}" dt="2023-05-11T00:39:21.991" v="122"/>
      <pc:docMkLst>
        <pc:docMk/>
      </pc:docMkLst>
      <pc:sldChg chg="addSp delSp modSp">
        <pc:chgData name="Nguyen, Aleena T." userId="S::nguy5692@stthomas.edu::2b4e2665-7d9a-4ade-bdea-ba82e3be6035" providerId="AD" clId="Web-{73FBFB33-273E-B54C-6CAE-06318B1B58F8}" dt="2023-05-10T21:48:25.645" v="56" actId="20577"/>
        <pc:sldMkLst>
          <pc:docMk/>
          <pc:sldMk cId="2656607962" sldId="259"/>
        </pc:sldMkLst>
        <pc:spChg chg="add mod">
          <ac:chgData name="Nguyen, Aleena T." userId="S::nguy5692@stthomas.edu::2b4e2665-7d9a-4ade-bdea-ba82e3be6035" providerId="AD" clId="Web-{73FBFB33-273E-B54C-6CAE-06318B1B58F8}" dt="2023-05-10T21:48:25.645" v="56" actId="20577"/>
          <ac:spMkLst>
            <pc:docMk/>
            <pc:sldMk cId="2656607962" sldId="259"/>
            <ac:spMk id="50" creationId="{76EA5D20-C19F-41E1-D6DC-7C5EE58609A6}"/>
          </ac:spMkLst>
        </pc:spChg>
        <pc:picChg chg="add del">
          <ac:chgData name="Nguyen, Aleena T." userId="S::nguy5692@stthomas.edu::2b4e2665-7d9a-4ade-bdea-ba82e3be6035" providerId="AD" clId="Web-{73FBFB33-273E-B54C-6CAE-06318B1B58F8}" dt="2023-05-10T21:46:04.063" v="1"/>
          <ac:picMkLst>
            <pc:docMk/>
            <pc:sldMk cId="2656607962" sldId="259"/>
            <ac:picMk id="26" creationId="{08C8E973-1607-1824-3C9F-E0818E564DBB}"/>
          </ac:picMkLst>
        </pc:picChg>
      </pc:sldChg>
      <pc:sldChg chg="addSp delSp modSp">
        <pc:chgData name="Nguyen, Aleena T." userId="S::nguy5692@stthomas.edu::2b4e2665-7d9a-4ade-bdea-ba82e3be6035" providerId="AD" clId="Web-{73FBFB33-273E-B54C-6CAE-06318B1B58F8}" dt="2023-05-11T00:39:21.991" v="122"/>
        <pc:sldMkLst>
          <pc:docMk/>
          <pc:sldMk cId="451839543" sldId="261"/>
        </pc:sldMkLst>
        <pc:spChg chg="add mod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3" creationId="{543EB26A-0492-52C4-2B92-02648EEC25D3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16" creationId="{49306479-8C4D-4E4A-A330-DFC80A8A01BE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18" creationId="{2C84039B-8CF9-47CD-8F02-B1DBD5E75628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20" creationId="{48D8C7A8-9E05-4465-8B1B-577C9F1DB4AF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35" creationId="{49306479-8C4D-4E4A-A330-DFC80A8A01BE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36" creationId="{220E33D0-A190-4F8A-9DB6-C531C95CA02D}"/>
          </ac:spMkLst>
        </pc:spChg>
        <pc:spChg chg="add del">
          <ac:chgData name="Nguyen, Aleena T." userId="S::nguy5692@stthomas.edu::2b4e2665-7d9a-4ade-bdea-ba82e3be6035" providerId="AD" clId="Web-{73FBFB33-273E-B54C-6CAE-06318B1B58F8}" dt="2023-05-11T00:39:21.991" v="122"/>
          <ac:spMkLst>
            <pc:docMk/>
            <pc:sldMk cId="451839543" sldId="261"/>
            <ac:spMk id="37" creationId="{9C982AD0-6B29-4C72-8F4E-229BAA86C4DE}"/>
          </ac:spMkLst>
        </pc:spChg>
      </pc:sldChg>
      <pc:sldChg chg="addSp delSp modSp mod modClrScheme delDesignElem chgLayout">
        <pc:chgData name="Nguyen, Aleena T." userId="S::nguy5692@stthomas.edu::2b4e2665-7d9a-4ade-bdea-ba82e3be6035" providerId="AD" clId="Web-{73FBFB33-273E-B54C-6CAE-06318B1B58F8}" dt="2023-05-10T22:08:18.032" v="95" actId="1076"/>
        <pc:sldMkLst>
          <pc:docMk/>
          <pc:sldMk cId="2669025710" sldId="262"/>
        </pc:sldMkLst>
        <pc:spChg chg="add mod">
          <ac:chgData name="Nguyen, Aleena T." userId="S::nguy5692@stthomas.edu::2b4e2665-7d9a-4ade-bdea-ba82e3be6035" providerId="AD" clId="Web-{73FBFB33-273E-B54C-6CAE-06318B1B58F8}" dt="2023-05-10T22:08:18.032" v="95" actId="1076"/>
          <ac:spMkLst>
            <pc:docMk/>
            <pc:sldMk cId="2669025710" sldId="262"/>
            <ac:spMk id="3" creationId="{91D60D5D-266D-9CA1-9849-8CD667BF77C1}"/>
          </ac:spMkLst>
        </pc:spChg>
        <pc:spChg chg="del">
          <ac:chgData name="Nguyen, Aleena T." userId="S::nguy5692@stthomas.edu::2b4e2665-7d9a-4ade-bdea-ba82e3be6035" providerId="AD" clId="Web-{73FBFB33-273E-B54C-6CAE-06318B1B58F8}" dt="2023-05-10T22:08:00.563" v="92"/>
          <ac:spMkLst>
            <pc:docMk/>
            <pc:sldMk cId="2669025710" sldId="262"/>
            <ac:spMk id="8" creationId="{84136905-015B-4510-B514-027CBA846BD6}"/>
          </ac:spMkLst>
        </pc:spChg>
        <pc:spChg chg="del">
          <ac:chgData name="Nguyen, Aleena T." userId="S::nguy5692@stthomas.edu::2b4e2665-7d9a-4ade-bdea-ba82e3be6035" providerId="AD" clId="Web-{73FBFB33-273E-B54C-6CAE-06318B1B58F8}" dt="2023-05-10T22:08:00.563" v="92"/>
          <ac:spMkLst>
            <pc:docMk/>
            <pc:sldMk cId="2669025710" sldId="262"/>
            <ac:spMk id="10" creationId="{ACD0CF1E-4915-4854-AE1A-BE8E8ABDE396}"/>
          </ac:spMkLst>
        </pc:spChg>
        <pc:spChg chg="del">
          <ac:chgData name="Nguyen, Aleena T." userId="S::nguy5692@stthomas.edu::2b4e2665-7d9a-4ade-bdea-ba82e3be6035" providerId="AD" clId="Web-{73FBFB33-273E-B54C-6CAE-06318B1B58F8}" dt="2023-05-10T22:08:00.563" v="92"/>
          <ac:spMkLst>
            <pc:docMk/>
            <pc:sldMk cId="2669025710" sldId="262"/>
            <ac:spMk id="12" creationId="{C378B036-879B-4F45-A653-56FC275A70F6}"/>
          </ac:spMkLst>
        </pc:spChg>
      </pc:sldChg>
      <pc:sldChg chg="addSp modSp ord">
        <pc:chgData name="Nguyen, Aleena T." userId="S::nguy5692@stthomas.edu::2b4e2665-7d9a-4ade-bdea-ba82e3be6035" providerId="AD" clId="Web-{73FBFB33-273E-B54C-6CAE-06318B1B58F8}" dt="2023-05-10T22:05:08.621" v="73" actId="1076"/>
        <pc:sldMkLst>
          <pc:docMk/>
          <pc:sldMk cId="3050795664" sldId="263"/>
        </pc:sldMkLst>
        <pc:spChg chg="add mod">
          <ac:chgData name="Nguyen, Aleena T." userId="S::nguy5692@stthomas.edu::2b4e2665-7d9a-4ade-bdea-ba82e3be6035" providerId="AD" clId="Web-{73FBFB33-273E-B54C-6CAE-06318B1B58F8}" dt="2023-05-10T22:05:08.621" v="73" actId="1076"/>
          <ac:spMkLst>
            <pc:docMk/>
            <pc:sldMk cId="3050795664" sldId="263"/>
            <ac:spMk id="3" creationId="{EDAFD16F-9692-99EA-1AC8-F7AB6DECD03C}"/>
          </ac:spMkLst>
        </pc:spChg>
      </pc:sldChg>
      <pc:sldChg chg="modSp">
        <pc:chgData name="Nguyen, Aleena T." userId="S::nguy5692@stthomas.edu::2b4e2665-7d9a-4ade-bdea-ba82e3be6035" providerId="AD" clId="Web-{73FBFB33-273E-B54C-6CAE-06318B1B58F8}" dt="2023-05-10T21:47:01.127" v="2" actId="20577"/>
        <pc:sldMkLst>
          <pc:docMk/>
          <pc:sldMk cId="2737167234" sldId="264"/>
        </pc:sldMkLst>
        <pc:spChg chg="mod">
          <ac:chgData name="Nguyen, Aleena T." userId="S::nguy5692@stthomas.edu::2b4e2665-7d9a-4ade-bdea-ba82e3be6035" providerId="AD" clId="Web-{73FBFB33-273E-B54C-6CAE-06318B1B58F8}" dt="2023-05-10T21:47:01.127" v="2" actId="20577"/>
          <ac:spMkLst>
            <pc:docMk/>
            <pc:sldMk cId="2737167234" sldId="264"/>
            <ac:spMk id="3" creationId="{262E33EF-40AD-143C-AB37-42964297A5AC}"/>
          </ac:spMkLst>
        </pc:spChg>
      </pc:sldChg>
      <pc:sldChg chg="modSp new">
        <pc:chgData name="Nguyen, Aleena T." userId="S::nguy5692@stthomas.edu::2b4e2665-7d9a-4ade-bdea-ba82e3be6035" providerId="AD" clId="Web-{73FBFB33-273E-B54C-6CAE-06318B1B58F8}" dt="2023-05-10T21:47:25.237" v="32" actId="1076"/>
        <pc:sldMkLst>
          <pc:docMk/>
          <pc:sldMk cId="246931938" sldId="265"/>
        </pc:sldMkLst>
        <pc:spChg chg="mod">
          <ac:chgData name="Nguyen, Aleena T." userId="S::nguy5692@stthomas.edu::2b4e2665-7d9a-4ade-bdea-ba82e3be6035" providerId="AD" clId="Web-{73FBFB33-273E-B54C-6CAE-06318B1B58F8}" dt="2023-05-10T21:47:20.362" v="31" actId="20577"/>
          <ac:spMkLst>
            <pc:docMk/>
            <pc:sldMk cId="246931938" sldId="265"/>
            <ac:spMk id="2" creationId="{F7AB0693-C398-5140-1797-AC4A11D1F5C7}"/>
          </ac:spMkLst>
        </pc:spChg>
        <pc:spChg chg="mod">
          <ac:chgData name="Nguyen, Aleena T." userId="S::nguy5692@stthomas.edu::2b4e2665-7d9a-4ade-bdea-ba82e3be6035" providerId="AD" clId="Web-{73FBFB33-273E-B54C-6CAE-06318B1B58F8}" dt="2023-05-10T21:47:25.237" v="32" actId="1076"/>
          <ac:spMkLst>
            <pc:docMk/>
            <pc:sldMk cId="246931938" sldId="265"/>
            <ac:spMk id="3" creationId="{D507649F-4ADE-2FFE-EAC9-E49BFE0E7245}"/>
          </ac:spMkLst>
        </pc:spChg>
      </pc:sldChg>
      <pc:sldChg chg="new del">
        <pc:chgData name="Nguyen, Aleena T." userId="S::nguy5692@stthomas.edu::2b4e2665-7d9a-4ade-bdea-ba82e3be6035" providerId="AD" clId="Web-{73FBFB33-273E-B54C-6CAE-06318B1B58F8}" dt="2023-05-10T22:08:35.611" v="97"/>
        <pc:sldMkLst>
          <pc:docMk/>
          <pc:sldMk cId="151293844" sldId="266"/>
        </pc:sldMkLst>
      </pc:sldChg>
      <pc:sldChg chg="modSp add replId">
        <pc:chgData name="Nguyen, Aleena T." userId="S::nguy5692@stthomas.edu::2b4e2665-7d9a-4ade-bdea-ba82e3be6035" providerId="AD" clId="Web-{73FBFB33-273E-B54C-6CAE-06318B1B58F8}" dt="2023-05-10T22:08:57.330" v="116" actId="14100"/>
        <pc:sldMkLst>
          <pc:docMk/>
          <pc:sldMk cId="2682992814" sldId="266"/>
        </pc:sldMkLst>
        <pc:spChg chg="mod">
          <ac:chgData name="Nguyen, Aleena T." userId="S::nguy5692@stthomas.edu::2b4e2665-7d9a-4ade-bdea-ba82e3be6035" providerId="AD" clId="Web-{73FBFB33-273E-B54C-6CAE-06318B1B58F8}" dt="2023-05-10T22:08:57.330" v="116" actId="14100"/>
          <ac:spMkLst>
            <pc:docMk/>
            <pc:sldMk cId="2682992814" sldId="266"/>
            <ac:spMk id="3" creationId="{543EB26A-0492-52C4-2B92-02648EEC25D3}"/>
          </ac:spMkLst>
        </pc:spChg>
      </pc:sldChg>
    </pc:docChg>
  </pc:docChgLst>
  <pc:docChgLst>
    <pc:chgData name="Goenner, Nate E." userId="S::goen8506@stthomas.edu::8ccda3ab-19cd-4110-8519-88d51f9f596d" providerId="AD" clId="Web-{27949026-24FC-CCB8-6ED2-4C89D2017304}"/>
    <pc:docChg chg="sldOrd">
      <pc:chgData name="Goenner, Nate E." userId="S::goen8506@stthomas.edu::8ccda3ab-19cd-4110-8519-88d51f9f596d" providerId="AD" clId="Web-{27949026-24FC-CCB8-6ED2-4C89D2017304}" dt="2023-05-11T14:30:12.630" v="0"/>
      <pc:docMkLst>
        <pc:docMk/>
      </pc:docMkLst>
      <pc:sldChg chg="ord">
        <pc:chgData name="Goenner, Nate E." userId="S::goen8506@stthomas.edu::8ccda3ab-19cd-4110-8519-88d51f9f596d" providerId="AD" clId="Web-{27949026-24FC-CCB8-6ED2-4C89D2017304}" dt="2023-05-11T14:30:12.630" v="0"/>
        <pc:sldMkLst>
          <pc:docMk/>
          <pc:sldMk cId="689086996" sldId="269"/>
        </pc:sldMkLst>
      </pc:sldChg>
    </pc:docChg>
  </pc:docChgLst>
  <pc:docChgLst>
    <pc:chgData name="Friesen, Noah B." userId="9d59c1e0-a7aa-4e5b-8c63-f973a7ea9d5b" providerId="ADAL" clId="{2B94203B-0130-40C4-98FD-A05EC4823857}"/>
    <pc:docChg chg="undo custSel addSld delSld modSld sldOrd">
      <pc:chgData name="Friesen, Noah B." userId="9d59c1e0-a7aa-4e5b-8c63-f973a7ea9d5b" providerId="ADAL" clId="{2B94203B-0130-40C4-98FD-A05EC4823857}" dt="2023-05-10T18:24:20.024" v="719" actId="2890"/>
      <pc:docMkLst>
        <pc:docMk/>
      </pc:docMkLst>
      <pc:sldChg chg="addSp delSp modSp mod">
        <pc:chgData name="Friesen, Noah B." userId="9d59c1e0-a7aa-4e5b-8c63-f973a7ea9d5b" providerId="ADAL" clId="{2B94203B-0130-40C4-98FD-A05EC4823857}" dt="2023-05-10T18:22:47.812" v="692" actId="20577"/>
        <pc:sldMkLst>
          <pc:docMk/>
          <pc:sldMk cId="2656607962" sldId="259"/>
        </pc:sldMkLst>
        <pc:spChg chg="add del mod">
          <ac:chgData name="Friesen, Noah B." userId="9d59c1e0-a7aa-4e5b-8c63-f973a7ea9d5b" providerId="ADAL" clId="{2B94203B-0130-40C4-98FD-A05EC4823857}" dt="2023-05-10T18:12:01.622" v="7"/>
          <ac:spMkLst>
            <pc:docMk/>
            <pc:sldMk cId="2656607962" sldId="259"/>
            <ac:spMk id="4" creationId="{6A8E485C-C4AD-C2E1-B1CD-C15DC3F8924D}"/>
          </ac:spMkLst>
        </pc:spChg>
        <pc:spChg chg="add del mod">
          <ac:chgData name="Friesen, Noah B." userId="9d59c1e0-a7aa-4e5b-8c63-f973a7ea9d5b" providerId="ADAL" clId="{2B94203B-0130-40C4-98FD-A05EC4823857}" dt="2023-05-10T18:20:51.026" v="454" actId="478"/>
          <ac:spMkLst>
            <pc:docMk/>
            <pc:sldMk cId="2656607962" sldId="259"/>
            <ac:spMk id="5" creationId="{FEC8B172-AC7D-D6D0-4EB3-CF174FB455A8}"/>
          </ac:spMkLst>
        </pc:spChg>
        <pc:graphicFrameChg chg="add mod">
          <ac:chgData name="Friesen, Noah B." userId="9d59c1e0-a7aa-4e5b-8c63-f973a7ea9d5b" providerId="ADAL" clId="{2B94203B-0130-40C4-98FD-A05EC4823857}" dt="2023-05-10T18:22:47.812" v="692" actId="20577"/>
          <ac:graphicFrameMkLst>
            <pc:docMk/>
            <pc:sldMk cId="2656607962" sldId="259"/>
            <ac:graphicFrameMk id="6" creationId="{CF989CB1-1D7A-AB8B-EBF5-B03B6B88CA5E}"/>
          </ac:graphicFrameMkLst>
        </pc:graphicFrameChg>
        <pc:picChg chg="add mod">
          <ac:chgData name="Friesen, Noah B." userId="9d59c1e0-a7aa-4e5b-8c63-f973a7ea9d5b" providerId="ADAL" clId="{2B94203B-0130-40C4-98FD-A05EC4823857}" dt="2023-05-10T18:11:49.994" v="3" actId="962"/>
          <ac:picMkLst>
            <pc:docMk/>
            <pc:sldMk cId="2656607962" sldId="259"/>
            <ac:picMk id="3" creationId="{EC06F118-26D1-E029-81DC-032313C38DE4}"/>
          </ac:picMkLst>
        </pc:picChg>
      </pc:sldChg>
      <pc:sldChg chg="new del">
        <pc:chgData name="Friesen, Noah B." userId="9d59c1e0-a7aa-4e5b-8c63-f973a7ea9d5b" providerId="ADAL" clId="{2B94203B-0130-40C4-98FD-A05EC4823857}" dt="2023-05-10T18:23:15.298" v="694" actId="47"/>
        <pc:sldMkLst>
          <pc:docMk/>
          <pc:sldMk cId="297032359" sldId="260"/>
        </pc:sldMkLst>
      </pc:sldChg>
      <pc:sldChg chg="addSp delSp modSp add mod ord">
        <pc:chgData name="Friesen, Noah B." userId="9d59c1e0-a7aa-4e5b-8c63-f973a7ea9d5b" providerId="ADAL" clId="{2B94203B-0130-40C4-98FD-A05EC4823857}" dt="2023-05-10T18:24:12.018" v="718"/>
        <pc:sldMkLst>
          <pc:docMk/>
          <pc:sldMk cId="2771778892" sldId="260"/>
        </pc:sldMkLst>
        <pc:spChg chg="add del mod">
          <ac:chgData name="Friesen, Noah B." userId="9d59c1e0-a7aa-4e5b-8c63-f973a7ea9d5b" providerId="ADAL" clId="{2B94203B-0130-40C4-98FD-A05EC4823857}" dt="2023-05-10T18:23:53.076" v="700" actId="478"/>
          <ac:spMkLst>
            <pc:docMk/>
            <pc:sldMk cId="2771778892" sldId="260"/>
            <ac:spMk id="4" creationId="{64E7AA05-80B1-3541-57FE-5068236090C6}"/>
          </ac:spMkLst>
        </pc:spChg>
        <pc:spChg chg="add del mod">
          <ac:chgData name="Friesen, Noah B." userId="9d59c1e0-a7aa-4e5b-8c63-f973a7ea9d5b" providerId="ADAL" clId="{2B94203B-0130-40C4-98FD-A05EC4823857}" dt="2023-05-10T18:23:58.915" v="706" actId="22"/>
          <ac:spMkLst>
            <pc:docMk/>
            <pc:sldMk cId="2771778892" sldId="260"/>
            <ac:spMk id="7" creationId="{D672A5FA-32A7-C1CC-F2C5-0A9BFB4DDE1F}"/>
          </ac:spMkLst>
        </pc:spChg>
        <pc:graphicFrameChg chg="del mod">
          <ac:chgData name="Friesen, Noah B." userId="9d59c1e0-a7aa-4e5b-8c63-f973a7ea9d5b" providerId="ADAL" clId="{2B94203B-0130-40C4-98FD-A05EC4823857}" dt="2023-05-10T18:23:49.603" v="697" actId="478"/>
          <ac:graphicFrameMkLst>
            <pc:docMk/>
            <pc:sldMk cId="2771778892" sldId="260"/>
            <ac:graphicFrameMk id="6" creationId="{CF989CB1-1D7A-AB8B-EBF5-B03B6B88CA5E}"/>
          </ac:graphicFrameMkLst>
        </pc:graphicFrameChg>
        <pc:picChg chg="del">
          <ac:chgData name="Friesen, Noah B." userId="9d59c1e0-a7aa-4e5b-8c63-f973a7ea9d5b" providerId="ADAL" clId="{2B94203B-0130-40C4-98FD-A05EC4823857}" dt="2023-05-10T18:23:50.875" v="698" actId="478"/>
          <ac:picMkLst>
            <pc:docMk/>
            <pc:sldMk cId="2771778892" sldId="260"/>
            <ac:picMk id="3" creationId="{EC06F118-26D1-E029-81DC-032313C38DE4}"/>
          </ac:picMkLst>
        </pc:picChg>
      </pc:sldChg>
      <pc:sldChg chg="add">
        <pc:chgData name="Friesen, Noah B." userId="9d59c1e0-a7aa-4e5b-8c63-f973a7ea9d5b" providerId="ADAL" clId="{2B94203B-0130-40C4-98FD-A05EC4823857}" dt="2023-05-10T18:24:10.227" v="716" actId="2890"/>
        <pc:sldMkLst>
          <pc:docMk/>
          <pc:sldMk cId="451839543" sldId="261"/>
        </pc:sldMkLst>
      </pc:sldChg>
      <pc:sldChg chg="new del">
        <pc:chgData name="Friesen, Noah B." userId="9d59c1e0-a7aa-4e5b-8c63-f973a7ea9d5b" providerId="ADAL" clId="{2B94203B-0130-40C4-98FD-A05EC4823857}" dt="2023-05-10T18:23:56.453" v="702" actId="680"/>
        <pc:sldMkLst>
          <pc:docMk/>
          <pc:sldMk cId="2174065510" sldId="261"/>
        </pc:sldMkLst>
      </pc:sldChg>
      <pc:sldChg chg="addSp delSp add del setBg delDesignElem">
        <pc:chgData name="Friesen, Noah B." userId="9d59c1e0-a7aa-4e5b-8c63-f973a7ea9d5b" providerId="ADAL" clId="{2B94203B-0130-40C4-98FD-A05EC4823857}" dt="2023-05-10T18:24:03.192" v="715"/>
        <pc:sldMkLst>
          <pc:docMk/>
          <pc:sldMk cId="2810972148" sldId="261"/>
        </pc:sldMkLst>
        <pc:spChg chg="add del">
          <ac:chgData name="Friesen, Noah B." userId="9d59c1e0-a7aa-4e5b-8c63-f973a7ea9d5b" providerId="ADAL" clId="{2B94203B-0130-40C4-98FD-A05EC4823857}" dt="2023-05-10T18:24:03.192" v="715"/>
          <ac:spMkLst>
            <pc:docMk/>
            <pc:sldMk cId="2810972148" sldId="261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2B94203B-0130-40C4-98FD-A05EC4823857}" dt="2023-05-10T18:24:03.192" v="715"/>
          <ac:spMkLst>
            <pc:docMk/>
            <pc:sldMk cId="2810972148" sldId="261"/>
            <ac:spMk id="10" creationId="{ACD0CF1E-4915-4854-AE1A-BE8E8ABDE396}"/>
          </ac:spMkLst>
        </pc:spChg>
        <pc:spChg chg="add del">
          <ac:chgData name="Friesen, Noah B." userId="9d59c1e0-a7aa-4e5b-8c63-f973a7ea9d5b" providerId="ADAL" clId="{2B94203B-0130-40C4-98FD-A05EC4823857}" dt="2023-05-10T18:24:03.192" v="715"/>
          <ac:spMkLst>
            <pc:docMk/>
            <pc:sldMk cId="2810972148" sldId="261"/>
            <ac:spMk id="12" creationId="{C378B036-879B-4F45-A653-56FC275A70F6}"/>
          </ac:spMkLst>
        </pc:spChg>
      </pc:sldChg>
      <pc:sldChg chg="addSp delSp add del setBg delDesignElem">
        <pc:chgData name="Friesen, Noah B." userId="9d59c1e0-a7aa-4e5b-8c63-f973a7ea9d5b" providerId="ADAL" clId="{2B94203B-0130-40C4-98FD-A05EC4823857}" dt="2023-05-10T18:24:02.800" v="714"/>
        <pc:sldMkLst>
          <pc:docMk/>
          <pc:sldMk cId="494043797" sldId="262"/>
        </pc:sldMkLst>
        <pc:spChg chg="add del">
          <ac:chgData name="Friesen, Noah B." userId="9d59c1e0-a7aa-4e5b-8c63-f973a7ea9d5b" providerId="ADAL" clId="{2B94203B-0130-40C4-98FD-A05EC4823857}" dt="2023-05-10T18:24:02.800" v="714"/>
          <ac:spMkLst>
            <pc:docMk/>
            <pc:sldMk cId="494043797" sldId="262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2B94203B-0130-40C4-98FD-A05EC4823857}" dt="2023-05-10T18:24:02.800" v="714"/>
          <ac:spMkLst>
            <pc:docMk/>
            <pc:sldMk cId="494043797" sldId="262"/>
            <ac:spMk id="10" creationId="{ACD0CF1E-4915-4854-AE1A-BE8E8ABDE396}"/>
          </ac:spMkLst>
        </pc:spChg>
        <pc:spChg chg="add del">
          <ac:chgData name="Friesen, Noah B." userId="9d59c1e0-a7aa-4e5b-8c63-f973a7ea9d5b" providerId="ADAL" clId="{2B94203B-0130-40C4-98FD-A05EC4823857}" dt="2023-05-10T18:24:02.800" v="714"/>
          <ac:spMkLst>
            <pc:docMk/>
            <pc:sldMk cId="494043797" sldId="262"/>
            <ac:spMk id="12" creationId="{C378B036-879B-4F45-A653-56FC275A70F6}"/>
          </ac:spMkLst>
        </pc:spChg>
      </pc:sldChg>
      <pc:sldChg chg="add">
        <pc:chgData name="Friesen, Noah B." userId="9d59c1e0-a7aa-4e5b-8c63-f973a7ea9d5b" providerId="ADAL" clId="{2B94203B-0130-40C4-98FD-A05EC4823857}" dt="2023-05-10T18:24:20.024" v="719" actId="2890"/>
        <pc:sldMkLst>
          <pc:docMk/>
          <pc:sldMk cId="2669025710" sldId="262"/>
        </pc:sldMkLst>
      </pc:sldChg>
      <pc:sldChg chg="add replId">
        <pc:chgData name="Friesen, Noah B." userId="9d59c1e0-a7aa-4e5b-8c63-f973a7ea9d5b" providerId="ADAL" clId="{2B94203B-0130-40C4-98FD-A05EC4823857}" dt="2023-05-10T18:24:20.024" v="719" actId="2890"/>
        <pc:sldMkLst>
          <pc:docMk/>
          <pc:sldMk cId="3050795664" sldId="263"/>
        </pc:sldMkLst>
      </pc:sldChg>
      <pc:sldChg chg="addSp delSp add del setBg delDesignElem">
        <pc:chgData name="Friesen, Noah B." userId="9d59c1e0-a7aa-4e5b-8c63-f973a7ea9d5b" providerId="ADAL" clId="{2B94203B-0130-40C4-98FD-A05EC4823857}" dt="2023-05-10T18:24:02.597" v="713"/>
        <pc:sldMkLst>
          <pc:docMk/>
          <pc:sldMk cId="3328172944" sldId="263"/>
        </pc:sldMkLst>
        <pc:spChg chg="add del">
          <ac:chgData name="Friesen, Noah B." userId="9d59c1e0-a7aa-4e5b-8c63-f973a7ea9d5b" providerId="ADAL" clId="{2B94203B-0130-40C4-98FD-A05EC4823857}" dt="2023-05-10T18:24:02.597" v="713"/>
          <ac:spMkLst>
            <pc:docMk/>
            <pc:sldMk cId="3328172944" sldId="263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2B94203B-0130-40C4-98FD-A05EC4823857}" dt="2023-05-10T18:24:02.597" v="713"/>
          <ac:spMkLst>
            <pc:docMk/>
            <pc:sldMk cId="3328172944" sldId="263"/>
            <ac:spMk id="10" creationId="{ACD0CF1E-4915-4854-AE1A-BE8E8ABDE396}"/>
          </ac:spMkLst>
        </pc:spChg>
        <pc:spChg chg="add del">
          <ac:chgData name="Friesen, Noah B." userId="9d59c1e0-a7aa-4e5b-8c63-f973a7ea9d5b" providerId="ADAL" clId="{2B94203B-0130-40C4-98FD-A05EC4823857}" dt="2023-05-10T18:24:02.597" v="713"/>
          <ac:spMkLst>
            <pc:docMk/>
            <pc:sldMk cId="3328172944" sldId="263"/>
            <ac:spMk id="12" creationId="{C378B036-879B-4F45-A653-56FC275A70F6}"/>
          </ac:spMkLst>
        </pc:spChg>
      </pc:sldChg>
    </pc:docChg>
  </pc:docChgLst>
  <pc:docChgLst>
    <pc:chgData name="Nguyen, Aleena T." userId="S::nguy5692@stthomas.edu::2b4e2665-7d9a-4ade-bdea-ba82e3be6035" providerId="AD" clId="Web-{93614E17-86D7-98A7-CB1C-5E076AB41FA1}"/>
    <pc:docChg chg="modSld">
      <pc:chgData name="Nguyen, Aleena T." userId="S::nguy5692@stthomas.edu::2b4e2665-7d9a-4ade-bdea-ba82e3be6035" providerId="AD" clId="Web-{93614E17-86D7-98A7-CB1C-5E076AB41FA1}" dt="2023-05-11T01:53:21.359" v="333" actId="20577"/>
      <pc:docMkLst>
        <pc:docMk/>
      </pc:docMkLst>
      <pc:sldChg chg="modNotes">
        <pc:chgData name="Nguyen, Aleena T." userId="S::nguy5692@stthomas.edu::2b4e2665-7d9a-4ade-bdea-ba82e3be6035" providerId="AD" clId="Web-{93614E17-86D7-98A7-CB1C-5E076AB41FA1}" dt="2023-05-11T01:33:09.375" v="284"/>
        <pc:sldMkLst>
          <pc:docMk/>
          <pc:sldMk cId="3671394512" sldId="257"/>
        </pc:sldMkLst>
      </pc:sldChg>
      <pc:sldChg chg="modNotes">
        <pc:chgData name="Nguyen, Aleena T." userId="S::nguy5692@stthomas.edu::2b4e2665-7d9a-4ade-bdea-ba82e3be6035" providerId="AD" clId="Web-{93614E17-86D7-98A7-CB1C-5E076AB41FA1}" dt="2023-05-11T01:52:33.655" v="329"/>
        <pc:sldMkLst>
          <pc:docMk/>
          <pc:sldMk cId="4231248688" sldId="258"/>
        </pc:sldMkLst>
      </pc:sldChg>
      <pc:sldChg chg="modSp">
        <pc:chgData name="Nguyen, Aleena T." userId="S::nguy5692@stthomas.edu::2b4e2665-7d9a-4ade-bdea-ba82e3be6035" providerId="AD" clId="Web-{93614E17-86D7-98A7-CB1C-5E076AB41FA1}" dt="2023-05-11T01:53:21.359" v="333" actId="20577"/>
        <pc:sldMkLst>
          <pc:docMk/>
          <pc:sldMk cId="117465700" sldId="270"/>
        </pc:sldMkLst>
        <pc:spChg chg="mod">
          <ac:chgData name="Nguyen, Aleena T." userId="S::nguy5692@stthomas.edu::2b4e2665-7d9a-4ade-bdea-ba82e3be6035" providerId="AD" clId="Web-{93614E17-86D7-98A7-CB1C-5E076AB41FA1}" dt="2023-05-11T01:53:21.359" v="333" actId="20577"/>
          <ac:spMkLst>
            <pc:docMk/>
            <pc:sldMk cId="117465700" sldId="270"/>
            <ac:spMk id="4" creationId="{B23EAEFF-A81C-F168-1605-66F893834271}"/>
          </ac:spMkLst>
        </pc:spChg>
        <pc:spChg chg="mod">
          <ac:chgData name="Nguyen, Aleena T." userId="S::nguy5692@stthomas.edu::2b4e2665-7d9a-4ade-bdea-ba82e3be6035" providerId="AD" clId="Web-{93614E17-86D7-98A7-CB1C-5E076AB41FA1}" dt="2023-05-11T01:42:04.951" v="290" actId="1076"/>
          <ac:spMkLst>
            <pc:docMk/>
            <pc:sldMk cId="117465700" sldId="270"/>
            <ac:spMk id="5" creationId="{444154EF-30FA-E381-D379-9EAAA58A650F}"/>
          </ac:spMkLst>
        </pc:spChg>
      </pc:sldChg>
    </pc:docChg>
  </pc:docChgLst>
  <pc:docChgLst>
    <pc:chgData name="Friesen, Noah B." userId="9d59c1e0-a7aa-4e5b-8c63-f973a7ea9d5b" providerId="ADAL" clId="{0B54D94E-01E6-431A-B411-F5634927E43B}"/>
    <pc:docChg chg="undo custSel addSld delSld modSld addMainMaster delMainMaster">
      <pc:chgData name="Friesen, Noah B." userId="9d59c1e0-a7aa-4e5b-8c63-f973a7ea9d5b" providerId="ADAL" clId="{0B54D94E-01E6-431A-B411-F5634927E43B}" dt="2023-05-10T20:53:35.703" v="880" actId="20577"/>
      <pc:docMkLst>
        <pc:docMk/>
      </pc:docMkLst>
      <pc:sldChg chg="addSp delSp modSp mod modMedia setBg modClrScheme addAnim delAnim modAnim chgLayout">
        <pc:chgData name="Friesen, Noah B." userId="9d59c1e0-a7aa-4e5b-8c63-f973a7ea9d5b" providerId="ADAL" clId="{0B54D94E-01E6-431A-B411-F5634927E43B}" dt="2023-05-10T16:28:40.559" v="849" actId="26606"/>
        <pc:sldMkLst>
          <pc:docMk/>
          <pc:sldMk cId="2236818628" sldId="256"/>
        </pc:sldMkLst>
        <pc:spChg chg="mod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2" creationId="{D738EB31-6D4A-560B-9C2B-1AC44667D2DD}"/>
          </ac:spMkLst>
        </pc:spChg>
        <pc:spChg chg="mod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3" creationId="{03588FCA-EC31-A8D5-4D47-9409B7F7E30D}"/>
          </ac:spMkLst>
        </pc:spChg>
        <pc:spChg chg="add del">
          <ac:chgData name="Friesen, Noah B." userId="9d59c1e0-a7aa-4e5b-8c63-f973a7ea9d5b" providerId="ADAL" clId="{0B54D94E-01E6-431A-B411-F5634927E43B}" dt="2023-05-10T16:04:28.904" v="221" actId="26606"/>
          <ac:spMkLst>
            <pc:docMk/>
            <pc:sldMk cId="2236818628" sldId="256"/>
            <ac:spMk id="5" creationId="{4D896123-1B32-4CB1-B2ED-E34BBC26B423}"/>
          </ac:spMkLst>
        </pc:spChg>
        <pc:spChg chg="add del">
          <ac:chgData name="Friesen, Noah B." userId="9d59c1e0-a7aa-4e5b-8c63-f973a7ea9d5b" providerId="ADAL" clId="{0B54D94E-01E6-431A-B411-F5634927E43B}" dt="2023-05-10T16:04:28.904" v="221" actId="26606"/>
          <ac:spMkLst>
            <pc:docMk/>
            <pc:sldMk cId="2236818628" sldId="256"/>
            <ac:spMk id="7" creationId="{54F04D94-5D02-443B-801E-0CAC1D4EBF3D}"/>
          </ac:spMkLst>
        </pc:spChg>
        <pc:spChg chg="add del">
          <ac:chgData name="Friesen, Noah B." userId="9d59c1e0-a7aa-4e5b-8c63-f973a7ea9d5b" providerId="ADAL" clId="{0B54D94E-01E6-431A-B411-F5634927E43B}" dt="2023-05-10T16:28:19.839" v="842" actId="26606"/>
          <ac:spMkLst>
            <pc:docMk/>
            <pc:sldMk cId="2236818628" sldId="256"/>
            <ac:spMk id="8" creationId="{9B45BA4C-9B54-4496-821F-9E0985CA984D}"/>
          </ac:spMkLst>
        </pc:spChg>
        <pc:spChg chg="add del">
          <ac:chgData name="Friesen, Noah B." userId="9d59c1e0-a7aa-4e5b-8c63-f973a7ea9d5b" providerId="ADAL" clId="{0B54D94E-01E6-431A-B411-F5634927E43B}" dt="2023-05-10T16:03:13.444" v="158" actId="26606"/>
          <ac:spMkLst>
            <pc:docMk/>
            <pc:sldMk cId="2236818628" sldId="256"/>
            <ac:spMk id="9" creationId="{4E1EF4E8-5513-4BF5-BC41-04645281C672}"/>
          </ac:spMkLst>
        </pc:spChg>
        <pc:spChg chg="add del">
          <ac:chgData name="Friesen, Noah B." userId="9d59c1e0-a7aa-4e5b-8c63-f973a7ea9d5b" providerId="ADAL" clId="{0B54D94E-01E6-431A-B411-F5634927E43B}" dt="2023-05-10T16:28:19.839" v="842" actId="26606"/>
          <ac:spMkLst>
            <pc:docMk/>
            <pc:sldMk cId="2236818628" sldId="256"/>
            <ac:spMk id="10" creationId="{85E1BB9D-FAFF-4C3E-9E44-13F8FBABCD62}"/>
          </ac:spMkLst>
        </pc:spChg>
        <pc:spChg chg="add del">
          <ac:chgData name="Friesen, Noah B." userId="9d59c1e0-a7aa-4e5b-8c63-f973a7ea9d5b" providerId="ADAL" clId="{0B54D94E-01E6-431A-B411-F5634927E43B}" dt="2023-05-10T16:28:19.839" v="842" actId="26606"/>
          <ac:spMkLst>
            <pc:docMk/>
            <pc:sldMk cId="2236818628" sldId="256"/>
            <ac:spMk id="12" creationId="{A8DDC302-DBEC-4742-B54B-5E9AAFE96961}"/>
          </ac:spMkLst>
        </pc:spChg>
        <pc:spChg chg="add del">
          <ac:chgData name="Friesen, Noah B." userId="9d59c1e0-a7aa-4e5b-8c63-f973a7ea9d5b" providerId="ADAL" clId="{0B54D94E-01E6-431A-B411-F5634927E43B}" dt="2023-05-10T16:04:28.904" v="221" actId="26606"/>
          <ac:spMkLst>
            <pc:docMk/>
            <pc:sldMk cId="2236818628" sldId="256"/>
            <ac:spMk id="13" creationId="{F57DA40C-10B8-4678-8433-AA03ED65E921}"/>
          </ac:spMkLst>
        </pc:spChg>
        <pc:spChg chg="add del">
          <ac:chgData name="Friesen, Noah B." userId="9d59c1e0-a7aa-4e5b-8c63-f973a7ea9d5b" providerId="ADAL" clId="{0B54D94E-01E6-431A-B411-F5634927E43B}" dt="2023-05-10T16:04:28.904" v="221" actId="26606"/>
          <ac:spMkLst>
            <pc:docMk/>
            <pc:sldMk cId="2236818628" sldId="256"/>
            <ac:spMk id="15" creationId="{6FF3D9AA-2746-40BA-A174-3C45EA458CD5}"/>
          </ac:spMkLst>
        </pc:spChg>
        <pc:spChg chg="add del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16" creationId="{9B45BA4C-9B54-4496-821F-9E0985CA984D}"/>
          </ac:spMkLst>
        </pc:spChg>
        <pc:spChg chg="add del">
          <ac:chgData name="Friesen, Noah B." userId="9d59c1e0-a7aa-4e5b-8c63-f973a7ea9d5b" providerId="ADAL" clId="{0B54D94E-01E6-431A-B411-F5634927E43B}" dt="2023-05-10T16:04:28.904" v="221" actId="26606"/>
          <ac:spMkLst>
            <pc:docMk/>
            <pc:sldMk cId="2236818628" sldId="256"/>
            <ac:spMk id="17" creationId="{30BF160C-EC5F-45F5-9B8D-197AFA37BBDE}"/>
          </ac:spMkLst>
        </pc:spChg>
        <pc:spChg chg="add del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19" creationId="{85E1BB9D-FAFF-4C3E-9E44-13F8FBABCD62}"/>
          </ac:spMkLst>
        </pc:spChg>
        <pc:spChg chg="add del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21" creationId="{47C897C6-901F-410E-B2AC-162ED94B010E}"/>
          </ac:spMkLst>
        </pc:spChg>
        <pc:spChg chg="add del">
          <ac:chgData name="Friesen, Noah B." userId="9d59c1e0-a7aa-4e5b-8c63-f973a7ea9d5b" providerId="ADAL" clId="{0B54D94E-01E6-431A-B411-F5634927E43B}" dt="2023-05-10T16:28:40.527" v="848" actId="26606"/>
          <ac:spMkLst>
            <pc:docMk/>
            <pc:sldMk cId="2236818628" sldId="256"/>
            <ac:spMk id="26" creationId="{9B45BA4C-9B54-4496-821F-9E0985CA984D}"/>
          </ac:spMkLst>
        </pc:spChg>
        <pc:spChg chg="add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27" creationId="{2C84039B-8CF9-47CD-8F02-B1DBD5E75628}"/>
          </ac:spMkLst>
        </pc:spChg>
        <pc:spChg chg="add del">
          <ac:chgData name="Friesen, Noah B." userId="9d59c1e0-a7aa-4e5b-8c63-f973a7ea9d5b" providerId="ADAL" clId="{0B54D94E-01E6-431A-B411-F5634927E43B}" dt="2023-05-10T16:28:40.527" v="848" actId="26606"/>
          <ac:spMkLst>
            <pc:docMk/>
            <pc:sldMk cId="2236818628" sldId="256"/>
            <ac:spMk id="28" creationId="{85E1BB9D-FAFF-4C3E-9E44-13F8FBABCD62}"/>
          </ac:spMkLst>
        </pc:spChg>
        <pc:spChg chg="add">
          <ac:chgData name="Friesen, Noah B." userId="9d59c1e0-a7aa-4e5b-8c63-f973a7ea9d5b" providerId="ADAL" clId="{0B54D94E-01E6-431A-B411-F5634927E43B}" dt="2023-05-10T16:28:40.559" v="849" actId="26606"/>
          <ac:spMkLst>
            <pc:docMk/>
            <pc:sldMk cId="2236818628" sldId="256"/>
            <ac:spMk id="29" creationId="{48D8C7A8-9E05-4465-8B1B-577C9F1DB4AF}"/>
          </ac:spMkLst>
        </pc:spChg>
        <pc:spChg chg="add del">
          <ac:chgData name="Friesen, Noah B." userId="9d59c1e0-a7aa-4e5b-8c63-f973a7ea9d5b" providerId="ADAL" clId="{0B54D94E-01E6-431A-B411-F5634927E43B}" dt="2023-05-10T16:28:40.527" v="848" actId="26606"/>
          <ac:spMkLst>
            <pc:docMk/>
            <pc:sldMk cId="2236818628" sldId="256"/>
            <ac:spMk id="30" creationId="{47C897C6-901F-410E-B2AC-162ED94B010E}"/>
          </ac:spMkLst>
        </pc:spChg>
        <pc:spChg chg="add del">
          <ac:chgData name="Friesen, Noah B." userId="9d59c1e0-a7aa-4e5b-8c63-f973a7ea9d5b" providerId="ADAL" clId="{0B54D94E-01E6-431A-B411-F5634927E43B}" dt="2023-05-10T16:03:13.444" v="158" actId="26606"/>
          <ac:spMkLst>
            <pc:docMk/>
            <pc:sldMk cId="2236818628" sldId="256"/>
            <ac:spMk id="44" creationId="{00FA6579-9606-4A7A-8519-FBED9C6FAA91}"/>
          </ac:spMkLst>
        </pc:spChg>
        <pc:grpChg chg="add del">
          <ac:chgData name="Friesen, Noah B." userId="9d59c1e0-a7aa-4e5b-8c63-f973a7ea9d5b" providerId="ADAL" clId="{0B54D94E-01E6-431A-B411-F5634927E43B}" dt="2023-05-10T16:03:13.444" v="158" actId="26606"/>
          <ac:grpSpMkLst>
            <pc:docMk/>
            <pc:sldMk cId="2236818628" sldId="256"/>
            <ac:grpSpMk id="11" creationId="{0854B02B-0B9C-4F1C-AA77-810192994456}"/>
          </ac:grpSpMkLst>
        </pc:grpChg>
        <pc:picChg chg="add del mod">
          <ac:chgData name="Friesen, Noah B." userId="9d59c1e0-a7aa-4e5b-8c63-f973a7ea9d5b" providerId="ADAL" clId="{0B54D94E-01E6-431A-B411-F5634927E43B}" dt="2023-05-10T16:03:13.444" v="158" actId="26606"/>
          <ac:picMkLst>
            <pc:docMk/>
            <pc:sldMk cId="2236818628" sldId="256"/>
            <ac:picMk id="4" creationId="{8E1E2DB0-39A7-93A9-60C2-12E0C2B936AC}"/>
          </ac:picMkLst>
        </pc:picChg>
        <pc:picChg chg="add del mod">
          <ac:chgData name="Friesen, Noah B." userId="9d59c1e0-a7aa-4e5b-8c63-f973a7ea9d5b" providerId="ADAL" clId="{0B54D94E-01E6-431A-B411-F5634927E43B}" dt="2023-05-10T16:04:28.904" v="221" actId="26606"/>
          <ac:picMkLst>
            <pc:docMk/>
            <pc:sldMk cId="2236818628" sldId="256"/>
            <ac:picMk id="6" creationId="{53D11BBA-663F-F9DD-9A29-89B6A3318F43}"/>
          </ac:picMkLst>
        </pc:picChg>
        <pc:picChg chg="add del">
          <ac:chgData name="Friesen, Noah B." userId="9d59c1e0-a7aa-4e5b-8c63-f973a7ea9d5b" providerId="ADAL" clId="{0B54D94E-01E6-431A-B411-F5634927E43B}" dt="2023-05-10T16:28:14.245" v="841" actId="478"/>
          <ac:picMkLst>
            <pc:docMk/>
            <pc:sldMk cId="2236818628" sldId="256"/>
            <ac:picMk id="14" creationId="{2DE9A9A8-F628-C778-CADE-5354FEFEE37D}"/>
          </ac:picMkLst>
        </pc:picChg>
        <pc:picChg chg="add">
          <ac:chgData name="Friesen, Noah B." userId="9d59c1e0-a7aa-4e5b-8c63-f973a7ea9d5b" providerId="ADAL" clId="{0B54D94E-01E6-431A-B411-F5634927E43B}" dt="2023-05-10T16:28:40.559" v="849" actId="26606"/>
          <ac:picMkLst>
            <pc:docMk/>
            <pc:sldMk cId="2236818628" sldId="256"/>
            <ac:picMk id="23" creationId="{22A0EE5F-FC8A-E74A-8259-AC78731A0875}"/>
          </ac:picMkLst>
        </pc:picChg>
      </pc:sldChg>
      <pc:sldChg chg="new del">
        <pc:chgData name="Friesen, Noah B." userId="9d59c1e0-a7aa-4e5b-8c63-f973a7ea9d5b" providerId="ADAL" clId="{0B54D94E-01E6-431A-B411-F5634927E43B}" dt="2023-05-10T16:02:54.160" v="111" actId="680"/>
        <pc:sldMkLst>
          <pc:docMk/>
          <pc:sldMk cId="2751166745" sldId="257"/>
        </pc:sldMkLst>
      </pc:sldChg>
      <pc:sldChg chg="addSp delSp modSp new mod setBg">
        <pc:chgData name="Friesen, Noah B." userId="9d59c1e0-a7aa-4e5b-8c63-f973a7ea9d5b" providerId="ADAL" clId="{0B54D94E-01E6-431A-B411-F5634927E43B}" dt="2023-05-10T16:11:07.719" v="244" actId="26606"/>
        <pc:sldMkLst>
          <pc:docMk/>
          <pc:sldMk cId="3671394512" sldId="257"/>
        </pc:sldMkLst>
        <pc:spChg chg="mod ord">
          <ac:chgData name="Friesen, Noah B." userId="9d59c1e0-a7aa-4e5b-8c63-f973a7ea9d5b" providerId="ADAL" clId="{0B54D94E-01E6-431A-B411-F5634927E43B}" dt="2023-05-10T16:11:07.719" v="244" actId="26606"/>
          <ac:spMkLst>
            <pc:docMk/>
            <pc:sldMk cId="3671394512" sldId="257"/>
            <ac:spMk id="2" creationId="{9EC2EAB5-C7EE-8FE3-11BA-A0C2CD37EF90}"/>
          </ac:spMkLst>
        </pc:spChg>
        <pc:spChg chg="del">
          <ac:chgData name="Friesen, Noah B." userId="9d59c1e0-a7aa-4e5b-8c63-f973a7ea9d5b" providerId="ADAL" clId="{0B54D94E-01E6-431A-B411-F5634927E43B}" dt="2023-05-10T16:09:57.238" v="234" actId="22"/>
          <ac:spMkLst>
            <pc:docMk/>
            <pc:sldMk cId="3671394512" sldId="257"/>
            <ac:spMk id="3" creationId="{3E5451CA-D997-12BE-3FED-446AF2663415}"/>
          </ac:spMkLst>
        </pc:spChg>
        <pc:spChg chg="add del">
          <ac:chgData name="Friesen, Noah B." userId="9d59c1e0-a7aa-4e5b-8c63-f973a7ea9d5b" providerId="ADAL" clId="{0B54D94E-01E6-431A-B411-F5634927E43B}" dt="2023-05-10T16:10:25.831" v="238" actId="26606"/>
          <ac:spMkLst>
            <pc:docMk/>
            <pc:sldMk cId="3671394512" sldId="257"/>
            <ac:spMk id="7" creationId="{49306479-8C4D-4E4A-A330-DFC80A8A01BE}"/>
          </ac:spMkLst>
        </pc:spChg>
        <pc:spChg chg="add del">
          <ac:chgData name="Friesen, Noah B." userId="9d59c1e0-a7aa-4e5b-8c63-f973a7ea9d5b" providerId="ADAL" clId="{0B54D94E-01E6-431A-B411-F5634927E43B}" dt="2023-05-10T16:10:25.831" v="238" actId="26606"/>
          <ac:spMkLst>
            <pc:docMk/>
            <pc:sldMk cId="3671394512" sldId="257"/>
            <ac:spMk id="8" creationId="{2C84039B-8CF9-47CD-8F02-B1DBD5E75628}"/>
          </ac:spMkLst>
        </pc:spChg>
        <pc:spChg chg="add del">
          <ac:chgData name="Friesen, Noah B." userId="9d59c1e0-a7aa-4e5b-8c63-f973a7ea9d5b" providerId="ADAL" clId="{0B54D94E-01E6-431A-B411-F5634927E43B}" dt="2023-05-10T16:10:25.831" v="238" actId="26606"/>
          <ac:spMkLst>
            <pc:docMk/>
            <pc:sldMk cId="3671394512" sldId="257"/>
            <ac:spMk id="9" creationId="{48D8C7A8-9E05-4465-8B1B-577C9F1DB4AF}"/>
          </ac:spMkLst>
        </pc:spChg>
        <pc:spChg chg="add del">
          <ac:chgData name="Friesen, Noah B." userId="9d59c1e0-a7aa-4e5b-8c63-f973a7ea9d5b" providerId="ADAL" clId="{0B54D94E-01E6-431A-B411-F5634927E43B}" dt="2023-05-10T16:10:01.421" v="236" actId="26606"/>
          <ac:spMkLst>
            <pc:docMk/>
            <pc:sldMk cId="3671394512" sldId="257"/>
            <ac:spMk id="10" creationId="{49306479-8C4D-4E4A-A330-DFC80A8A01BE}"/>
          </ac:spMkLst>
        </pc:spChg>
        <pc:spChg chg="add del">
          <ac:chgData name="Friesen, Noah B." userId="9d59c1e0-a7aa-4e5b-8c63-f973a7ea9d5b" providerId="ADAL" clId="{0B54D94E-01E6-431A-B411-F5634927E43B}" dt="2023-05-10T16:10:46.929" v="242" actId="26606"/>
          <ac:spMkLst>
            <pc:docMk/>
            <pc:sldMk cId="3671394512" sldId="257"/>
            <ac:spMk id="11" creationId="{49306479-8C4D-4E4A-A330-DFC80A8A01BE}"/>
          </ac:spMkLst>
        </pc:spChg>
        <pc:spChg chg="add del">
          <ac:chgData name="Friesen, Noah B." userId="9d59c1e0-a7aa-4e5b-8c63-f973a7ea9d5b" providerId="ADAL" clId="{0B54D94E-01E6-431A-B411-F5634927E43B}" dt="2023-05-10T16:10:01.421" v="236" actId="26606"/>
          <ac:spMkLst>
            <pc:docMk/>
            <pc:sldMk cId="3671394512" sldId="257"/>
            <ac:spMk id="12" creationId="{9B45BA4C-9B54-4496-821F-9E0985CA984D}"/>
          </ac:spMkLst>
        </pc:spChg>
        <pc:spChg chg="add del">
          <ac:chgData name="Friesen, Noah B." userId="9d59c1e0-a7aa-4e5b-8c63-f973a7ea9d5b" providerId="ADAL" clId="{0B54D94E-01E6-431A-B411-F5634927E43B}" dt="2023-05-10T16:10:46.929" v="242" actId="26606"/>
          <ac:spMkLst>
            <pc:docMk/>
            <pc:sldMk cId="3671394512" sldId="257"/>
            <ac:spMk id="13" creationId="{ADFFAB7E-4788-405E-A4D8-B6644AE463BE}"/>
          </ac:spMkLst>
        </pc:spChg>
        <pc:spChg chg="add del">
          <ac:chgData name="Friesen, Noah B." userId="9d59c1e0-a7aa-4e5b-8c63-f973a7ea9d5b" providerId="ADAL" clId="{0B54D94E-01E6-431A-B411-F5634927E43B}" dt="2023-05-10T16:10:01.421" v="236" actId="26606"/>
          <ac:spMkLst>
            <pc:docMk/>
            <pc:sldMk cId="3671394512" sldId="257"/>
            <ac:spMk id="14" creationId="{85E1BB9D-FAFF-4C3E-9E44-13F8FBABCD62}"/>
          </ac:spMkLst>
        </pc:spChg>
        <pc:spChg chg="add del">
          <ac:chgData name="Friesen, Noah B." userId="9d59c1e0-a7aa-4e5b-8c63-f973a7ea9d5b" providerId="ADAL" clId="{0B54D94E-01E6-431A-B411-F5634927E43B}" dt="2023-05-10T16:10:46.929" v="242" actId="26606"/>
          <ac:spMkLst>
            <pc:docMk/>
            <pc:sldMk cId="3671394512" sldId="257"/>
            <ac:spMk id="15" creationId="{A9F985A2-1334-4D86-97FF-10FE78059FE5}"/>
          </ac:spMkLst>
        </pc:spChg>
        <pc:spChg chg="add del">
          <ac:chgData name="Friesen, Noah B." userId="9d59c1e0-a7aa-4e5b-8c63-f973a7ea9d5b" providerId="ADAL" clId="{0B54D94E-01E6-431A-B411-F5634927E43B}" dt="2023-05-10T16:10:01.421" v="236" actId="26606"/>
          <ac:spMkLst>
            <pc:docMk/>
            <pc:sldMk cId="3671394512" sldId="257"/>
            <ac:spMk id="16" creationId="{A8DDC302-DBEC-4742-B54B-5E9AAFE96961}"/>
          </ac:spMkLst>
        </pc:spChg>
        <pc:spChg chg="add del">
          <ac:chgData name="Friesen, Noah B." userId="9d59c1e0-a7aa-4e5b-8c63-f973a7ea9d5b" providerId="ADAL" clId="{0B54D94E-01E6-431A-B411-F5634927E43B}" dt="2023-05-10T16:10:46.929" v="242" actId="26606"/>
          <ac:spMkLst>
            <pc:docMk/>
            <pc:sldMk cId="3671394512" sldId="257"/>
            <ac:spMk id="17" creationId="{1BD1D744-9969-4FA2-8008-BD8BF5A930D9}"/>
          </ac:spMkLst>
        </pc:spChg>
        <pc:spChg chg="add">
          <ac:chgData name="Friesen, Noah B." userId="9d59c1e0-a7aa-4e5b-8c63-f973a7ea9d5b" providerId="ADAL" clId="{0B54D94E-01E6-431A-B411-F5634927E43B}" dt="2023-05-10T16:11:07.719" v="244" actId="26606"/>
          <ac:spMkLst>
            <pc:docMk/>
            <pc:sldMk cId="3671394512" sldId="257"/>
            <ac:spMk id="18" creationId="{49306479-8C4D-4E4A-A330-DFC80A8A01BE}"/>
          </ac:spMkLst>
        </pc:spChg>
        <pc:spChg chg="add">
          <ac:chgData name="Friesen, Noah B." userId="9d59c1e0-a7aa-4e5b-8c63-f973a7ea9d5b" providerId="ADAL" clId="{0B54D94E-01E6-431A-B411-F5634927E43B}" dt="2023-05-10T16:11:07.719" v="244" actId="26606"/>
          <ac:spMkLst>
            <pc:docMk/>
            <pc:sldMk cId="3671394512" sldId="257"/>
            <ac:spMk id="19" creationId="{2C84039B-8CF9-47CD-8F02-B1DBD5E75628}"/>
          </ac:spMkLst>
        </pc:spChg>
        <pc:spChg chg="add">
          <ac:chgData name="Friesen, Noah B." userId="9d59c1e0-a7aa-4e5b-8c63-f973a7ea9d5b" providerId="ADAL" clId="{0B54D94E-01E6-431A-B411-F5634927E43B}" dt="2023-05-10T16:11:07.719" v="244" actId="26606"/>
          <ac:spMkLst>
            <pc:docMk/>
            <pc:sldMk cId="3671394512" sldId="257"/>
            <ac:spMk id="20" creationId="{48D8C7A8-9E05-4465-8B1B-577C9F1DB4AF}"/>
          </ac:spMkLst>
        </pc:spChg>
        <pc:picChg chg="add mod ord">
          <ac:chgData name="Friesen, Noah B." userId="9d59c1e0-a7aa-4e5b-8c63-f973a7ea9d5b" providerId="ADAL" clId="{0B54D94E-01E6-431A-B411-F5634927E43B}" dt="2023-05-10T16:11:07.719" v="244" actId="26606"/>
          <ac:picMkLst>
            <pc:docMk/>
            <pc:sldMk cId="3671394512" sldId="257"/>
            <ac:picMk id="5" creationId="{28168BF6-F830-57D7-2546-29AEC3A689A9}"/>
          </ac:picMkLst>
        </pc:picChg>
      </pc:sldChg>
      <pc:sldChg chg="addSp delSp modSp new mod setBg">
        <pc:chgData name="Friesen, Noah B." userId="9d59c1e0-a7aa-4e5b-8c63-f973a7ea9d5b" providerId="ADAL" clId="{0B54D94E-01E6-431A-B411-F5634927E43B}" dt="2023-05-10T16:31:00.700" v="875" actId="26606"/>
        <pc:sldMkLst>
          <pc:docMk/>
          <pc:sldMk cId="4231248688" sldId="258"/>
        </pc:sldMkLst>
        <pc:spChg chg="mod">
          <ac:chgData name="Friesen, Noah B." userId="9d59c1e0-a7aa-4e5b-8c63-f973a7ea9d5b" providerId="ADAL" clId="{0B54D94E-01E6-431A-B411-F5634927E43B}" dt="2023-05-10T16:12:42.146" v="427" actId="26606"/>
          <ac:spMkLst>
            <pc:docMk/>
            <pc:sldMk cId="4231248688" sldId="258"/>
            <ac:spMk id="2" creationId="{54630321-2DBF-0B15-3EF4-57282801D36F}"/>
          </ac:spMkLst>
        </pc:spChg>
        <pc:spChg chg="add del mod">
          <ac:chgData name="Friesen, Noah B." userId="9d59c1e0-a7aa-4e5b-8c63-f973a7ea9d5b" providerId="ADAL" clId="{0B54D94E-01E6-431A-B411-F5634927E43B}" dt="2023-05-10T16:21:35.818" v="592" actId="26606"/>
          <ac:spMkLst>
            <pc:docMk/>
            <pc:sldMk cId="4231248688" sldId="258"/>
            <ac:spMk id="3" creationId="{DA41A037-50B9-6E38-ECFB-F8B4D5C427D9}"/>
          </ac:spMkLst>
        </pc:spChg>
        <pc:spChg chg="add mod">
          <ac:chgData name="Friesen, Noah B." userId="9d59c1e0-a7aa-4e5b-8c63-f973a7ea9d5b" providerId="ADAL" clId="{0B54D94E-01E6-431A-B411-F5634927E43B}" dt="2023-05-10T16:18:09.331" v="475" actId="1076"/>
          <ac:spMkLst>
            <pc:docMk/>
            <pc:sldMk cId="4231248688" sldId="258"/>
            <ac:spMk id="7" creationId="{7FBE554C-F2BF-296D-3188-D4C3F531ED5A}"/>
          </ac:spMkLst>
        </pc:spChg>
        <pc:spChg chg="add">
          <ac:chgData name="Friesen, Noah B." userId="9d59c1e0-a7aa-4e5b-8c63-f973a7ea9d5b" providerId="ADAL" clId="{0B54D94E-01E6-431A-B411-F5634927E43B}" dt="2023-05-10T16:12:42.146" v="427" actId="26606"/>
          <ac:spMkLst>
            <pc:docMk/>
            <pc:sldMk cId="4231248688" sldId="258"/>
            <ac:spMk id="9" creationId="{84136905-015B-4510-B514-027CBA846BD6}"/>
          </ac:spMkLst>
        </pc:spChg>
        <pc:graphicFrameChg chg="add del mod">
          <ac:chgData name="Friesen, Noah B." userId="9d59c1e0-a7aa-4e5b-8c63-f973a7ea9d5b" providerId="ADAL" clId="{0B54D94E-01E6-431A-B411-F5634927E43B}" dt="2023-05-10T16:20:22.781" v="482" actId="26606"/>
          <ac:graphicFrameMkLst>
            <pc:docMk/>
            <pc:sldMk cId="4231248688" sldId="258"/>
            <ac:graphicFrameMk id="11" creationId="{4131D795-DEA5-E944-1511-07BBCDA5BA80}"/>
          </ac:graphicFrameMkLst>
        </pc:graphicFrameChg>
        <pc:graphicFrameChg chg="add mod modGraphic">
          <ac:chgData name="Friesen, Noah B." userId="9d59c1e0-a7aa-4e5b-8c63-f973a7ea9d5b" providerId="ADAL" clId="{0B54D94E-01E6-431A-B411-F5634927E43B}" dt="2023-05-10T16:31:00.700" v="875" actId="26606"/>
          <ac:graphicFrameMkLst>
            <pc:docMk/>
            <pc:sldMk cId="4231248688" sldId="258"/>
            <ac:graphicFrameMk id="12" creationId="{4C17E92E-CADB-82CF-FF60-3822AE3C0FDC}"/>
          </ac:graphicFrameMkLst>
        </pc:graphicFrameChg>
        <pc:picChg chg="add del">
          <ac:chgData name="Friesen, Noah B." userId="9d59c1e0-a7aa-4e5b-8c63-f973a7ea9d5b" providerId="ADAL" clId="{0B54D94E-01E6-431A-B411-F5634927E43B}" dt="2023-05-10T16:13:27.531" v="451" actId="478"/>
          <ac:picMkLst>
            <pc:docMk/>
            <pc:sldMk cId="4231248688" sldId="258"/>
            <ac:picMk id="5" creationId="{BFA5CC00-2302-DF97-AC32-A86031E38D24}"/>
          </ac:picMkLst>
        </pc:picChg>
        <pc:picChg chg="add del mod">
          <ac:chgData name="Friesen, Noah B." userId="9d59c1e0-a7aa-4e5b-8c63-f973a7ea9d5b" providerId="ADAL" clId="{0B54D94E-01E6-431A-B411-F5634927E43B}" dt="2023-05-10T16:15:41.554" v="454" actId="478"/>
          <ac:picMkLst>
            <pc:docMk/>
            <pc:sldMk cId="4231248688" sldId="258"/>
            <ac:picMk id="6" creationId="{8AA11FDA-5499-F3D4-56A5-845CC66F4609}"/>
          </ac:picMkLst>
        </pc:picChg>
      </pc:sldChg>
      <pc:sldChg chg="modSp new del mod">
        <pc:chgData name="Friesen, Noah B." userId="9d59c1e0-a7aa-4e5b-8c63-f973a7ea9d5b" providerId="ADAL" clId="{0B54D94E-01E6-431A-B411-F5634927E43B}" dt="2023-05-10T16:25:22.189" v="617" actId="47"/>
        <pc:sldMkLst>
          <pc:docMk/>
          <pc:sldMk cId="1823827799" sldId="259"/>
        </pc:sldMkLst>
        <pc:spChg chg="mod">
          <ac:chgData name="Friesen, Noah B." userId="9d59c1e0-a7aa-4e5b-8c63-f973a7ea9d5b" providerId="ADAL" clId="{0B54D94E-01E6-431A-B411-F5634927E43B}" dt="2023-05-10T16:22:26.485" v="597" actId="20577"/>
          <ac:spMkLst>
            <pc:docMk/>
            <pc:sldMk cId="1823827799" sldId="259"/>
            <ac:spMk id="2" creationId="{545C5F8E-C10C-8967-D80B-78F6AB1D76F1}"/>
          </ac:spMkLst>
        </pc:spChg>
      </pc:sldChg>
      <pc:sldChg chg="addSp delSp modSp new del mod">
        <pc:chgData name="Friesen, Noah B." userId="9d59c1e0-a7aa-4e5b-8c63-f973a7ea9d5b" providerId="ADAL" clId="{0B54D94E-01E6-431A-B411-F5634927E43B}" dt="2023-05-10T16:18:36.675" v="476" actId="47"/>
        <pc:sldMkLst>
          <pc:docMk/>
          <pc:sldMk cId="2282445056" sldId="259"/>
        </pc:sldMkLst>
        <pc:spChg chg="add mod">
          <ac:chgData name="Friesen, Noah B." userId="9d59c1e0-a7aa-4e5b-8c63-f973a7ea9d5b" providerId="ADAL" clId="{0B54D94E-01E6-431A-B411-F5634927E43B}" dt="2023-05-10T16:17:25.967" v="465"/>
          <ac:spMkLst>
            <pc:docMk/>
            <pc:sldMk cId="2282445056" sldId="259"/>
            <ac:spMk id="2" creationId="{A71BA2B8-7FF4-7504-85F0-86ACB4ADAEAD}"/>
          </ac:spMkLst>
        </pc:spChg>
        <pc:spChg chg="add mod">
          <ac:chgData name="Friesen, Noah B." userId="9d59c1e0-a7aa-4e5b-8c63-f973a7ea9d5b" providerId="ADAL" clId="{0B54D94E-01E6-431A-B411-F5634927E43B}" dt="2023-05-10T16:17:31.356" v="466"/>
          <ac:spMkLst>
            <pc:docMk/>
            <pc:sldMk cId="2282445056" sldId="259"/>
            <ac:spMk id="3" creationId="{F3FD1B9F-4932-366B-E37A-981F8594877D}"/>
          </ac:spMkLst>
        </pc:spChg>
        <pc:spChg chg="add del mod">
          <ac:chgData name="Friesen, Noah B." userId="9d59c1e0-a7aa-4e5b-8c63-f973a7ea9d5b" providerId="ADAL" clId="{0B54D94E-01E6-431A-B411-F5634927E43B}" dt="2023-05-10T16:17:36.160" v="468"/>
          <ac:spMkLst>
            <pc:docMk/>
            <pc:sldMk cId="2282445056" sldId="259"/>
            <ac:spMk id="4" creationId="{3AF2BBB5-82D7-72AF-CFB3-A41552C98A22}"/>
          </ac:spMkLst>
        </pc:spChg>
        <pc:spChg chg="add del mod">
          <ac:chgData name="Friesen, Noah B." userId="9d59c1e0-a7aa-4e5b-8c63-f973a7ea9d5b" providerId="ADAL" clId="{0B54D94E-01E6-431A-B411-F5634927E43B}" dt="2023-05-10T16:17:40.791" v="470"/>
          <ac:spMkLst>
            <pc:docMk/>
            <pc:sldMk cId="2282445056" sldId="259"/>
            <ac:spMk id="5" creationId="{038EB0EA-C1BA-0326-DFC0-6CFB9AF515B4}"/>
          </ac:spMkLst>
        </pc:spChg>
        <pc:spChg chg="add mod">
          <ac:chgData name="Friesen, Noah B." userId="9d59c1e0-a7aa-4e5b-8c63-f973a7ea9d5b" providerId="ADAL" clId="{0B54D94E-01E6-431A-B411-F5634927E43B}" dt="2023-05-10T16:18:00.987" v="473" actId="1076"/>
          <ac:spMkLst>
            <pc:docMk/>
            <pc:sldMk cId="2282445056" sldId="259"/>
            <ac:spMk id="6" creationId="{BF8FF068-629F-EBE1-3B7B-DB8E85986A34}"/>
          </ac:spMkLst>
        </pc:spChg>
      </pc:sldChg>
      <pc:sldChg chg="addSp delSp modSp new mod setBg">
        <pc:chgData name="Friesen, Noah B." userId="9d59c1e0-a7aa-4e5b-8c63-f973a7ea9d5b" providerId="ADAL" clId="{0B54D94E-01E6-431A-B411-F5634927E43B}" dt="2023-05-10T20:53:35.703" v="880" actId="20577"/>
        <pc:sldMkLst>
          <pc:docMk/>
          <pc:sldMk cId="2656607962" sldId="259"/>
        </pc:sldMkLst>
        <pc:spChg chg="add del mod">
          <ac:chgData name="Friesen, Noah B." userId="9d59c1e0-a7aa-4e5b-8c63-f973a7ea9d5b" providerId="ADAL" clId="{0B54D94E-01E6-431A-B411-F5634927E43B}" dt="2023-05-10T20:11:27.702" v="878"/>
          <ac:spMkLst>
            <pc:docMk/>
            <pc:sldMk cId="2656607962" sldId="259"/>
            <ac:spMk id="2" creationId="{77D3AA00-66AC-F17B-DE7E-2B2CF6726627}"/>
          </ac:spMkLst>
        </pc:spChg>
        <pc:spChg chg="del mod">
          <ac:chgData name="Friesen, Noah B." userId="9d59c1e0-a7aa-4e5b-8c63-f973a7ea9d5b" providerId="ADAL" clId="{0B54D94E-01E6-431A-B411-F5634927E43B}" dt="2023-05-10T16:30:35.718" v="873" actId="478"/>
          <ac:spMkLst>
            <pc:docMk/>
            <pc:sldMk cId="2656607962" sldId="259"/>
            <ac:spMk id="2" creationId="{A9C75530-0377-F8F1-FFAD-7CCBCBC66CF0}"/>
          </ac:spMkLst>
        </pc:spChg>
        <pc:spChg chg="del mod">
          <ac:chgData name="Friesen, Noah B." userId="9d59c1e0-a7aa-4e5b-8c63-f973a7ea9d5b" providerId="ADAL" clId="{0B54D94E-01E6-431A-B411-F5634927E43B}" dt="2023-05-10T16:30:38.046" v="874" actId="478"/>
          <ac:spMkLst>
            <pc:docMk/>
            <pc:sldMk cId="2656607962" sldId="259"/>
            <ac:spMk id="3" creationId="{F4A0F351-8B90-F67E-42F8-89A293FB2CFA}"/>
          </ac:spMkLst>
        </pc:spChg>
        <pc:spChg chg="add">
          <ac:chgData name="Friesen, Noah B." userId="9d59c1e0-a7aa-4e5b-8c63-f973a7ea9d5b" providerId="ADAL" clId="{0B54D94E-01E6-431A-B411-F5634927E43B}" dt="2023-05-10T16:30:28.283" v="872" actId="26606"/>
          <ac:spMkLst>
            <pc:docMk/>
            <pc:sldMk cId="2656607962" sldId="259"/>
            <ac:spMk id="8" creationId="{84136905-015B-4510-B514-027CBA846BD6}"/>
          </ac:spMkLst>
        </pc:spChg>
        <pc:spChg chg="add">
          <ac:chgData name="Friesen, Noah B." userId="9d59c1e0-a7aa-4e5b-8c63-f973a7ea9d5b" providerId="ADAL" clId="{0B54D94E-01E6-431A-B411-F5634927E43B}" dt="2023-05-10T16:30:28.283" v="872" actId="26606"/>
          <ac:spMkLst>
            <pc:docMk/>
            <pc:sldMk cId="2656607962" sldId="259"/>
            <ac:spMk id="10" creationId="{ACD0CF1E-4915-4854-AE1A-BE8E8ABDE396}"/>
          </ac:spMkLst>
        </pc:spChg>
        <pc:spChg chg="add">
          <ac:chgData name="Friesen, Noah B." userId="9d59c1e0-a7aa-4e5b-8c63-f973a7ea9d5b" providerId="ADAL" clId="{0B54D94E-01E6-431A-B411-F5634927E43B}" dt="2023-05-10T16:30:28.283" v="872" actId="26606"/>
          <ac:spMkLst>
            <pc:docMk/>
            <pc:sldMk cId="2656607962" sldId="259"/>
            <ac:spMk id="12" creationId="{C378B036-879B-4F45-A653-56FC275A70F6}"/>
          </ac:spMkLst>
        </pc:spChg>
        <pc:graphicFrameChg chg="mod">
          <ac:chgData name="Friesen, Noah B." userId="9d59c1e0-a7aa-4e5b-8c63-f973a7ea9d5b" providerId="ADAL" clId="{0B54D94E-01E6-431A-B411-F5634927E43B}" dt="2023-05-10T20:53:35.703" v="880" actId="20577"/>
          <ac:graphicFrameMkLst>
            <pc:docMk/>
            <pc:sldMk cId="2656607962" sldId="259"/>
            <ac:graphicFrameMk id="6" creationId="{CF989CB1-1D7A-AB8B-EBF5-B03B6B88CA5E}"/>
          </ac:graphicFrameMkLst>
        </pc:graphicFrameChg>
      </pc:sldChg>
      <pc:sldChg chg="modSp new del mod">
        <pc:chgData name="Friesen, Noah B." userId="9d59c1e0-a7aa-4e5b-8c63-f973a7ea9d5b" providerId="ADAL" clId="{0B54D94E-01E6-431A-B411-F5634927E43B}" dt="2023-05-10T16:29:31.447" v="864" actId="47"/>
        <pc:sldMkLst>
          <pc:docMk/>
          <pc:sldMk cId="2738089263" sldId="259"/>
        </pc:sldMkLst>
        <pc:spChg chg="mod">
          <ac:chgData name="Friesen, Noah B." userId="9d59c1e0-a7aa-4e5b-8c63-f973a7ea9d5b" providerId="ADAL" clId="{0B54D94E-01E6-431A-B411-F5634927E43B}" dt="2023-05-10T16:29:26.062" v="863" actId="20577"/>
          <ac:spMkLst>
            <pc:docMk/>
            <pc:sldMk cId="2738089263" sldId="259"/>
            <ac:spMk id="2" creationId="{7E266584-E9A6-D02B-CA70-77DE0E75E7AA}"/>
          </ac:spMkLst>
        </pc:spChg>
      </pc:sldChg>
      <pc:sldChg chg="new del">
        <pc:chgData name="Friesen, Noah B." userId="9d59c1e0-a7aa-4e5b-8c63-f973a7ea9d5b" providerId="ADAL" clId="{0B54D94E-01E6-431A-B411-F5634927E43B}" dt="2023-05-10T16:20:21.875" v="480" actId="680"/>
        <pc:sldMkLst>
          <pc:docMk/>
          <pc:sldMk cId="3812970941" sldId="259"/>
        </pc:sldMkLst>
      </pc:sldChg>
      <pc:sldChg chg="new del">
        <pc:chgData name="Friesen, Noah B." userId="9d59c1e0-a7aa-4e5b-8c63-f973a7ea9d5b" providerId="ADAL" clId="{0B54D94E-01E6-431A-B411-F5634927E43B}" dt="2023-05-10T16:29:53.815" v="868" actId="47"/>
        <pc:sldMkLst>
          <pc:docMk/>
          <pc:sldMk cId="4183916340" sldId="259"/>
        </pc:sldMkLst>
      </pc:sldChg>
      <pc:sldChg chg="addSp delSp modSp new del mod setBg addAnim">
        <pc:chgData name="Friesen, Noah B." userId="9d59c1e0-a7aa-4e5b-8c63-f973a7ea9d5b" providerId="ADAL" clId="{0B54D94E-01E6-431A-B411-F5634927E43B}" dt="2023-05-10T16:28:52.659" v="850" actId="47"/>
        <pc:sldMkLst>
          <pc:docMk/>
          <pc:sldMk cId="1055646904" sldId="260"/>
        </pc:sldMkLst>
        <pc:spChg chg="mod">
          <ac:chgData name="Friesen, Noah B." userId="9d59c1e0-a7aa-4e5b-8c63-f973a7ea9d5b" providerId="ADAL" clId="{0B54D94E-01E6-431A-B411-F5634927E43B}" dt="2023-05-10T16:27:29.515" v="786" actId="20577"/>
          <ac:spMkLst>
            <pc:docMk/>
            <pc:sldMk cId="1055646904" sldId="260"/>
            <ac:spMk id="2" creationId="{E7C5CE05-87BF-8DA8-2F11-1AD80BD1015E}"/>
          </ac:spMkLst>
        </pc:spChg>
        <pc:spChg chg="del mod">
          <ac:chgData name="Friesen, Noah B." userId="9d59c1e0-a7aa-4e5b-8c63-f973a7ea9d5b" providerId="ADAL" clId="{0B54D94E-01E6-431A-B411-F5634927E43B}" dt="2023-05-10T16:26:55.681" v="772" actId="478"/>
          <ac:spMkLst>
            <pc:docMk/>
            <pc:sldMk cId="1055646904" sldId="260"/>
            <ac:spMk id="3" creationId="{1459B69A-DADC-CF60-EE36-05112664D10A}"/>
          </ac:spMkLst>
        </pc:spChg>
        <pc:spChg chg="add del mod">
          <ac:chgData name="Friesen, Noah B." userId="9d59c1e0-a7aa-4e5b-8c63-f973a7ea9d5b" providerId="ADAL" clId="{0B54D94E-01E6-431A-B411-F5634927E43B}" dt="2023-05-10T16:27:02.675" v="774" actId="478"/>
          <ac:spMkLst>
            <pc:docMk/>
            <pc:sldMk cId="1055646904" sldId="260"/>
            <ac:spMk id="6" creationId="{8B975A1C-8DB4-54E0-35A0-4B3D7E3D1AAB}"/>
          </ac:spMkLst>
        </pc:spChg>
        <pc:spChg chg="add del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9" creationId="{49306479-8C4D-4E4A-A330-DFC80A8A01BE}"/>
          </ac:spMkLst>
        </pc:spChg>
        <pc:spChg chg="add del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11" creationId="{2C84039B-8CF9-47CD-8F02-B1DBD5E75628}"/>
          </ac:spMkLst>
        </pc:spChg>
        <pc:spChg chg="add del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13" creationId="{48D8C7A8-9E05-4465-8B1B-577C9F1DB4AF}"/>
          </ac:spMkLst>
        </pc:spChg>
        <pc:spChg chg="add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18" creationId="{49306479-8C4D-4E4A-A330-DFC80A8A01BE}"/>
          </ac:spMkLst>
        </pc:spChg>
        <pc:spChg chg="add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20" creationId="{F792EA91-3BEC-413E-9CC0-329F1915EC65}"/>
          </ac:spMkLst>
        </pc:spChg>
        <pc:spChg chg="add">
          <ac:chgData name="Friesen, Noah B." userId="9d59c1e0-a7aa-4e5b-8c63-f973a7ea9d5b" providerId="ADAL" clId="{0B54D94E-01E6-431A-B411-F5634927E43B}" dt="2023-05-10T16:27:07.662" v="775" actId="26606"/>
          <ac:spMkLst>
            <pc:docMk/>
            <pc:sldMk cId="1055646904" sldId="260"/>
            <ac:spMk id="22" creationId="{B97C0394-A9D4-466F-A671-B2752CC7F79E}"/>
          </ac:spMkLst>
        </pc:spChg>
        <pc:picChg chg="add mod">
          <ac:chgData name="Friesen, Noah B." userId="9d59c1e0-a7aa-4e5b-8c63-f973a7ea9d5b" providerId="ADAL" clId="{0B54D94E-01E6-431A-B411-F5634927E43B}" dt="2023-05-10T16:27:07.662" v="775" actId="26606"/>
          <ac:picMkLst>
            <pc:docMk/>
            <pc:sldMk cId="1055646904" sldId="260"/>
            <ac:picMk id="5" creationId="{1C2B638C-C9F9-ECB2-F740-1A9E201FB3ED}"/>
          </ac:picMkLst>
        </pc:picChg>
      </pc:sldChg>
      <pc:sldChg chg="delSp add del setBg delDesignElem">
        <pc:chgData name="Friesen, Noah B." userId="9d59c1e0-a7aa-4e5b-8c63-f973a7ea9d5b" providerId="ADAL" clId="{0B54D94E-01E6-431A-B411-F5634927E43B}" dt="2023-05-10T16:29:55.703" v="869" actId="47"/>
        <pc:sldMkLst>
          <pc:docMk/>
          <pc:sldMk cId="3268774555" sldId="260"/>
        </pc:sldMkLst>
        <pc:spChg chg="del">
          <ac:chgData name="Friesen, Noah B." userId="9d59c1e0-a7aa-4e5b-8c63-f973a7ea9d5b" providerId="ADAL" clId="{0B54D94E-01E6-431A-B411-F5634927E43B}" dt="2023-05-10T16:29:51.017" v="867"/>
          <ac:spMkLst>
            <pc:docMk/>
            <pc:sldMk cId="3268774555" sldId="260"/>
            <ac:spMk id="9" creationId="{84136905-015B-4510-B514-027CBA846BD6}"/>
          </ac:spMkLst>
        </pc:spChg>
      </pc:sldChg>
      <pc:sldMasterChg chg="add del addSldLayout delSldLayout">
        <pc:chgData name="Friesen, Noah B." userId="9d59c1e0-a7aa-4e5b-8c63-f973a7ea9d5b" providerId="ADAL" clId="{0B54D94E-01E6-431A-B411-F5634927E43B}" dt="2023-05-10T16:05:04.764" v="223" actId="26606"/>
        <pc:sldMasterMkLst>
          <pc:docMk/>
          <pc:sldMasterMk cId="207138474" sldId="2147483648"/>
        </pc:sldMasterMkLst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3307416203" sldId="2147483649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260795651" sldId="2147483650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1917862627" sldId="2147483651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1183516788" sldId="2147483652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2748075982" sldId="2147483653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3058192073" sldId="2147483654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689783562" sldId="2147483655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129963733" sldId="2147483656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2966032815" sldId="2147483657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1306681967" sldId="2147483658"/>
          </pc:sldLayoutMkLst>
        </pc:sldLayoutChg>
        <pc:sldLayoutChg chg="add del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07138474" sldId="2147483648"/>
            <pc:sldLayoutMk cId="3872265702" sldId="2147483659"/>
          </pc:sldLayoutMkLst>
        </pc:sldLayoutChg>
      </pc:sldMasterChg>
      <pc:sldMasterChg chg="add del replId addSldLayout delSldLayout">
        <pc:chgData name="Friesen, Noah B." userId="9d59c1e0-a7aa-4e5b-8c63-f973a7ea9d5b" providerId="ADAL" clId="{0B54D94E-01E6-431A-B411-F5634927E43B}" dt="2023-05-10T16:03:13.444" v="158" actId="26606"/>
        <pc:sldMasterMkLst>
          <pc:docMk/>
          <pc:sldMasterMk cId="2231428092" sldId="2147483660"/>
        </pc:sldMasterMkLst>
        <pc:sldLayoutChg chg="add del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906651731" sldId="2147483661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1731590678" sldId="2147483662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1381878200" sldId="2147483663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1447719156" sldId="2147483664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117441294" sldId="2147483665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4268500195" sldId="2147483666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2807716262" sldId="2147483667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3549817808" sldId="2147483668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1523089554" sldId="2147483669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4163843957" sldId="2147483670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3:13.444" v="158" actId="26606"/>
          <pc:sldLayoutMkLst>
            <pc:docMk/>
            <pc:sldMasterMk cId="2231428092" sldId="2147483660"/>
            <pc:sldLayoutMk cId="888237780" sldId="2147483671"/>
          </pc:sldLayoutMkLst>
        </pc:sldLayoutChg>
      </pc:sldMasterChg>
      <pc:sldMasterChg chg="add del replId addSldLayout delSldLayout">
        <pc:chgData name="Friesen, Noah B." userId="9d59c1e0-a7aa-4e5b-8c63-f973a7ea9d5b" providerId="ADAL" clId="{0B54D94E-01E6-431A-B411-F5634927E43B}" dt="2023-05-10T16:04:28.904" v="221" actId="26606"/>
        <pc:sldMasterMkLst>
          <pc:docMk/>
          <pc:sldMasterMk cId="4213567615" sldId="2147483660"/>
        </pc:sldMasterMkLst>
        <pc:sldLayoutChg chg="add del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2517823936" sldId="2147483661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2013515092" sldId="2147483662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1617227831" sldId="2147483663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1611755054" sldId="2147483664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220722631" sldId="2147483665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3797290700" sldId="2147483666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2267023389" sldId="2147483667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3424558706" sldId="2147483668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4267444972" sldId="2147483669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3087818593" sldId="2147483670"/>
          </pc:sldLayoutMkLst>
        </pc:sldLayoutChg>
        <pc:sldLayoutChg chg="add del replId">
          <pc:chgData name="Friesen, Noah B." userId="9d59c1e0-a7aa-4e5b-8c63-f973a7ea9d5b" providerId="ADAL" clId="{0B54D94E-01E6-431A-B411-F5634927E43B}" dt="2023-05-10T16:04:28.904" v="221" actId="26606"/>
          <pc:sldLayoutMkLst>
            <pc:docMk/>
            <pc:sldMasterMk cId="4213567615" sldId="2147483660"/>
            <pc:sldLayoutMk cId="1442191500" sldId="2147483671"/>
          </pc:sldLayoutMkLst>
        </pc:sldLayoutChg>
      </pc:sldMasterChg>
      <pc:sldMasterChg chg="add addSldLayout">
        <pc:chgData name="Friesen, Noah B." userId="9d59c1e0-a7aa-4e5b-8c63-f973a7ea9d5b" providerId="ADAL" clId="{0B54D94E-01E6-431A-B411-F5634927E43B}" dt="2023-05-10T16:05:04.764" v="223" actId="26606"/>
        <pc:sldMasterMkLst>
          <pc:docMk/>
          <pc:sldMasterMk cId="2108660488" sldId="2147483673"/>
        </pc:sldMasterMkLst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3722700318" sldId="2147483662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116851235" sldId="2147483663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2597310989" sldId="2147483664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21243824" sldId="2147483665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076976056" sldId="2147483666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836535935" sldId="2147483667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648243371" sldId="2147483668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865273259" sldId="2147483669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025657419" sldId="2147483670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2447038499" sldId="2147483671"/>
          </pc:sldLayoutMkLst>
        </pc:sldLayoutChg>
        <pc:sldLayoutChg chg="add">
          <pc:chgData name="Friesen, Noah B." userId="9d59c1e0-a7aa-4e5b-8c63-f973a7ea9d5b" providerId="ADAL" clId="{0B54D94E-01E6-431A-B411-F5634927E43B}" dt="2023-05-10T16:05:04.764" v="223" actId="26606"/>
          <pc:sldLayoutMkLst>
            <pc:docMk/>
            <pc:sldMasterMk cId="2108660488" sldId="2147483673"/>
            <pc:sldLayoutMk cId="1872996238" sldId="2147483672"/>
          </pc:sldLayoutMkLst>
        </pc:sldLayoutChg>
      </pc:sldMasterChg>
    </pc:docChg>
  </pc:docChgLst>
  <pc:docChgLst>
    <pc:chgData name="Friesen, Noah B." userId="9d59c1e0-a7aa-4e5b-8c63-f973a7ea9d5b" providerId="ADAL" clId="{AFDD5AB5-2E1A-41BB-A424-792B7953145B}"/>
    <pc:docChg chg="undo redo custSel addSld delSld modSld sldOrd">
      <pc:chgData name="Friesen, Noah B." userId="9d59c1e0-a7aa-4e5b-8c63-f973a7ea9d5b" providerId="ADAL" clId="{AFDD5AB5-2E1A-41BB-A424-792B7953145B}" dt="2023-05-11T01:32:28.201" v="1609" actId="1076"/>
      <pc:docMkLst>
        <pc:docMk/>
      </pc:docMkLst>
      <pc:sldChg chg="modSp mod">
        <pc:chgData name="Friesen, Noah B." userId="9d59c1e0-a7aa-4e5b-8c63-f973a7ea9d5b" providerId="ADAL" clId="{AFDD5AB5-2E1A-41BB-A424-792B7953145B}" dt="2023-05-11T01:32:28.201" v="1609" actId="1076"/>
        <pc:sldMkLst>
          <pc:docMk/>
          <pc:sldMk cId="3671394512" sldId="257"/>
        </pc:sldMkLst>
        <pc:picChg chg="mod">
          <ac:chgData name="Friesen, Noah B." userId="9d59c1e0-a7aa-4e5b-8c63-f973a7ea9d5b" providerId="ADAL" clId="{AFDD5AB5-2E1A-41BB-A424-792B7953145B}" dt="2023-05-11T01:32:28.201" v="1609" actId="1076"/>
          <ac:picMkLst>
            <pc:docMk/>
            <pc:sldMk cId="3671394512" sldId="257"/>
            <ac:picMk id="5" creationId="{28168BF6-F830-57D7-2546-29AEC3A689A9}"/>
          </ac:picMkLst>
        </pc:picChg>
      </pc:sldChg>
      <pc:sldChg chg="modSp mod">
        <pc:chgData name="Friesen, Noah B." userId="9d59c1e0-a7aa-4e5b-8c63-f973a7ea9d5b" providerId="ADAL" clId="{AFDD5AB5-2E1A-41BB-A424-792B7953145B}" dt="2023-05-11T01:26:02.873" v="1608" actId="20577"/>
        <pc:sldMkLst>
          <pc:docMk/>
          <pc:sldMk cId="4231248688" sldId="258"/>
        </pc:sldMkLst>
        <pc:spChg chg="mod">
          <ac:chgData name="Friesen, Noah B." userId="9d59c1e0-a7aa-4e5b-8c63-f973a7ea9d5b" providerId="ADAL" clId="{AFDD5AB5-2E1A-41BB-A424-792B7953145B}" dt="2023-05-11T01:26:02.873" v="1608" actId="20577"/>
          <ac:spMkLst>
            <pc:docMk/>
            <pc:sldMk cId="4231248688" sldId="258"/>
            <ac:spMk id="7" creationId="{7FBE554C-F2BF-296D-3188-D4C3F531ED5A}"/>
          </ac:spMkLst>
        </pc:spChg>
        <pc:graphicFrameChg chg="mod">
          <ac:chgData name="Friesen, Noah B." userId="9d59c1e0-a7aa-4e5b-8c63-f973a7ea9d5b" providerId="ADAL" clId="{AFDD5AB5-2E1A-41BB-A424-792B7953145B}" dt="2023-05-11T01:12:25.061" v="1490" actId="1076"/>
          <ac:graphicFrameMkLst>
            <pc:docMk/>
            <pc:sldMk cId="4231248688" sldId="258"/>
            <ac:graphicFrameMk id="12" creationId="{4C17E92E-CADB-82CF-FF60-3822AE3C0FDC}"/>
          </ac:graphicFrameMkLst>
        </pc:graphicFrameChg>
      </pc:sldChg>
      <pc:sldChg chg="addSp delSp modSp mod">
        <pc:chgData name="Friesen, Noah B." userId="9d59c1e0-a7aa-4e5b-8c63-f973a7ea9d5b" providerId="ADAL" clId="{AFDD5AB5-2E1A-41BB-A424-792B7953145B}" dt="2023-05-11T01:10:51.623" v="1489" actId="1076"/>
        <pc:sldMkLst>
          <pc:docMk/>
          <pc:sldMk cId="2771778892" sldId="260"/>
        </pc:sldMkLst>
        <pc:spChg chg="add del mod ord">
          <ac:chgData name="Friesen, Noah B." userId="9d59c1e0-a7aa-4e5b-8c63-f973a7ea9d5b" providerId="ADAL" clId="{AFDD5AB5-2E1A-41BB-A424-792B7953145B}" dt="2023-05-10T23:02:21.124" v="233"/>
          <ac:spMkLst>
            <pc:docMk/>
            <pc:sldMk cId="2771778892" sldId="260"/>
            <ac:spMk id="2" creationId="{5C856D5F-5E13-CD7B-E4A1-156BC2772667}"/>
          </ac:spMkLst>
        </pc:spChg>
        <pc:spChg chg="mod">
          <ac:chgData name="Friesen, Noah B." userId="9d59c1e0-a7aa-4e5b-8c63-f973a7ea9d5b" providerId="ADAL" clId="{AFDD5AB5-2E1A-41BB-A424-792B7953145B}" dt="2023-05-10T23:10:41.946" v="281" actId="20577"/>
          <ac:spMkLst>
            <pc:docMk/>
            <pc:sldMk cId="2771778892" sldId="260"/>
            <ac:spMk id="3" creationId="{F7C388F8-75FC-7820-86EE-3FCBAB0AC5C7}"/>
          </ac:spMkLst>
        </pc:spChg>
        <pc:spChg chg="add del mod">
          <ac:chgData name="Friesen, Noah B." userId="9d59c1e0-a7aa-4e5b-8c63-f973a7ea9d5b" providerId="ADAL" clId="{AFDD5AB5-2E1A-41BB-A424-792B7953145B}" dt="2023-05-10T23:20:25.751" v="597" actId="478"/>
          <ac:spMkLst>
            <pc:docMk/>
            <pc:sldMk cId="2771778892" sldId="260"/>
            <ac:spMk id="8" creationId="{8A56B277-7FF6-6B66-AA94-73ACDD42061A}"/>
          </ac:spMkLst>
        </pc:spChg>
        <pc:spChg chg="del">
          <ac:chgData name="Friesen, Noah B." userId="9d59c1e0-a7aa-4e5b-8c63-f973a7ea9d5b" providerId="ADAL" clId="{AFDD5AB5-2E1A-41BB-A424-792B7953145B}" dt="2023-05-10T23:02:08.580" v="227" actId="26606"/>
          <ac:spMkLst>
            <pc:docMk/>
            <pc:sldMk cId="2771778892" sldId="260"/>
            <ac:spMk id="18" creationId="{49306479-8C4D-4E4A-A330-DFC80A8A01BE}"/>
          </ac:spMkLst>
        </pc:spChg>
        <pc:spChg chg="del">
          <ac:chgData name="Friesen, Noah B." userId="9d59c1e0-a7aa-4e5b-8c63-f973a7ea9d5b" providerId="ADAL" clId="{AFDD5AB5-2E1A-41BB-A424-792B7953145B}" dt="2023-05-10T23:02:08.580" v="227" actId="26606"/>
          <ac:spMkLst>
            <pc:docMk/>
            <pc:sldMk cId="2771778892" sldId="260"/>
            <ac:spMk id="20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25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27" creationId="{ADFFAB7E-4788-405E-A4D8-B6644AE463BE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29" creationId="{A9F985A2-1334-4D86-97FF-10FE78059FE5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31" creationId="{611151DD-A4A6-4DD2-B74D-ECEC523EEE68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36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38" creationId="{4843B56B-DD63-40AB-85E1-E18901E137B6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40" creationId="{419344E4-CB02-427C-9FF0-E06375167953}"/>
          </ac:spMkLst>
        </pc:spChg>
        <pc:spChg chg="add del">
          <ac:chgData name="Friesen, Noah B." userId="9d59c1e0-a7aa-4e5b-8c63-f973a7ea9d5b" providerId="ADAL" clId="{AFDD5AB5-2E1A-41BB-A424-792B7953145B}" dt="2023-05-10T23:10:40.250" v="278" actId="26606"/>
          <ac:spMkLst>
            <pc:docMk/>
            <pc:sldMk cId="2771778892" sldId="260"/>
            <ac:spMk id="42" creationId="{220E33D0-A190-4F8A-9DB6-C531C95CA02D}"/>
          </ac:spMkLst>
        </pc:spChg>
        <pc:picChg chg="add del mod">
          <ac:chgData name="Friesen, Noah B." userId="9d59c1e0-a7aa-4e5b-8c63-f973a7ea9d5b" providerId="ADAL" clId="{AFDD5AB5-2E1A-41BB-A424-792B7953145B}" dt="2023-05-10T23:02:47.728" v="239" actId="478"/>
          <ac:picMkLst>
            <pc:docMk/>
            <pc:sldMk cId="2771778892" sldId="260"/>
            <ac:picMk id="5" creationId="{1A3D7B3A-5568-AB86-1AFB-E9C2A89BBFF0}"/>
          </ac:picMkLst>
        </pc:picChg>
        <pc:picChg chg="add mod">
          <ac:chgData name="Friesen, Noah B." userId="9d59c1e0-a7aa-4e5b-8c63-f973a7ea9d5b" providerId="ADAL" clId="{AFDD5AB5-2E1A-41BB-A424-792B7953145B}" dt="2023-05-11T01:10:51.623" v="1489" actId="1076"/>
          <ac:picMkLst>
            <pc:docMk/>
            <pc:sldMk cId="2771778892" sldId="260"/>
            <ac:picMk id="7" creationId="{A5908E74-60A1-1904-3A9E-929B7D8CB29B}"/>
          </ac:picMkLst>
        </pc:picChg>
        <pc:picChg chg="del">
          <ac:chgData name="Friesen, Noah B." userId="9d59c1e0-a7aa-4e5b-8c63-f973a7ea9d5b" providerId="ADAL" clId="{AFDD5AB5-2E1A-41BB-A424-792B7953145B}" dt="2023-05-10T22:56:00.144" v="71" actId="478"/>
          <ac:picMkLst>
            <pc:docMk/>
            <pc:sldMk cId="2771778892" sldId="260"/>
            <ac:picMk id="13" creationId="{FCA07782-96FA-EB0C-6297-B519F53C9932}"/>
          </ac:picMkLst>
        </pc:picChg>
      </pc:sldChg>
      <pc:sldChg chg="addSp delSp modSp del mod">
        <pc:chgData name="Friesen, Noah B." userId="9d59c1e0-a7aa-4e5b-8c63-f973a7ea9d5b" providerId="ADAL" clId="{AFDD5AB5-2E1A-41BB-A424-792B7953145B}" dt="2023-05-11T00:53:44.233" v="1467" actId="2696"/>
        <pc:sldMkLst>
          <pc:docMk/>
          <pc:sldMk cId="451839543" sldId="261"/>
        </pc:sldMkLst>
        <pc:spChg chg="mod ord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3" creationId="{543EB26A-0492-52C4-2B92-02648EEC25D3}"/>
          </ac:spMkLst>
        </pc:spChg>
        <pc:spChg chg="add del">
          <ac:chgData name="Friesen, Noah B." userId="9d59c1e0-a7aa-4e5b-8c63-f973a7ea9d5b" providerId="ADAL" clId="{AFDD5AB5-2E1A-41BB-A424-792B7953145B}" dt="2023-05-10T23:41:43.915" v="1002" actId="26606"/>
          <ac:spMkLst>
            <pc:docMk/>
            <pc:sldMk cId="451839543" sldId="261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41:43.915" v="1002" actId="26606"/>
          <ac:spMkLst>
            <pc:docMk/>
            <pc:sldMk cId="451839543" sldId="261"/>
            <ac:spMk id="10" creationId="{ACD0CF1E-4915-4854-AE1A-BE8E8ABDE396}"/>
          </ac:spMkLst>
        </pc:spChg>
        <pc:spChg chg="add del">
          <ac:chgData name="Friesen, Noah B." userId="9d59c1e0-a7aa-4e5b-8c63-f973a7ea9d5b" providerId="ADAL" clId="{AFDD5AB5-2E1A-41BB-A424-792B7953145B}" dt="2023-05-10T23:41:43.915" v="1002" actId="26606"/>
          <ac:spMkLst>
            <pc:docMk/>
            <pc:sldMk cId="451839543" sldId="261"/>
            <ac:spMk id="12" creationId="{C378B036-879B-4F45-A653-56FC275A70F6}"/>
          </ac:spMkLst>
        </pc:spChg>
        <pc:spChg chg="add del">
          <ac:chgData name="Friesen, Noah B." userId="9d59c1e0-a7aa-4e5b-8c63-f973a7ea9d5b" providerId="ADAL" clId="{AFDD5AB5-2E1A-41BB-A424-792B7953145B}" dt="2023-05-10T23:41:37.923" v="996" actId="26606"/>
          <ac:spMkLst>
            <pc:docMk/>
            <pc:sldMk cId="451839543" sldId="261"/>
            <ac:spMk id="14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1:37.923" v="996" actId="26606"/>
          <ac:spMkLst>
            <pc:docMk/>
            <pc:sldMk cId="451839543" sldId="261"/>
            <ac:spMk id="15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16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0:24.859" v="970" actId="26606"/>
          <ac:spMkLst>
            <pc:docMk/>
            <pc:sldMk cId="451839543" sldId="261"/>
            <ac:spMk id="17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18" creationId="{2C84039B-8CF9-47CD-8F02-B1DBD5E75628}"/>
          </ac:spMkLst>
        </pc:spChg>
        <pc:spChg chg="add del">
          <ac:chgData name="Friesen, Noah B." userId="9d59c1e0-a7aa-4e5b-8c63-f973a7ea9d5b" providerId="ADAL" clId="{AFDD5AB5-2E1A-41BB-A424-792B7953145B}" dt="2023-05-10T23:40:24.859" v="970" actId="26606"/>
          <ac:spMkLst>
            <pc:docMk/>
            <pc:sldMk cId="451839543" sldId="261"/>
            <ac:spMk id="19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20" creationId="{48D8C7A8-9E05-4465-8B1B-577C9F1DB4AF}"/>
          </ac:spMkLst>
        </pc:spChg>
        <pc:spChg chg="add del">
          <ac:chgData name="Friesen, Noah B." userId="9d59c1e0-a7aa-4e5b-8c63-f973a7ea9d5b" providerId="ADAL" clId="{AFDD5AB5-2E1A-41BB-A424-792B7953145B}" dt="2023-05-10T23:40:56.939" v="976" actId="26606"/>
          <ac:spMkLst>
            <pc:docMk/>
            <pc:sldMk cId="451839543" sldId="261"/>
            <ac:spMk id="21" creationId="{48D8C7A8-9E05-4465-8B1B-577C9F1DB4AF}"/>
          </ac:spMkLst>
        </pc:spChg>
        <pc:spChg chg="add del">
          <ac:chgData name="Friesen, Noah B." userId="9d59c1e0-a7aa-4e5b-8c63-f973a7ea9d5b" providerId="ADAL" clId="{AFDD5AB5-2E1A-41BB-A424-792B7953145B}" dt="2023-05-10T23:40:56.939" v="976" actId="26606"/>
          <ac:spMkLst>
            <pc:docMk/>
            <pc:sldMk cId="451839543" sldId="261"/>
            <ac:spMk id="22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0:56.939" v="976" actId="26606"/>
          <ac:spMkLst>
            <pc:docMk/>
            <pc:sldMk cId="451839543" sldId="261"/>
            <ac:spMk id="23" creationId="{2C84039B-8CF9-47CD-8F02-B1DBD5E75628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24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0:49.667" v="975" actId="26606"/>
          <ac:spMkLst>
            <pc:docMk/>
            <pc:sldMk cId="451839543" sldId="261"/>
            <ac:spMk id="25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0:49.667" v="975" actId="26606"/>
          <ac:spMkLst>
            <pc:docMk/>
            <pc:sldMk cId="451839543" sldId="261"/>
            <ac:spMk id="26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0T23:40:49.667" v="975" actId="26606"/>
          <ac:spMkLst>
            <pc:docMk/>
            <pc:sldMk cId="451839543" sldId="261"/>
            <ac:spMk id="27" creationId="{117B5C06-12CC-49EF-A907-08F1B132CAE2}"/>
          </ac:spMkLst>
        </pc:spChg>
        <pc:spChg chg="add del">
          <ac:chgData name="Friesen, Noah B." userId="9d59c1e0-a7aa-4e5b-8c63-f973a7ea9d5b" providerId="ADAL" clId="{AFDD5AB5-2E1A-41BB-A424-792B7953145B}" dt="2023-05-10T23:40:46.153" v="973" actId="26606"/>
          <ac:spMkLst>
            <pc:docMk/>
            <pc:sldMk cId="451839543" sldId="261"/>
            <ac:spMk id="28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40:49.667" v="975" actId="26606"/>
          <ac:spMkLst>
            <pc:docMk/>
            <pc:sldMk cId="451839543" sldId="261"/>
            <ac:spMk id="29" creationId="{DCF04CB3-1A29-49CA-9F86-17B9FE6F651B}"/>
          </ac:spMkLst>
        </pc:spChg>
        <pc:spChg chg="add del">
          <ac:chgData name="Friesen, Noah B." userId="9d59c1e0-a7aa-4e5b-8c63-f973a7ea9d5b" providerId="ADAL" clId="{AFDD5AB5-2E1A-41BB-A424-792B7953145B}" dt="2023-05-10T23:40:46.153" v="973" actId="26606"/>
          <ac:spMkLst>
            <pc:docMk/>
            <pc:sldMk cId="451839543" sldId="261"/>
            <ac:spMk id="30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31" creationId="{220E33D0-A190-4F8A-9DB6-C531C95CA02D}"/>
          </ac:spMkLst>
        </pc:spChg>
        <pc:spChg chg="add del">
          <ac:chgData name="Friesen, Noah B." userId="9d59c1e0-a7aa-4e5b-8c63-f973a7ea9d5b" providerId="ADAL" clId="{AFDD5AB5-2E1A-41BB-A424-792B7953145B}" dt="2023-05-10T23:40:46.153" v="973" actId="26606"/>
          <ac:spMkLst>
            <pc:docMk/>
            <pc:sldMk cId="451839543" sldId="261"/>
            <ac:spMk id="32" creationId="{85E1BB9D-FAFF-4C3E-9E44-13F8FBABCD62}"/>
          </ac:spMkLst>
        </pc:spChg>
        <pc:spChg chg="add del">
          <ac:chgData name="Friesen, Noah B." userId="9d59c1e0-a7aa-4e5b-8c63-f973a7ea9d5b" providerId="ADAL" clId="{AFDD5AB5-2E1A-41BB-A424-792B7953145B}" dt="2023-05-10T23:49:37.477" v="1218" actId="26606"/>
          <ac:spMkLst>
            <pc:docMk/>
            <pc:sldMk cId="451839543" sldId="261"/>
            <ac:spMk id="33" creationId="{1BD1D744-9969-4FA2-8008-BD8BF5A930D9}"/>
          </ac:spMkLst>
        </pc:spChg>
        <pc:spChg chg="add del">
          <ac:chgData name="Friesen, Noah B." userId="9d59c1e0-a7aa-4e5b-8c63-f973a7ea9d5b" providerId="ADAL" clId="{AFDD5AB5-2E1A-41BB-A424-792B7953145B}" dt="2023-05-10T23:40:46.153" v="973" actId="26606"/>
          <ac:spMkLst>
            <pc:docMk/>
            <pc:sldMk cId="451839543" sldId="261"/>
            <ac:spMk id="34" creationId="{A8DDC302-DBEC-4742-B54B-5E9AAFE96961}"/>
          </ac:spMkLst>
        </pc:spChg>
        <pc:picChg chg="add del mod ord">
          <ac:chgData name="Friesen, Noah B." userId="9d59c1e0-a7aa-4e5b-8c63-f973a7ea9d5b" providerId="ADAL" clId="{AFDD5AB5-2E1A-41BB-A424-792B7953145B}" dt="2023-05-10T23:40:58.027" v="978" actId="931"/>
          <ac:picMkLst>
            <pc:docMk/>
            <pc:sldMk cId="451839543" sldId="261"/>
            <ac:picMk id="4" creationId="{A429761F-5E17-DFA1-1B2F-86B2611A199B}"/>
          </ac:picMkLst>
        </pc:picChg>
        <pc:picChg chg="add del mod">
          <ac:chgData name="Friesen, Noah B." userId="9d59c1e0-a7aa-4e5b-8c63-f973a7ea9d5b" providerId="ADAL" clId="{AFDD5AB5-2E1A-41BB-A424-792B7953145B}" dt="2023-05-10T23:49:37.073" v="1217" actId="1076"/>
          <ac:picMkLst>
            <pc:docMk/>
            <pc:sldMk cId="451839543" sldId="261"/>
            <ac:picMk id="6" creationId="{D35F54EF-9396-CF66-8492-E1CF797F992A}"/>
          </ac:picMkLst>
        </pc:picChg>
      </pc:sldChg>
      <pc:sldChg chg="addSp delSp modSp mod">
        <pc:chgData name="Friesen, Noah B." userId="9d59c1e0-a7aa-4e5b-8c63-f973a7ea9d5b" providerId="ADAL" clId="{AFDD5AB5-2E1A-41BB-A424-792B7953145B}" dt="2023-05-10T23:52:48.946" v="1258" actId="20577"/>
        <pc:sldMkLst>
          <pc:docMk/>
          <pc:sldMk cId="3050795664" sldId="263"/>
        </pc:sldMkLst>
        <pc:spChg chg="mod">
          <ac:chgData name="Friesen, Noah B." userId="9d59c1e0-a7aa-4e5b-8c63-f973a7ea9d5b" providerId="ADAL" clId="{AFDD5AB5-2E1A-41BB-A424-792B7953145B}" dt="2023-05-10T23:28:23.918" v="694" actId="26606"/>
          <ac:spMkLst>
            <pc:docMk/>
            <pc:sldMk cId="3050795664" sldId="263"/>
            <ac:spMk id="3" creationId="{EDAFD16F-9692-99EA-1AC8-F7AB6DECD03C}"/>
          </ac:spMkLst>
        </pc:spChg>
        <pc:spChg chg="add del mod">
          <ac:chgData name="Friesen, Noah B." userId="9d59c1e0-a7aa-4e5b-8c63-f973a7ea9d5b" providerId="ADAL" clId="{AFDD5AB5-2E1A-41BB-A424-792B7953145B}" dt="2023-05-10T23:27:27.227" v="669" actId="26606"/>
          <ac:spMkLst>
            <pc:docMk/>
            <pc:sldMk cId="3050795664" sldId="263"/>
            <ac:spMk id="4" creationId="{E8ABCC03-EDF3-3B16-1E2B-339CA6F68594}"/>
          </ac:spMkLst>
        </pc:spChg>
        <pc:spChg chg="add del">
          <ac:chgData name="Friesen, Noah B." userId="9d59c1e0-a7aa-4e5b-8c63-f973a7ea9d5b" providerId="ADAL" clId="{AFDD5AB5-2E1A-41BB-A424-792B7953145B}" dt="2023-05-10T23:28:23.918" v="694" actId="26606"/>
          <ac:spMkLst>
            <pc:docMk/>
            <pc:sldMk cId="3050795664" sldId="263"/>
            <ac:spMk id="8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28:23.918" v="694" actId="26606"/>
          <ac:spMkLst>
            <pc:docMk/>
            <pc:sldMk cId="3050795664" sldId="263"/>
            <ac:spMk id="10" creationId="{ACD0CF1E-4915-4854-AE1A-BE8E8ABDE396}"/>
          </ac:spMkLst>
        </pc:spChg>
        <pc:spChg chg="add del">
          <ac:chgData name="Friesen, Noah B." userId="9d59c1e0-a7aa-4e5b-8c63-f973a7ea9d5b" providerId="ADAL" clId="{AFDD5AB5-2E1A-41BB-A424-792B7953145B}" dt="2023-05-10T23:28:23.918" v="694" actId="26606"/>
          <ac:spMkLst>
            <pc:docMk/>
            <pc:sldMk cId="3050795664" sldId="263"/>
            <ac:spMk id="12" creationId="{C378B036-879B-4F45-A653-56FC275A70F6}"/>
          </ac:spMkLst>
        </pc:spChg>
        <pc:spChg chg="add del">
          <ac:chgData name="Friesen, Noah B." userId="9d59c1e0-a7aa-4e5b-8c63-f973a7ea9d5b" providerId="ADAL" clId="{AFDD5AB5-2E1A-41BB-A424-792B7953145B}" dt="2023-05-10T23:24:59.383" v="624" actId="26606"/>
          <ac:spMkLst>
            <pc:docMk/>
            <pc:sldMk cId="3050795664" sldId="263"/>
            <ac:spMk id="18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27:48.960" v="678" actId="26606"/>
          <ac:spMkLst>
            <pc:docMk/>
            <pc:sldMk cId="3050795664" sldId="263"/>
            <ac:spMk id="19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24:59.383" v="624" actId="26606"/>
          <ac:spMkLst>
            <pc:docMk/>
            <pc:sldMk cId="3050795664" sldId="263"/>
            <ac:spMk id="20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27:48.960" v="678" actId="26606"/>
          <ac:spMkLst>
            <pc:docMk/>
            <pc:sldMk cId="3050795664" sldId="263"/>
            <ac:spMk id="21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24:59.383" v="624" actId="26606"/>
          <ac:spMkLst>
            <pc:docMk/>
            <pc:sldMk cId="3050795664" sldId="263"/>
            <ac:spMk id="22" creationId="{3B272257-593A-402F-88FA-F1DECD9E3FC4}"/>
          </ac:spMkLst>
        </pc:spChg>
        <pc:spChg chg="add del">
          <ac:chgData name="Friesen, Noah B." userId="9d59c1e0-a7aa-4e5b-8c63-f973a7ea9d5b" providerId="ADAL" clId="{AFDD5AB5-2E1A-41BB-A424-792B7953145B}" dt="2023-05-10T23:27:48.960" v="678" actId="26606"/>
          <ac:spMkLst>
            <pc:docMk/>
            <pc:sldMk cId="3050795664" sldId="263"/>
            <ac:spMk id="23" creationId="{867738BA-6281-40B8-B775-410D49E724D0}"/>
          </ac:spMkLst>
        </pc:spChg>
        <pc:spChg chg="add del">
          <ac:chgData name="Friesen, Noah B." userId="9d59c1e0-a7aa-4e5b-8c63-f973a7ea9d5b" providerId="ADAL" clId="{AFDD5AB5-2E1A-41BB-A424-792B7953145B}" dt="2023-05-10T23:25:49.513" v="633" actId="26606"/>
          <ac:spMkLst>
            <pc:docMk/>
            <pc:sldMk cId="3050795664" sldId="263"/>
            <ac:spMk id="24" creationId="{358B6E23-8493-4A0F-9409-1BB1B3567C13}"/>
          </ac:spMkLst>
        </pc:spChg>
        <pc:spChg chg="add del">
          <ac:chgData name="Friesen, Noah B." userId="9d59c1e0-a7aa-4e5b-8c63-f973a7ea9d5b" providerId="ADAL" clId="{AFDD5AB5-2E1A-41BB-A424-792B7953145B}" dt="2023-05-10T23:25:49.513" v="633" actId="26606"/>
          <ac:spMkLst>
            <pc:docMk/>
            <pc:sldMk cId="3050795664" sldId="263"/>
            <ac:spMk id="25" creationId="{C99238EC-3EDA-4FF6-9F43-081294A93FF3}"/>
          </ac:spMkLst>
        </pc:spChg>
        <pc:spChg chg="add del">
          <ac:chgData name="Friesen, Noah B." userId="9d59c1e0-a7aa-4e5b-8c63-f973a7ea9d5b" providerId="ADAL" clId="{AFDD5AB5-2E1A-41BB-A424-792B7953145B}" dt="2023-05-10T23:25:49.513" v="633" actId="26606"/>
          <ac:spMkLst>
            <pc:docMk/>
            <pc:sldMk cId="3050795664" sldId="263"/>
            <ac:spMk id="26" creationId="{F4993D4D-98B3-40A7-986E-15AB6E63139C}"/>
          </ac:spMkLst>
        </pc:spChg>
        <pc:spChg chg="add del">
          <ac:chgData name="Friesen, Noah B." userId="9d59c1e0-a7aa-4e5b-8c63-f973a7ea9d5b" providerId="ADAL" clId="{AFDD5AB5-2E1A-41BB-A424-792B7953145B}" dt="2023-05-10T23:27:54.988" v="680" actId="26606"/>
          <ac:spMkLst>
            <pc:docMk/>
            <pc:sldMk cId="3050795664" sldId="263"/>
            <ac:spMk id="28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27:54.988" v="680" actId="26606"/>
          <ac:spMkLst>
            <pc:docMk/>
            <pc:sldMk cId="3050795664" sldId="263"/>
            <ac:spMk id="29" creationId="{ACD0CF1E-4915-4854-AE1A-BE8E8ABDE396}"/>
          </ac:spMkLst>
        </pc:spChg>
        <pc:spChg chg="add del">
          <ac:chgData name="Friesen, Noah B." userId="9d59c1e0-a7aa-4e5b-8c63-f973a7ea9d5b" providerId="ADAL" clId="{AFDD5AB5-2E1A-41BB-A424-792B7953145B}" dt="2023-05-10T23:27:54.988" v="680" actId="26606"/>
          <ac:spMkLst>
            <pc:docMk/>
            <pc:sldMk cId="3050795664" sldId="263"/>
            <ac:spMk id="30" creationId="{C378B036-879B-4F45-A653-56FC275A70F6}"/>
          </ac:spMkLst>
        </pc:spChg>
        <pc:spChg chg="add del">
          <ac:chgData name="Friesen, Noah B." userId="9d59c1e0-a7aa-4e5b-8c63-f973a7ea9d5b" providerId="ADAL" clId="{AFDD5AB5-2E1A-41BB-A424-792B7953145B}" dt="2023-05-10T23:28:23.885" v="693" actId="26606"/>
          <ac:spMkLst>
            <pc:docMk/>
            <pc:sldMk cId="3050795664" sldId="263"/>
            <ac:spMk id="31" creationId="{358B6E23-8493-4A0F-9409-1BB1B3567C13}"/>
          </ac:spMkLst>
        </pc:spChg>
        <pc:spChg chg="add del">
          <ac:chgData name="Friesen, Noah B." userId="9d59c1e0-a7aa-4e5b-8c63-f973a7ea9d5b" providerId="ADAL" clId="{AFDD5AB5-2E1A-41BB-A424-792B7953145B}" dt="2023-05-10T23:27:56.833" v="682" actId="26606"/>
          <ac:spMkLst>
            <pc:docMk/>
            <pc:sldMk cId="3050795664" sldId="263"/>
            <ac:spMk id="32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27:56.833" v="682" actId="26606"/>
          <ac:spMkLst>
            <pc:docMk/>
            <pc:sldMk cId="3050795664" sldId="263"/>
            <ac:spMk id="33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27:56.833" v="682" actId="26606"/>
          <ac:spMkLst>
            <pc:docMk/>
            <pc:sldMk cId="3050795664" sldId="263"/>
            <ac:spMk id="34" creationId="{867738BA-6281-40B8-B775-410D49E724D0}"/>
          </ac:spMkLst>
        </pc:spChg>
        <pc:spChg chg="add del">
          <ac:chgData name="Friesen, Noah B." userId="9d59c1e0-a7aa-4e5b-8c63-f973a7ea9d5b" providerId="ADAL" clId="{AFDD5AB5-2E1A-41BB-A424-792B7953145B}" dt="2023-05-10T23:28:23.885" v="693" actId="26606"/>
          <ac:spMkLst>
            <pc:docMk/>
            <pc:sldMk cId="3050795664" sldId="263"/>
            <ac:spMk id="36" creationId="{C99238EC-3EDA-4FF6-9F43-081294A93FF3}"/>
          </ac:spMkLst>
        </pc:spChg>
        <pc:spChg chg="add del">
          <ac:chgData name="Friesen, Noah B." userId="9d59c1e0-a7aa-4e5b-8c63-f973a7ea9d5b" providerId="ADAL" clId="{AFDD5AB5-2E1A-41BB-A424-792B7953145B}" dt="2023-05-10T23:28:23.885" v="693" actId="26606"/>
          <ac:spMkLst>
            <pc:docMk/>
            <pc:sldMk cId="3050795664" sldId="263"/>
            <ac:spMk id="37" creationId="{F4993D4D-98B3-40A7-986E-15AB6E63139C}"/>
          </ac:spMkLst>
        </pc:spChg>
        <pc:spChg chg="add">
          <ac:chgData name="Friesen, Noah B." userId="9d59c1e0-a7aa-4e5b-8c63-f973a7ea9d5b" providerId="ADAL" clId="{AFDD5AB5-2E1A-41BB-A424-792B7953145B}" dt="2023-05-10T23:28:23.918" v="694" actId="26606"/>
          <ac:spMkLst>
            <pc:docMk/>
            <pc:sldMk cId="3050795664" sldId="263"/>
            <ac:spMk id="39" creationId="{84136905-015B-4510-B514-027CBA846BD6}"/>
          </ac:spMkLst>
        </pc:spChg>
        <pc:graphicFrameChg chg="add del">
          <ac:chgData name="Friesen, Noah B." userId="9d59c1e0-a7aa-4e5b-8c63-f973a7ea9d5b" providerId="ADAL" clId="{AFDD5AB5-2E1A-41BB-A424-792B7953145B}" dt="2023-05-10T23:24:59.383" v="624" actId="26606"/>
          <ac:graphicFrameMkLst>
            <pc:docMk/>
            <pc:sldMk cId="3050795664" sldId="263"/>
            <ac:graphicFrameMk id="14" creationId="{25A72CE3-42AA-5CB9-EE36-6B5191540522}"/>
          </ac:graphicFrameMkLst>
        </pc:graphicFrameChg>
        <pc:graphicFrameChg chg="add del">
          <ac:chgData name="Friesen, Noah B." userId="9d59c1e0-a7aa-4e5b-8c63-f973a7ea9d5b" providerId="ADAL" clId="{AFDD5AB5-2E1A-41BB-A424-792B7953145B}" dt="2023-05-10T23:27:27.197" v="668" actId="26606"/>
          <ac:graphicFrameMkLst>
            <pc:docMk/>
            <pc:sldMk cId="3050795664" sldId="263"/>
            <ac:graphicFrameMk id="15" creationId="{239EE812-08B9-7CCF-B715-632B60FC6A67}"/>
          </ac:graphicFrameMkLst>
        </pc:graphicFrameChg>
        <pc:graphicFrameChg chg="add del mod modGraphic">
          <ac:chgData name="Friesen, Noah B." userId="9d59c1e0-a7aa-4e5b-8c63-f973a7ea9d5b" providerId="ADAL" clId="{AFDD5AB5-2E1A-41BB-A424-792B7953145B}" dt="2023-05-10T23:28:23.918" v="694" actId="26606"/>
          <ac:graphicFrameMkLst>
            <pc:docMk/>
            <pc:sldMk cId="3050795664" sldId="263"/>
            <ac:graphicFrameMk id="17" creationId="{81140240-D1EE-C2F2-7904-207531875679}"/>
          </ac:graphicFrameMkLst>
        </pc:graphicFrameChg>
        <pc:graphicFrameChg chg="add del mod">
          <ac:chgData name="Friesen, Noah B." userId="9d59c1e0-a7aa-4e5b-8c63-f973a7ea9d5b" providerId="ADAL" clId="{AFDD5AB5-2E1A-41BB-A424-792B7953145B}" dt="2023-05-10T23:25:49.513" v="633" actId="26606"/>
          <ac:graphicFrameMkLst>
            <pc:docMk/>
            <pc:sldMk cId="3050795664" sldId="263"/>
            <ac:graphicFrameMk id="27" creationId="{74AEE506-7277-47ED-614B-87D36317A997}"/>
          </ac:graphicFrameMkLst>
        </pc:graphicFrameChg>
        <pc:graphicFrameChg chg="add del">
          <ac:chgData name="Friesen, Noah B." userId="9d59c1e0-a7aa-4e5b-8c63-f973a7ea9d5b" providerId="ADAL" clId="{AFDD5AB5-2E1A-41BB-A424-792B7953145B}" dt="2023-05-10T23:27:56.833" v="682" actId="26606"/>
          <ac:graphicFrameMkLst>
            <pc:docMk/>
            <pc:sldMk cId="3050795664" sldId="263"/>
            <ac:graphicFrameMk id="35" creationId="{26E70E1E-8A0E-905A-32A6-941363A1D740}"/>
          </ac:graphicFrameMkLst>
        </pc:graphicFrameChg>
        <pc:graphicFrameChg chg="add mod">
          <ac:chgData name="Friesen, Noah B." userId="9d59c1e0-a7aa-4e5b-8c63-f973a7ea9d5b" providerId="ADAL" clId="{AFDD5AB5-2E1A-41BB-A424-792B7953145B}" dt="2023-05-10T23:52:48.946" v="1258" actId="20577"/>
          <ac:graphicFrameMkLst>
            <pc:docMk/>
            <pc:sldMk cId="3050795664" sldId="263"/>
            <ac:graphicFrameMk id="40" creationId="{274AF73D-3044-3C70-06F4-C65416011DF4}"/>
          </ac:graphicFrameMkLst>
        </pc:graphicFrameChg>
        <pc:picChg chg="add del mod">
          <ac:chgData name="Friesen, Noah B." userId="9d59c1e0-a7aa-4e5b-8c63-f973a7ea9d5b" providerId="ADAL" clId="{AFDD5AB5-2E1A-41BB-A424-792B7953145B}" dt="2023-05-10T23:28:12.599" v="691" actId="478"/>
          <ac:picMkLst>
            <pc:docMk/>
            <pc:sldMk cId="3050795664" sldId="263"/>
            <ac:picMk id="6" creationId="{34470B01-7855-6D42-1CEB-5428C3F0664D}"/>
          </ac:picMkLst>
        </pc:picChg>
      </pc:sldChg>
      <pc:sldChg chg="addSp delSp modSp mod setBg addAnim delAnim">
        <pc:chgData name="Friesen, Noah B." userId="9d59c1e0-a7aa-4e5b-8c63-f973a7ea9d5b" providerId="ADAL" clId="{AFDD5AB5-2E1A-41BB-A424-792B7953145B}" dt="2023-05-10T23:18:07.341" v="436" actId="26606"/>
        <pc:sldMkLst>
          <pc:docMk/>
          <pc:sldMk cId="2737167234" sldId="264"/>
        </pc:sldMkLst>
        <pc:spChg chg="mod">
          <ac:chgData name="Friesen, Noah B." userId="9d59c1e0-a7aa-4e5b-8c63-f973a7ea9d5b" providerId="ADAL" clId="{AFDD5AB5-2E1A-41BB-A424-792B7953145B}" dt="2023-05-10T23:18:07.341" v="436" actId="26606"/>
          <ac:spMkLst>
            <pc:docMk/>
            <pc:sldMk cId="2737167234" sldId="264"/>
            <ac:spMk id="2" creationId="{1473D02A-4CA2-0950-A700-0965E37B76E6}"/>
          </ac:spMkLst>
        </pc:spChg>
        <pc:spChg chg="mod ord">
          <ac:chgData name="Friesen, Noah B." userId="9d59c1e0-a7aa-4e5b-8c63-f973a7ea9d5b" providerId="ADAL" clId="{AFDD5AB5-2E1A-41BB-A424-792B7953145B}" dt="2023-05-10T23:18:07.341" v="436" actId="26606"/>
          <ac:spMkLst>
            <pc:docMk/>
            <pc:sldMk cId="2737167234" sldId="264"/>
            <ac:spMk id="3" creationId="{262E33EF-40AD-143C-AB37-42964297A5AC}"/>
          </ac:spMkLst>
        </pc:spChg>
        <pc:spChg chg="add del">
          <ac:chgData name="Friesen, Noah B." userId="9d59c1e0-a7aa-4e5b-8c63-f973a7ea9d5b" providerId="ADAL" clId="{AFDD5AB5-2E1A-41BB-A424-792B7953145B}" dt="2023-05-10T23:17:38.259" v="427" actId="26606"/>
          <ac:spMkLst>
            <pc:docMk/>
            <pc:sldMk cId="2737167234" sldId="264"/>
            <ac:spMk id="6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16:43.179" v="419" actId="26606"/>
          <ac:spMkLst>
            <pc:docMk/>
            <pc:sldMk cId="2737167234" sldId="264"/>
            <ac:spMk id="9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18:07.341" v="436" actId="26606"/>
          <ac:spMkLst>
            <pc:docMk/>
            <pc:sldMk cId="2737167234" sldId="264"/>
            <ac:spMk id="10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16:43.179" v="419" actId="26606"/>
          <ac:spMkLst>
            <pc:docMk/>
            <pc:sldMk cId="2737167234" sldId="264"/>
            <ac:spMk id="11" creationId="{2C84039B-8CF9-47CD-8F02-B1DBD5E75628}"/>
          </ac:spMkLst>
        </pc:spChg>
        <pc:spChg chg="add del">
          <ac:chgData name="Friesen, Noah B." userId="9d59c1e0-a7aa-4e5b-8c63-f973a7ea9d5b" providerId="ADAL" clId="{AFDD5AB5-2E1A-41BB-A424-792B7953145B}" dt="2023-05-10T23:16:43.179" v="419" actId="26606"/>
          <ac:spMkLst>
            <pc:docMk/>
            <pc:sldMk cId="2737167234" sldId="264"/>
            <ac:spMk id="13" creationId="{48D8C7A8-9E05-4465-8B1B-577C9F1DB4AF}"/>
          </ac:spMkLst>
        </pc:spChg>
        <pc:spChg chg="add del">
          <ac:chgData name="Friesen, Noah B." userId="9d59c1e0-a7aa-4e5b-8c63-f973a7ea9d5b" providerId="ADAL" clId="{AFDD5AB5-2E1A-41BB-A424-792B7953145B}" dt="2023-05-10T23:18:07.339" v="435" actId="26606"/>
          <ac:spMkLst>
            <pc:docMk/>
            <pc:sldMk cId="2737167234" sldId="264"/>
            <ac:spMk id="14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16:44.359" v="422" actId="26606"/>
          <ac:spMkLst>
            <pc:docMk/>
            <pc:sldMk cId="2737167234" sldId="264"/>
            <ac:spMk id="15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16:44.359" v="422" actId="26606"/>
          <ac:spMkLst>
            <pc:docMk/>
            <pc:sldMk cId="2737167234" sldId="264"/>
            <ac:spMk id="16" creationId="{6BC086B1-6465-4129-A7B8-61553933BDCC}"/>
          </ac:spMkLst>
        </pc:spChg>
        <pc:spChg chg="add del">
          <ac:chgData name="Friesen, Noah B." userId="9d59c1e0-a7aa-4e5b-8c63-f973a7ea9d5b" providerId="ADAL" clId="{AFDD5AB5-2E1A-41BB-A424-792B7953145B}" dt="2023-05-10T23:16:44.359" v="422" actId="26606"/>
          <ac:spMkLst>
            <pc:docMk/>
            <pc:sldMk cId="2737167234" sldId="264"/>
            <ac:spMk id="18" creationId="{3F6CEB52-D98E-4943-B072-F83075F099A3}"/>
          </ac:spMkLst>
        </pc:spChg>
        <pc:spChg chg="add">
          <ac:chgData name="Friesen, Noah B." userId="9d59c1e0-a7aa-4e5b-8c63-f973a7ea9d5b" providerId="ADAL" clId="{AFDD5AB5-2E1A-41BB-A424-792B7953145B}" dt="2023-05-10T23:18:07.341" v="436" actId="26606"/>
          <ac:spMkLst>
            <pc:docMk/>
            <pc:sldMk cId="2737167234" sldId="264"/>
            <ac:spMk id="19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17:19.179" v="424" actId="26606"/>
          <ac:spMkLst>
            <pc:docMk/>
            <pc:sldMk cId="2737167234" sldId="264"/>
            <ac:spMk id="20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0T23:17:19.179" v="424" actId="26606"/>
          <ac:spMkLst>
            <pc:docMk/>
            <pc:sldMk cId="2737167234" sldId="264"/>
            <ac:spMk id="21" creationId="{2C84039B-8CF9-47CD-8F02-B1DBD5E75628}"/>
          </ac:spMkLst>
        </pc:spChg>
        <pc:spChg chg="add del">
          <ac:chgData name="Friesen, Noah B." userId="9d59c1e0-a7aa-4e5b-8c63-f973a7ea9d5b" providerId="ADAL" clId="{AFDD5AB5-2E1A-41BB-A424-792B7953145B}" dt="2023-05-10T23:17:19.179" v="424" actId="26606"/>
          <ac:spMkLst>
            <pc:docMk/>
            <pc:sldMk cId="2737167234" sldId="264"/>
            <ac:spMk id="23" creationId="{48D8C7A8-9E05-4465-8B1B-577C9F1DB4AF}"/>
          </ac:spMkLst>
        </pc:spChg>
        <pc:picChg chg="add del">
          <ac:chgData name="Friesen, Noah B." userId="9d59c1e0-a7aa-4e5b-8c63-f973a7ea9d5b" providerId="ADAL" clId="{AFDD5AB5-2E1A-41BB-A424-792B7953145B}" dt="2023-05-10T23:16:43.179" v="419" actId="26606"/>
          <ac:picMkLst>
            <pc:docMk/>
            <pc:sldMk cId="2737167234" sldId="264"/>
            <ac:picMk id="5" creationId="{E18C86DA-198F-531B-0264-57D7DD1F65FD}"/>
          </ac:picMkLst>
        </pc:picChg>
        <pc:picChg chg="add del">
          <ac:chgData name="Friesen, Noah B." userId="9d59c1e0-a7aa-4e5b-8c63-f973a7ea9d5b" providerId="ADAL" clId="{AFDD5AB5-2E1A-41BB-A424-792B7953145B}" dt="2023-05-10T23:17:38.259" v="427" actId="26606"/>
          <ac:picMkLst>
            <pc:docMk/>
            <pc:sldMk cId="2737167234" sldId="264"/>
            <ac:picMk id="7" creationId="{2A8F1E20-5117-04A8-2BB5-537984CA1131}"/>
          </ac:picMkLst>
        </pc:picChg>
        <pc:picChg chg="add mod">
          <ac:chgData name="Friesen, Noah B." userId="9d59c1e0-a7aa-4e5b-8c63-f973a7ea9d5b" providerId="ADAL" clId="{AFDD5AB5-2E1A-41BB-A424-792B7953145B}" dt="2023-05-10T23:18:07.341" v="436" actId="26606"/>
          <ac:picMkLst>
            <pc:docMk/>
            <pc:sldMk cId="2737167234" sldId="264"/>
            <ac:picMk id="8" creationId="{61B24306-7089-1E97-9470-5D3FDC448242}"/>
          </ac:picMkLst>
        </pc:picChg>
        <pc:picChg chg="add del">
          <ac:chgData name="Friesen, Noah B." userId="9d59c1e0-a7aa-4e5b-8c63-f973a7ea9d5b" providerId="ADAL" clId="{AFDD5AB5-2E1A-41BB-A424-792B7953145B}" dt="2023-05-10T23:17:57.934" v="430" actId="478"/>
          <ac:picMkLst>
            <pc:docMk/>
            <pc:sldMk cId="2737167234" sldId="264"/>
            <ac:picMk id="12" creationId="{79A7450B-AD01-6B69-5AFA-4E5D144354EA}"/>
          </ac:picMkLst>
        </pc:picChg>
        <pc:picChg chg="add del">
          <ac:chgData name="Friesen, Noah B." userId="9d59c1e0-a7aa-4e5b-8c63-f973a7ea9d5b" providerId="ADAL" clId="{AFDD5AB5-2E1A-41BB-A424-792B7953145B}" dt="2023-05-10T23:16:44.359" v="422" actId="26606"/>
          <ac:picMkLst>
            <pc:docMk/>
            <pc:sldMk cId="2737167234" sldId="264"/>
            <ac:picMk id="17" creationId="{3C42044E-5276-45EA-9DD6-E45A0D112133}"/>
          </ac:picMkLst>
        </pc:picChg>
        <pc:picChg chg="add del">
          <ac:chgData name="Friesen, Noah B." userId="9d59c1e0-a7aa-4e5b-8c63-f973a7ea9d5b" providerId="ADAL" clId="{AFDD5AB5-2E1A-41BB-A424-792B7953145B}" dt="2023-05-10T23:17:19.179" v="424" actId="26606"/>
          <ac:picMkLst>
            <pc:docMk/>
            <pc:sldMk cId="2737167234" sldId="264"/>
            <ac:picMk id="22" creationId="{E18C86DA-198F-531B-0264-57D7DD1F65FD}"/>
          </ac:picMkLst>
        </pc:picChg>
      </pc:sldChg>
      <pc:sldChg chg="addSp delSp modSp mod setBg">
        <pc:chgData name="Friesen, Noah B." userId="9d59c1e0-a7aa-4e5b-8c63-f973a7ea9d5b" providerId="ADAL" clId="{AFDD5AB5-2E1A-41BB-A424-792B7953145B}" dt="2023-05-11T00:59:11.557" v="1485" actId="20577"/>
        <pc:sldMkLst>
          <pc:docMk/>
          <pc:sldMk cId="246931938" sldId="265"/>
        </pc:sldMkLst>
        <pc:spChg chg="mod">
          <ac:chgData name="Friesen, Noah B." userId="9d59c1e0-a7aa-4e5b-8c63-f973a7ea9d5b" providerId="ADAL" clId="{AFDD5AB5-2E1A-41BB-A424-792B7953145B}" dt="2023-05-10T23:15:42.943" v="417" actId="26606"/>
          <ac:spMkLst>
            <pc:docMk/>
            <pc:sldMk cId="246931938" sldId="265"/>
            <ac:spMk id="2" creationId="{F7AB0693-C398-5140-1797-AC4A11D1F5C7}"/>
          </ac:spMkLst>
        </pc:spChg>
        <pc:spChg chg="del">
          <ac:chgData name="Friesen, Noah B." userId="9d59c1e0-a7aa-4e5b-8c63-f973a7ea9d5b" providerId="ADAL" clId="{AFDD5AB5-2E1A-41BB-A424-792B7953145B}" dt="2023-05-10T23:14:07.087" v="290" actId="478"/>
          <ac:spMkLst>
            <pc:docMk/>
            <pc:sldMk cId="246931938" sldId="265"/>
            <ac:spMk id="3" creationId="{D507649F-4ADE-2FFE-EAC9-E49BFE0E7245}"/>
          </ac:spMkLst>
        </pc:spChg>
        <pc:spChg chg="add mod">
          <ac:chgData name="Friesen, Noah B." userId="9d59c1e0-a7aa-4e5b-8c63-f973a7ea9d5b" providerId="ADAL" clId="{AFDD5AB5-2E1A-41BB-A424-792B7953145B}" dt="2023-05-11T00:59:11.557" v="1485" actId="20577"/>
          <ac:spMkLst>
            <pc:docMk/>
            <pc:sldMk cId="246931938" sldId="265"/>
            <ac:spMk id="7" creationId="{BD6A4921-E09A-CECD-EC89-3E6A9EB4AAB6}"/>
          </ac:spMkLst>
        </pc:spChg>
        <pc:spChg chg="add del">
          <ac:chgData name="Friesen, Noah B." userId="9d59c1e0-a7aa-4e5b-8c63-f973a7ea9d5b" providerId="ADAL" clId="{AFDD5AB5-2E1A-41BB-A424-792B7953145B}" dt="2023-05-10T23:15:42.934" v="416" actId="26606"/>
          <ac:spMkLst>
            <pc:docMk/>
            <pc:sldMk cId="246931938" sldId="265"/>
            <ac:spMk id="13" creationId="{84136905-015B-4510-B514-027CBA846BD6}"/>
          </ac:spMkLst>
        </pc:spChg>
        <pc:spChg chg="add">
          <ac:chgData name="Friesen, Noah B." userId="9d59c1e0-a7aa-4e5b-8c63-f973a7ea9d5b" providerId="ADAL" clId="{AFDD5AB5-2E1A-41BB-A424-792B7953145B}" dt="2023-05-10T23:15:42.943" v="417" actId="26606"/>
          <ac:spMkLst>
            <pc:docMk/>
            <pc:sldMk cId="246931938" sldId="265"/>
            <ac:spMk id="15" creationId="{36CD0F97-2E5B-4E84-8544-EB24DED10446}"/>
          </ac:spMkLst>
        </pc:spChg>
        <pc:spChg chg="add">
          <ac:chgData name="Friesen, Noah B." userId="9d59c1e0-a7aa-4e5b-8c63-f973a7ea9d5b" providerId="ADAL" clId="{AFDD5AB5-2E1A-41BB-A424-792B7953145B}" dt="2023-05-10T23:15:42.943" v="417" actId="26606"/>
          <ac:spMkLst>
            <pc:docMk/>
            <pc:sldMk cId="246931938" sldId="265"/>
            <ac:spMk id="16" creationId="{84136905-015B-4510-B514-027CBA846BD6}"/>
          </ac:spMkLst>
        </pc:spChg>
        <pc:spChg chg="add">
          <ac:chgData name="Friesen, Noah B." userId="9d59c1e0-a7aa-4e5b-8c63-f973a7ea9d5b" providerId="ADAL" clId="{AFDD5AB5-2E1A-41BB-A424-792B7953145B}" dt="2023-05-10T23:15:42.943" v="417" actId="26606"/>
          <ac:spMkLst>
            <pc:docMk/>
            <pc:sldMk cId="246931938" sldId="265"/>
            <ac:spMk id="17" creationId="{EF37EE88-E359-4E69-A072-9959A84E1110}"/>
          </ac:spMkLst>
        </pc:spChg>
        <pc:picChg chg="add del mod">
          <ac:chgData name="Friesen, Noah B." userId="9d59c1e0-a7aa-4e5b-8c63-f973a7ea9d5b" providerId="ADAL" clId="{AFDD5AB5-2E1A-41BB-A424-792B7953145B}" dt="2023-05-10T23:14:14.999" v="294" actId="478"/>
          <ac:picMkLst>
            <pc:docMk/>
            <pc:sldMk cId="246931938" sldId="265"/>
            <ac:picMk id="5" creationId="{0D6D7D3C-E574-3B26-7F9F-1BF9F69A7C2E}"/>
          </ac:picMkLst>
        </pc:picChg>
        <pc:picChg chg="add del">
          <ac:chgData name="Friesen, Noah B." userId="9d59c1e0-a7aa-4e5b-8c63-f973a7ea9d5b" providerId="ADAL" clId="{AFDD5AB5-2E1A-41BB-A424-792B7953145B}" dt="2023-05-10T23:15:42.934" v="416" actId="26606"/>
          <ac:picMkLst>
            <pc:docMk/>
            <pc:sldMk cId="246931938" sldId="265"/>
            <ac:picMk id="9" creationId="{F8DD50DB-0C49-9777-1EB1-4358903F49BD}"/>
          </ac:picMkLst>
        </pc:picChg>
        <pc:picChg chg="add">
          <ac:chgData name="Friesen, Noah B." userId="9d59c1e0-a7aa-4e5b-8c63-f973a7ea9d5b" providerId="ADAL" clId="{AFDD5AB5-2E1A-41BB-A424-792B7953145B}" dt="2023-05-10T23:15:42.943" v="417" actId="26606"/>
          <ac:picMkLst>
            <pc:docMk/>
            <pc:sldMk cId="246931938" sldId="265"/>
            <ac:picMk id="18" creationId="{A2C09F6D-4040-CA26-D0A2-363E3FA06381}"/>
          </ac:picMkLst>
        </pc:picChg>
      </pc:sldChg>
      <pc:sldChg chg="addSp delSp modSp del mod">
        <pc:chgData name="Friesen, Noah B." userId="9d59c1e0-a7aa-4e5b-8c63-f973a7ea9d5b" providerId="ADAL" clId="{AFDD5AB5-2E1A-41BB-A424-792B7953145B}" dt="2023-05-11T00:27:11.700" v="1466" actId="47"/>
        <pc:sldMkLst>
          <pc:docMk/>
          <pc:sldMk cId="2682992814" sldId="266"/>
        </pc:sldMkLst>
        <pc:spChg chg="mod ord">
          <ac:chgData name="Friesen, Noah B." userId="9d59c1e0-a7aa-4e5b-8c63-f973a7ea9d5b" providerId="ADAL" clId="{AFDD5AB5-2E1A-41BB-A424-792B7953145B}" dt="2023-05-11T00:27:06.443" v="1465" actId="26606"/>
          <ac:spMkLst>
            <pc:docMk/>
            <pc:sldMk cId="2682992814" sldId="266"/>
            <ac:spMk id="3" creationId="{543EB26A-0492-52C4-2B92-02648EEC25D3}"/>
          </ac:spMkLst>
        </pc:spChg>
        <pc:spChg chg="add del mod">
          <ac:chgData name="Friesen, Noah B." userId="9d59c1e0-a7aa-4e5b-8c63-f973a7ea9d5b" providerId="ADAL" clId="{AFDD5AB5-2E1A-41BB-A424-792B7953145B}" dt="2023-05-11T00:26:43.868" v="1456" actId="478"/>
          <ac:spMkLst>
            <pc:docMk/>
            <pc:sldMk cId="2682992814" sldId="266"/>
            <ac:spMk id="5" creationId="{42A3479E-C9CB-751B-D782-6EE6F65CF45E}"/>
          </ac:spMkLst>
        </pc:spChg>
        <pc:spChg chg="del">
          <ac:chgData name="Friesen, Noah B." userId="9d59c1e0-a7aa-4e5b-8c63-f973a7ea9d5b" providerId="ADAL" clId="{AFDD5AB5-2E1A-41BB-A424-792B7953145B}" dt="2023-05-10T23:33:29.901" v="902" actId="26606"/>
          <ac:spMkLst>
            <pc:docMk/>
            <pc:sldMk cId="2682992814" sldId="266"/>
            <ac:spMk id="8" creationId="{84136905-015B-4510-B514-027CBA846BD6}"/>
          </ac:spMkLst>
        </pc:spChg>
        <pc:spChg chg="del">
          <ac:chgData name="Friesen, Noah B." userId="9d59c1e0-a7aa-4e5b-8c63-f973a7ea9d5b" providerId="ADAL" clId="{AFDD5AB5-2E1A-41BB-A424-792B7953145B}" dt="2023-05-10T23:33:29.901" v="902" actId="26606"/>
          <ac:spMkLst>
            <pc:docMk/>
            <pc:sldMk cId="2682992814" sldId="266"/>
            <ac:spMk id="10" creationId="{ACD0CF1E-4915-4854-AE1A-BE8E8ABDE396}"/>
          </ac:spMkLst>
        </pc:spChg>
        <pc:spChg chg="del">
          <ac:chgData name="Friesen, Noah B." userId="9d59c1e0-a7aa-4e5b-8c63-f973a7ea9d5b" providerId="ADAL" clId="{AFDD5AB5-2E1A-41BB-A424-792B7953145B}" dt="2023-05-10T23:33:29.901" v="902" actId="26606"/>
          <ac:spMkLst>
            <pc:docMk/>
            <pc:sldMk cId="2682992814" sldId="266"/>
            <ac:spMk id="12" creationId="{C378B036-879B-4F45-A653-56FC275A70F6}"/>
          </ac:spMkLst>
        </pc:spChg>
        <pc:spChg chg="add del">
          <ac:chgData name="Friesen, Noah B." userId="9d59c1e0-a7aa-4e5b-8c63-f973a7ea9d5b" providerId="ADAL" clId="{AFDD5AB5-2E1A-41BB-A424-792B7953145B}" dt="2023-05-11T00:27:06.443" v="1465" actId="26606"/>
          <ac:spMkLst>
            <pc:docMk/>
            <pc:sldMk cId="2682992814" sldId="266"/>
            <ac:spMk id="17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35:19.553" v="947" actId="26606"/>
          <ac:spMkLst>
            <pc:docMk/>
            <pc:sldMk cId="2682992814" sldId="266"/>
            <ac:spMk id="19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35:37.216" v="955" actId="26606"/>
          <ac:spMkLst>
            <pc:docMk/>
            <pc:sldMk cId="2682992814" sldId="266"/>
            <ac:spMk id="20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35:37.216" v="955" actId="26606"/>
          <ac:spMkLst>
            <pc:docMk/>
            <pc:sldMk cId="2682992814" sldId="266"/>
            <ac:spMk id="21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34:29.818" v="934" actId="26606"/>
          <ac:spMkLst>
            <pc:docMk/>
            <pc:sldMk cId="2682992814" sldId="266"/>
            <ac:spMk id="22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35:37.216" v="955" actId="26606"/>
          <ac:spMkLst>
            <pc:docMk/>
            <pc:sldMk cId="2682992814" sldId="266"/>
            <ac:spMk id="23" creationId="{867738BA-6281-40B8-B775-410D49E724D0}"/>
          </ac:spMkLst>
        </pc:spChg>
        <pc:spChg chg="add del">
          <ac:chgData name="Friesen, Noah B." userId="9d59c1e0-a7aa-4e5b-8c63-f973a7ea9d5b" providerId="ADAL" clId="{AFDD5AB5-2E1A-41BB-A424-792B7953145B}" dt="2023-05-10T23:34:29.818" v="934" actId="26606"/>
          <ac:spMkLst>
            <pc:docMk/>
            <pc:sldMk cId="2682992814" sldId="266"/>
            <ac:spMk id="24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35:40.489" v="958" actId="26606"/>
          <ac:spMkLst>
            <pc:docMk/>
            <pc:sldMk cId="2682992814" sldId="266"/>
            <ac:spMk id="25" creationId="{84136905-015B-4510-B514-027CBA846BD6}"/>
          </ac:spMkLst>
        </pc:spChg>
        <pc:spChg chg="add del">
          <ac:chgData name="Friesen, Noah B." userId="9d59c1e0-a7aa-4e5b-8c63-f973a7ea9d5b" providerId="ADAL" clId="{AFDD5AB5-2E1A-41BB-A424-792B7953145B}" dt="2023-05-10T23:34:29.818" v="934" actId="26606"/>
          <ac:spMkLst>
            <pc:docMk/>
            <pc:sldMk cId="2682992814" sldId="266"/>
            <ac:spMk id="26" creationId="{867738BA-6281-40B8-B775-410D49E724D0}"/>
          </ac:spMkLst>
        </pc:spChg>
        <pc:spChg chg="add del">
          <ac:chgData name="Friesen, Noah B." userId="9d59c1e0-a7aa-4e5b-8c63-f973a7ea9d5b" providerId="ADAL" clId="{AFDD5AB5-2E1A-41BB-A424-792B7953145B}" dt="2023-05-10T23:35:40.489" v="958" actId="26606"/>
          <ac:spMkLst>
            <pc:docMk/>
            <pc:sldMk cId="2682992814" sldId="266"/>
            <ac:spMk id="27" creationId="{36CD0F97-2E5B-4E84-8544-EB24DED10446}"/>
          </ac:spMkLst>
        </pc:spChg>
        <pc:spChg chg="add del">
          <ac:chgData name="Friesen, Noah B." userId="9d59c1e0-a7aa-4e5b-8c63-f973a7ea9d5b" providerId="ADAL" clId="{AFDD5AB5-2E1A-41BB-A424-792B7953145B}" dt="2023-05-10T23:35:40.489" v="958" actId="26606"/>
          <ac:spMkLst>
            <pc:docMk/>
            <pc:sldMk cId="2682992814" sldId="266"/>
            <ac:spMk id="28" creationId="{867738BA-6281-40B8-B775-410D49E724D0}"/>
          </ac:spMkLst>
        </pc:spChg>
        <pc:spChg chg="add del">
          <ac:chgData name="Friesen, Noah B." userId="9d59c1e0-a7aa-4e5b-8c63-f973a7ea9d5b" providerId="ADAL" clId="{AFDD5AB5-2E1A-41BB-A424-792B7953145B}" dt="2023-05-11T00:26:54.261" v="1458" actId="26606"/>
          <ac:spMkLst>
            <pc:docMk/>
            <pc:sldMk cId="2682992814" sldId="266"/>
            <ac:spMk id="29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1T00:26:54.261" v="1458" actId="26606"/>
          <ac:spMkLst>
            <pc:docMk/>
            <pc:sldMk cId="2682992814" sldId="266"/>
            <ac:spMk id="30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1T00:27:02.495" v="1460" actId="26606"/>
          <ac:spMkLst>
            <pc:docMk/>
            <pc:sldMk cId="2682992814" sldId="266"/>
            <ac:spMk id="32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1T00:27:02.495" v="1460" actId="26606"/>
          <ac:spMkLst>
            <pc:docMk/>
            <pc:sldMk cId="2682992814" sldId="266"/>
            <ac:spMk id="33" creationId="{220E33D0-A190-4F8A-9DB6-C531C95CA02D}"/>
          </ac:spMkLst>
        </pc:spChg>
        <pc:spChg chg="add del">
          <ac:chgData name="Friesen, Noah B." userId="9d59c1e0-a7aa-4e5b-8c63-f973a7ea9d5b" providerId="ADAL" clId="{AFDD5AB5-2E1A-41BB-A424-792B7953145B}" dt="2023-05-11T00:27:03.569" v="1462" actId="26606"/>
          <ac:spMkLst>
            <pc:docMk/>
            <pc:sldMk cId="2682992814" sldId="266"/>
            <ac:spMk id="35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1T00:27:03.569" v="1462" actId="26606"/>
          <ac:spMkLst>
            <pc:docMk/>
            <pc:sldMk cId="2682992814" sldId="266"/>
            <ac:spMk id="36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1T00:27:03.569" v="1462" actId="26606"/>
          <ac:spMkLst>
            <pc:docMk/>
            <pc:sldMk cId="2682992814" sldId="266"/>
            <ac:spMk id="37" creationId="{85E1BB9D-FAFF-4C3E-9E44-13F8FBABCD62}"/>
          </ac:spMkLst>
        </pc:spChg>
        <pc:spChg chg="add del">
          <ac:chgData name="Friesen, Noah B." userId="9d59c1e0-a7aa-4e5b-8c63-f973a7ea9d5b" providerId="ADAL" clId="{AFDD5AB5-2E1A-41BB-A424-792B7953145B}" dt="2023-05-11T00:27:03.569" v="1462" actId="26606"/>
          <ac:spMkLst>
            <pc:docMk/>
            <pc:sldMk cId="2682992814" sldId="266"/>
            <ac:spMk id="38" creationId="{47C897C6-901F-410E-B2AC-162ED94B010E}"/>
          </ac:spMkLst>
        </pc:spChg>
        <pc:spChg chg="add del">
          <ac:chgData name="Friesen, Noah B." userId="9d59c1e0-a7aa-4e5b-8c63-f973a7ea9d5b" providerId="ADAL" clId="{AFDD5AB5-2E1A-41BB-A424-792B7953145B}" dt="2023-05-11T00:27:06.439" v="1464" actId="26606"/>
          <ac:spMkLst>
            <pc:docMk/>
            <pc:sldMk cId="2682992814" sldId="266"/>
            <ac:spMk id="40" creationId="{49306479-8C4D-4E4A-A330-DFC80A8A01BE}"/>
          </ac:spMkLst>
        </pc:spChg>
        <pc:spChg chg="add del">
          <ac:chgData name="Friesen, Noah B." userId="9d59c1e0-a7aa-4e5b-8c63-f973a7ea9d5b" providerId="ADAL" clId="{AFDD5AB5-2E1A-41BB-A424-792B7953145B}" dt="2023-05-11T00:27:06.439" v="1464" actId="26606"/>
          <ac:spMkLst>
            <pc:docMk/>
            <pc:sldMk cId="2682992814" sldId="266"/>
            <ac:spMk id="41" creationId="{9B45BA4C-9B54-4496-821F-9E0985CA984D}"/>
          </ac:spMkLst>
        </pc:spChg>
        <pc:spChg chg="add del">
          <ac:chgData name="Friesen, Noah B." userId="9d59c1e0-a7aa-4e5b-8c63-f973a7ea9d5b" providerId="ADAL" clId="{AFDD5AB5-2E1A-41BB-A424-792B7953145B}" dt="2023-05-11T00:27:06.439" v="1464" actId="26606"/>
          <ac:spMkLst>
            <pc:docMk/>
            <pc:sldMk cId="2682992814" sldId="266"/>
            <ac:spMk id="42" creationId="{85E1BB9D-FAFF-4C3E-9E44-13F8FBABCD62}"/>
          </ac:spMkLst>
        </pc:spChg>
        <pc:spChg chg="add del">
          <ac:chgData name="Friesen, Noah B." userId="9d59c1e0-a7aa-4e5b-8c63-f973a7ea9d5b" providerId="ADAL" clId="{AFDD5AB5-2E1A-41BB-A424-792B7953145B}" dt="2023-05-11T00:27:06.439" v="1464" actId="26606"/>
          <ac:spMkLst>
            <pc:docMk/>
            <pc:sldMk cId="2682992814" sldId="266"/>
            <ac:spMk id="43" creationId="{47C897C6-901F-410E-B2AC-162ED94B010E}"/>
          </ac:spMkLst>
        </pc:spChg>
        <pc:spChg chg="add">
          <ac:chgData name="Friesen, Noah B." userId="9d59c1e0-a7aa-4e5b-8c63-f973a7ea9d5b" providerId="ADAL" clId="{AFDD5AB5-2E1A-41BB-A424-792B7953145B}" dt="2023-05-11T00:27:06.443" v="1465" actId="26606"/>
          <ac:spMkLst>
            <pc:docMk/>
            <pc:sldMk cId="2682992814" sldId="266"/>
            <ac:spMk id="45" creationId="{49306479-8C4D-4E4A-A330-DFC80A8A01BE}"/>
          </ac:spMkLst>
        </pc:spChg>
        <pc:spChg chg="add">
          <ac:chgData name="Friesen, Noah B." userId="9d59c1e0-a7aa-4e5b-8c63-f973a7ea9d5b" providerId="ADAL" clId="{AFDD5AB5-2E1A-41BB-A424-792B7953145B}" dt="2023-05-11T00:27:06.443" v="1465" actId="26606"/>
          <ac:spMkLst>
            <pc:docMk/>
            <pc:sldMk cId="2682992814" sldId="266"/>
            <ac:spMk id="46" creationId="{220E33D0-A190-4F8A-9DB6-C531C95CA02D}"/>
          </ac:spMkLst>
        </pc:spChg>
        <pc:spChg chg="add">
          <ac:chgData name="Friesen, Noah B." userId="9d59c1e0-a7aa-4e5b-8c63-f973a7ea9d5b" providerId="ADAL" clId="{AFDD5AB5-2E1A-41BB-A424-792B7953145B}" dt="2023-05-11T00:27:06.443" v="1465" actId="26606"/>
          <ac:spMkLst>
            <pc:docMk/>
            <pc:sldMk cId="2682992814" sldId="266"/>
            <ac:spMk id="47" creationId="{9C982AD0-6B29-4C72-8F4E-229BAA86C4DE}"/>
          </ac:spMkLst>
        </pc:spChg>
        <pc:picChg chg="add del mod ord">
          <ac:chgData name="Friesen, Noah B." userId="9d59c1e0-a7aa-4e5b-8c63-f973a7ea9d5b" providerId="ADAL" clId="{AFDD5AB5-2E1A-41BB-A424-792B7953145B}" dt="2023-05-10T23:34:41.606" v="940" actId="478"/>
          <ac:picMkLst>
            <pc:docMk/>
            <pc:sldMk cId="2682992814" sldId="266"/>
            <ac:picMk id="4" creationId="{39B92F06-11F7-6570-7C74-FA1A1F721708}"/>
          </ac:picMkLst>
        </pc:picChg>
        <pc:picChg chg="add del mod">
          <ac:chgData name="Friesen, Noah B." userId="9d59c1e0-a7aa-4e5b-8c63-f973a7ea9d5b" providerId="ADAL" clId="{AFDD5AB5-2E1A-41BB-A424-792B7953145B}" dt="2023-05-10T23:12:42.288" v="289" actId="478"/>
          <ac:picMkLst>
            <pc:docMk/>
            <pc:sldMk cId="2682992814" sldId="266"/>
            <ac:picMk id="4" creationId="{B30EA124-6473-F313-80A5-E4ECDA8E942A}"/>
          </ac:picMkLst>
        </pc:picChg>
        <pc:picChg chg="add mod">
          <ac:chgData name="Friesen, Noah B." userId="9d59c1e0-a7aa-4e5b-8c63-f973a7ea9d5b" providerId="ADAL" clId="{AFDD5AB5-2E1A-41BB-A424-792B7953145B}" dt="2023-05-11T00:27:06.443" v="1465" actId="26606"/>
          <ac:picMkLst>
            <pc:docMk/>
            <pc:sldMk cId="2682992814" sldId="266"/>
            <ac:picMk id="7" creationId="{86D9B8CA-916E-9F71-C7AA-8D6E64C14607}"/>
          </ac:picMkLst>
        </pc:picChg>
      </pc:sldChg>
      <pc:sldChg chg="addSp modSp new mod ord setBg">
        <pc:chgData name="Friesen, Noah B." userId="9d59c1e0-a7aa-4e5b-8c63-f973a7ea9d5b" providerId="ADAL" clId="{AFDD5AB5-2E1A-41BB-A424-792B7953145B}" dt="2023-05-11T00:53:58.026" v="1468" actId="20577"/>
        <pc:sldMkLst>
          <pc:docMk/>
          <pc:sldMk cId="3963601096" sldId="267"/>
        </pc:sldMkLst>
        <pc:spChg chg="mod">
          <ac:chgData name="Friesen, Noah B." userId="9d59c1e0-a7aa-4e5b-8c63-f973a7ea9d5b" providerId="ADAL" clId="{AFDD5AB5-2E1A-41BB-A424-792B7953145B}" dt="2023-05-10T23:31:23.198" v="873" actId="26606"/>
          <ac:spMkLst>
            <pc:docMk/>
            <pc:sldMk cId="3963601096" sldId="267"/>
            <ac:spMk id="2" creationId="{826E80DA-CAA8-9373-D4EE-C73670ACCC24}"/>
          </ac:spMkLst>
        </pc:spChg>
        <pc:spChg chg="mod">
          <ac:chgData name="Friesen, Noah B." userId="9d59c1e0-a7aa-4e5b-8c63-f973a7ea9d5b" providerId="ADAL" clId="{AFDD5AB5-2E1A-41BB-A424-792B7953145B}" dt="2023-05-11T00:53:58.026" v="1468" actId="20577"/>
          <ac:spMkLst>
            <pc:docMk/>
            <pc:sldMk cId="3963601096" sldId="267"/>
            <ac:spMk id="3" creationId="{E40A1658-D94F-7288-3808-10E2B7E96CE3}"/>
          </ac:spMkLst>
        </pc:spChg>
        <pc:spChg chg="add">
          <ac:chgData name="Friesen, Noah B." userId="9d59c1e0-a7aa-4e5b-8c63-f973a7ea9d5b" providerId="ADAL" clId="{AFDD5AB5-2E1A-41BB-A424-792B7953145B}" dt="2023-05-10T23:31:23.198" v="873" actId="26606"/>
          <ac:spMkLst>
            <pc:docMk/>
            <pc:sldMk cId="3963601096" sldId="267"/>
            <ac:spMk id="9" creationId="{84136905-015B-4510-B514-027CBA846BD6}"/>
          </ac:spMkLst>
        </pc:spChg>
        <pc:picChg chg="add">
          <ac:chgData name="Friesen, Noah B." userId="9d59c1e0-a7aa-4e5b-8c63-f973a7ea9d5b" providerId="ADAL" clId="{AFDD5AB5-2E1A-41BB-A424-792B7953145B}" dt="2023-05-10T23:31:23.198" v="873" actId="26606"/>
          <ac:picMkLst>
            <pc:docMk/>
            <pc:sldMk cId="3963601096" sldId="267"/>
            <ac:picMk id="5" creationId="{EA0C5534-1F04-1132-9024-AB2199468088}"/>
          </ac:picMkLst>
        </pc:picChg>
      </pc:sldChg>
      <pc:sldChg chg="addSp delSp modSp new mod setBg">
        <pc:chgData name="Friesen, Noah B." userId="9d59c1e0-a7aa-4e5b-8c63-f973a7ea9d5b" providerId="ADAL" clId="{AFDD5AB5-2E1A-41BB-A424-792B7953145B}" dt="2023-05-10T23:55:32.333" v="1403" actId="1076"/>
        <pc:sldMkLst>
          <pc:docMk/>
          <pc:sldMk cId="224062103" sldId="268"/>
        </pc:sldMkLst>
        <pc:spChg chg="add del mod">
          <ac:chgData name="Friesen, Noah B." userId="9d59c1e0-a7aa-4e5b-8c63-f973a7ea9d5b" providerId="ADAL" clId="{AFDD5AB5-2E1A-41BB-A424-792B7953145B}" dt="2023-05-10T23:55:29.785" v="1402" actId="1076"/>
          <ac:spMkLst>
            <pc:docMk/>
            <pc:sldMk cId="224062103" sldId="268"/>
            <ac:spMk id="2" creationId="{B33B5C34-3DE4-1BD2-4992-7145CEC453B1}"/>
          </ac:spMkLst>
        </pc:spChg>
        <pc:spChg chg="add del">
          <ac:chgData name="Friesen, Noah B." userId="9d59c1e0-a7aa-4e5b-8c63-f973a7ea9d5b" providerId="ADAL" clId="{AFDD5AB5-2E1A-41BB-A424-792B7953145B}" dt="2023-05-10T23:45:10.209" v="1188" actId="478"/>
          <ac:spMkLst>
            <pc:docMk/>
            <pc:sldMk cId="224062103" sldId="268"/>
            <ac:spMk id="3" creationId="{A97AA15E-8DF7-897E-FB27-8695FA1459AA}"/>
          </ac:spMkLst>
        </pc:spChg>
        <pc:spChg chg="add mod">
          <ac:chgData name="Friesen, Noah B." userId="9d59c1e0-a7aa-4e5b-8c63-f973a7ea9d5b" providerId="ADAL" clId="{AFDD5AB5-2E1A-41BB-A424-792B7953145B}" dt="2023-05-10T23:51:43.183" v="1255" actId="26606"/>
          <ac:spMkLst>
            <pc:docMk/>
            <pc:sldMk cId="224062103" sldId="268"/>
            <ac:spMk id="10" creationId="{7EA777FF-7F16-568C-47D2-B039249EA621}"/>
          </ac:spMkLst>
        </pc:spChg>
        <pc:spChg chg="add mod">
          <ac:chgData name="Friesen, Noah B." userId="9d59c1e0-a7aa-4e5b-8c63-f973a7ea9d5b" providerId="ADAL" clId="{AFDD5AB5-2E1A-41BB-A424-792B7953145B}" dt="2023-05-10T23:51:51.984" v="1257" actId="1076"/>
          <ac:spMkLst>
            <pc:docMk/>
            <pc:sldMk cId="224062103" sldId="268"/>
            <ac:spMk id="13" creationId="{DA4766CF-D6D5-671D-3284-2779311EAA86}"/>
          </ac:spMkLst>
        </pc:spChg>
        <pc:spChg chg="add mod">
          <ac:chgData name="Friesen, Noah B." userId="9d59c1e0-a7aa-4e5b-8c63-f973a7ea9d5b" providerId="ADAL" clId="{AFDD5AB5-2E1A-41BB-A424-792B7953145B}" dt="2023-05-10T23:55:32.333" v="1403" actId="1076"/>
          <ac:spMkLst>
            <pc:docMk/>
            <pc:sldMk cId="224062103" sldId="268"/>
            <ac:spMk id="15" creationId="{4081918C-5EA9-586D-1BEC-ADBB31064262}"/>
          </ac:spMkLst>
        </pc:spChg>
        <pc:spChg chg="add">
          <ac:chgData name="Friesen, Noah B." userId="9d59c1e0-a7aa-4e5b-8c63-f973a7ea9d5b" providerId="ADAL" clId="{AFDD5AB5-2E1A-41BB-A424-792B7953145B}" dt="2023-05-10T23:51:43.183" v="1255" actId="26606"/>
          <ac:spMkLst>
            <pc:docMk/>
            <pc:sldMk cId="224062103" sldId="268"/>
            <ac:spMk id="18" creationId="{84136905-015B-4510-B514-027CBA846BD6}"/>
          </ac:spMkLst>
        </pc:spChg>
        <pc:spChg chg="add">
          <ac:chgData name="Friesen, Noah B." userId="9d59c1e0-a7aa-4e5b-8c63-f973a7ea9d5b" providerId="ADAL" clId="{AFDD5AB5-2E1A-41BB-A424-792B7953145B}" dt="2023-05-10T23:51:43.183" v="1255" actId="26606"/>
          <ac:spMkLst>
            <pc:docMk/>
            <pc:sldMk cId="224062103" sldId="268"/>
            <ac:spMk id="20" creationId="{36CD0F97-2E5B-4E84-8544-EB24DED10446}"/>
          </ac:spMkLst>
        </pc:spChg>
        <pc:spChg chg="add">
          <ac:chgData name="Friesen, Noah B." userId="9d59c1e0-a7aa-4e5b-8c63-f973a7ea9d5b" providerId="ADAL" clId="{AFDD5AB5-2E1A-41BB-A424-792B7953145B}" dt="2023-05-10T23:51:43.183" v="1255" actId="26606"/>
          <ac:spMkLst>
            <pc:docMk/>
            <pc:sldMk cId="224062103" sldId="268"/>
            <ac:spMk id="22" creationId="{3B272257-593A-402F-88FA-F1DECD9E3FC4}"/>
          </ac:spMkLst>
        </pc:spChg>
        <pc:picChg chg="add del mod">
          <ac:chgData name="Friesen, Noah B." userId="9d59c1e0-a7aa-4e5b-8c63-f973a7ea9d5b" providerId="ADAL" clId="{AFDD5AB5-2E1A-41BB-A424-792B7953145B}" dt="2023-05-10T23:46:48.792" v="1208" actId="478"/>
          <ac:picMkLst>
            <pc:docMk/>
            <pc:sldMk cId="224062103" sldId="268"/>
            <ac:picMk id="5" creationId="{668B1246-93AE-3C99-DA60-3FE9E3BF79F8}"/>
          </ac:picMkLst>
        </pc:picChg>
        <pc:picChg chg="add mod">
          <ac:chgData name="Friesen, Noah B." userId="9d59c1e0-a7aa-4e5b-8c63-f973a7ea9d5b" providerId="ADAL" clId="{AFDD5AB5-2E1A-41BB-A424-792B7953145B}" dt="2023-05-10T23:51:46.649" v="1256" actId="1076"/>
          <ac:picMkLst>
            <pc:docMk/>
            <pc:sldMk cId="224062103" sldId="268"/>
            <ac:picMk id="7" creationId="{80AA615E-4222-C69B-A785-82908F81B397}"/>
          </ac:picMkLst>
        </pc:picChg>
        <pc:picChg chg="add del">
          <ac:chgData name="Friesen, Noah B." userId="9d59c1e0-a7aa-4e5b-8c63-f973a7ea9d5b" providerId="ADAL" clId="{AFDD5AB5-2E1A-41BB-A424-792B7953145B}" dt="2023-05-10T23:51:30.905" v="1252" actId="22"/>
          <ac:picMkLst>
            <pc:docMk/>
            <pc:sldMk cId="224062103" sldId="268"/>
            <ac:picMk id="12" creationId="{B2564F34-7063-B533-EE23-7D8119F2E8E8}"/>
          </ac:picMkLst>
        </pc:picChg>
        <pc:inkChg chg="add del">
          <ac:chgData name="Friesen, Noah B." userId="9d59c1e0-a7aa-4e5b-8c63-f973a7ea9d5b" providerId="ADAL" clId="{AFDD5AB5-2E1A-41BB-A424-792B7953145B}" dt="2023-05-10T23:50:04.186" v="1226" actId="9405"/>
          <ac:inkMkLst>
            <pc:docMk/>
            <pc:sldMk cId="224062103" sldId="268"/>
            <ac:inkMk id="8" creationId="{F46310BA-E359-5E6F-FA06-8A0B981419C4}"/>
          </ac:inkMkLst>
        </pc:inkChg>
        <pc:inkChg chg="add del">
          <ac:chgData name="Friesen, Noah B." userId="9d59c1e0-a7aa-4e5b-8c63-f973a7ea9d5b" providerId="ADAL" clId="{AFDD5AB5-2E1A-41BB-A424-792B7953145B}" dt="2023-05-10T23:50:30.683" v="1228" actId="478"/>
          <ac:inkMkLst>
            <pc:docMk/>
            <pc:sldMk cId="224062103" sldId="268"/>
            <ac:inkMk id="9" creationId="{339EAFA8-CF9C-B9D3-B573-3E8784D43953}"/>
          </ac:inkMkLst>
        </pc:inkChg>
      </pc:sldChg>
      <pc:sldChg chg="addSp delSp modSp new mod">
        <pc:chgData name="Friesen, Noah B." userId="9d59c1e0-a7aa-4e5b-8c63-f973a7ea9d5b" providerId="ADAL" clId="{AFDD5AB5-2E1A-41BB-A424-792B7953145B}" dt="2023-05-11T01:19:18.389" v="1606" actId="113"/>
        <pc:sldMkLst>
          <pc:docMk/>
          <pc:sldMk cId="117465700" sldId="270"/>
        </pc:sldMkLst>
        <pc:spChg chg="del">
          <ac:chgData name="Friesen, Noah B." userId="9d59c1e0-a7aa-4e5b-8c63-f973a7ea9d5b" providerId="ADAL" clId="{AFDD5AB5-2E1A-41BB-A424-792B7953145B}" dt="2023-05-11T01:15:05.296" v="1492" actId="478"/>
          <ac:spMkLst>
            <pc:docMk/>
            <pc:sldMk cId="117465700" sldId="270"/>
            <ac:spMk id="2" creationId="{D9F9ECDE-DC57-0D40-E9B0-6E6CAB225BD8}"/>
          </ac:spMkLst>
        </pc:spChg>
        <pc:spChg chg="del">
          <ac:chgData name="Friesen, Noah B." userId="9d59c1e0-a7aa-4e5b-8c63-f973a7ea9d5b" providerId="ADAL" clId="{AFDD5AB5-2E1A-41BB-A424-792B7953145B}" dt="2023-05-11T01:15:09.305" v="1493" actId="478"/>
          <ac:spMkLst>
            <pc:docMk/>
            <pc:sldMk cId="117465700" sldId="270"/>
            <ac:spMk id="3" creationId="{E95AA670-0014-C168-5303-6B8F376CE201}"/>
          </ac:spMkLst>
        </pc:spChg>
        <pc:spChg chg="add mod">
          <ac:chgData name="Friesen, Noah B." userId="9d59c1e0-a7aa-4e5b-8c63-f973a7ea9d5b" providerId="ADAL" clId="{AFDD5AB5-2E1A-41BB-A424-792B7953145B}" dt="2023-05-11T01:19:18.389" v="1606" actId="113"/>
          <ac:spMkLst>
            <pc:docMk/>
            <pc:sldMk cId="117465700" sldId="270"/>
            <ac:spMk id="4" creationId="{B23EAEFF-A81C-F168-1605-66F893834271}"/>
          </ac:spMkLst>
        </pc:spChg>
        <pc:spChg chg="add mod">
          <ac:chgData name="Friesen, Noah B." userId="9d59c1e0-a7aa-4e5b-8c63-f973a7ea9d5b" providerId="ADAL" clId="{AFDD5AB5-2E1A-41BB-A424-792B7953145B}" dt="2023-05-11T01:19:01.799" v="1600" actId="113"/>
          <ac:spMkLst>
            <pc:docMk/>
            <pc:sldMk cId="117465700" sldId="270"/>
            <ac:spMk id="5" creationId="{444154EF-30FA-E381-D379-9EAAA58A650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01BDE-8DEB-4F2F-B2DD-32DBD600FB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AA966-4D34-435A-9D1D-0A723B0985D2}">
      <dgm:prSet/>
      <dgm:spPr>
        <a:solidFill>
          <a:srgbClr val="6AB228"/>
        </a:solidFill>
      </dgm:spPr>
      <dgm:t>
        <a:bodyPr/>
        <a:lstStyle/>
        <a:p>
          <a:r>
            <a:rPr lang="en-US"/>
            <a:t>Shrank from 800,000+ cases to 200</a:t>
          </a:r>
        </a:p>
      </dgm:t>
    </dgm:pt>
    <dgm:pt modelId="{BE8BF971-4F19-48C2-BC69-FF3F6941F47C}" type="parTrans" cxnId="{768AA840-6FB8-4814-9417-E5F79609E366}">
      <dgm:prSet/>
      <dgm:spPr/>
      <dgm:t>
        <a:bodyPr/>
        <a:lstStyle/>
        <a:p>
          <a:endParaRPr lang="en-US"/>
        </a:p>
      </dgm:t>
    </dgm:pt>
    <dgm:pt modelId="{1AB894AD-93E2-4498-AFB3-CB6D5D4B3124}" type="sibTrans" cxnId="{768AA840-6FB8-4814-9417-E5F79609E366}">
      <dgm:prSet/>
      <dgm:spPr/>
      <dgm:t>
        <a:bodyPr/>
        <a:lstStyle/>
        <a:p>
          <a:endParaRPr lang="en-US"/>
        </a:p>
      </dgm:t>
    </dgm:pt>
    <dgm:pt modelId="{3841A44E-85E2-4416-AE33-9E3253A1D32B}">
      <dgm:prSet/>
      <dgm:spPr/>
      <dgm:t>
        <a:bodyPr/>
        <a:lstStyle/>
        <a:p>
          <a:r>
            <a:rPr lang="en-US"/>
            <a:t>Removed date and year variables and NA values</a:t>
          </a:r>
        </a:p>
      </dgm:t>
    </dgm:pt>
    <dgm:pt modelId="{1D41165D-CF63-4AAC-845B-9AC85F33DA51}" type="parTrans" cxnId="{D0096E36-DB81-4A4C-8CF6-44731262ED5D}">
      <dgm:prSet/>
      <dgm:spPr/>
      <dgm:t>
        <a:bodyPr/>
        <a:lstStyle/>
        <a:p>
          <a:endParaRPr lang="en-US"/>
        </a:p>
      </dgm:t>
    </dgm:pt>
    <dgm:pt modelId="{19B3125C-F9AD-4B0F-8B49-31AD3E67632E}" type="sibTrans" cxnId="{D0096E36-DB81-4A4C-8CF6-44731262ED5D}">
      <dgm:prSet/>
      <dgm:spPr/>
      <dgm:t>
        <a:bodyPr/>
        <a:lstStyle/>
        <a:p>
          <a:endParaRPr lang="en-US"/>
        </a:p>
      </dgm:t>
    </dgm:pt>
    <dgm:pt modelId="{66EB3329-975E-4C2E-8E74-4C6E392E6E2C}">
      <dgm:prSet/>
      <dgm:spPr/>
      <dgm:t>
        <a:bodyPr/>
        <a:lstStyle/>
        <a:p>
          <a:r>
            <a:rPr lang="en-US"/>
            <a:t>Categorical data points to binary</a:t>
          </a:r>
        </a:p>
      </dgm:t>
    </dgm:pt>
    <dgm:pt modelId="{108523EE-537B-4DFD-A1F8-E2C981D24297}" type="parTrans" cxnId="{235C3B22-11DC-4398-A572-CB115287C976}">
      <dgm:prSet/>
      <dgm:spPr/>
      <dgm:t>
        <a:bodyPr/>
        <a:lstStyle/>
        <a:p>
          <a:endParaRPr lang="en-US"/>
        </a:p>
      </dgm:t>
    </dgm:pt>
    <dgm:pt modelId="{3A94F41E-6596-46AC-BCE6-E0A4F5ACD01B}" type="sibTrans" cxnId="{235C3B22-11DC-4398-A572-CB115287C976}">
      <dgm:prSet/>
      <dgm:spPr/>
      <dgm:t>
        <a:bodyPr/>
        <a:lstStyle/>
        <a:p>
          <a:endParaRPr lang="en-US"/>
        </a:p>
      </dgm:t>
    </dgm:pt>
    <dgm:pt modelId="{E96E1941-06EB-4375-856A-7DABB9D46BE5}" type="pres">
      <dgm:prSet presAssocID="{D3A01BDE-8DEB-4F2F-B2DD-32DBD600FBF6}" presName="linear" presStyleCnt="0">
        <dgm:presLayoutVars>
          <dgm:animLvl val="lvl"/>
          <dgm:resizeHandles val="exact"/>
        </dgm:presLayoutVars>
      </dgm:prSet>
      <dgm:spPr/>
    </dgm:pt>
    <dgm:pt modelId="{44F7B7C0-18D4-40E6-8E8B-1136ABCF2E29}" type="pres">
      <dgm:prSet presAssocID="{7BFAA966-4D34-435A-9D1D-0A723B0985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6F3676-C15B-4985-A559-57ED0F0EB9F0}" type="pres">
      <dgm:prSet presAssocID="{1AB894AD-93E2-4498-AFB3-CB6D5D4B3124}" presName="spacer" presStyleCnt="0"/>
      <dgm:spPr/>
    </dgm:pt>
    <dgm:pt modelId="{5445C9B9-C89D-4423-9392-A551343C547F}" type="pres">
      <dgm:prSet presAssocID="{3841A44E-85E2-4416-AE33-9E3253A1D3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DBD209-784B-4BCA-A3E2-B42AAA782E81}" type="pres">
      <dgm:prSet presAssocID="{19B3125C-F9AD-4B0F-8B49-31AD3E67632E}" presName="spacer" presStyleCnt="0"/>
      <dgm:spPr/>
    </dgm:pt>
    <dgm:pt modelId="{9F0038DB-C986-48C2-BD0F-C13D7DD77F6A}" type="pres">
      <dgm:prSet presAssocID="{66EB3329-975E-4C2E-8E74-4C6E392E6E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99AC09-8CC6-4268-AB5E-4770B71A55FC}" type="presOf" srcId="{D3A01BDE-8DEB-4F2F-B2DD-32DBD600FBF6}" destId="{E96E1941-06EB-4375-856A-7DABB9D46BE5}" srcOrd="0" destOrd="0" presId="urn:microsoft.com/office/officeart/2005/8/layout/vList2"/>
    <dgm:cxn modelId="{235C3B22-11DC-4398-A572-CB115287C976}" srcId="{D3A01BDE-8DEB-4F2F-B2DD-32DBD600FBF6}" destId="{66EB3329-975E-4C2E-8E74-4C6E392E6E2C}" srcOrd="2" destOrd="0" parTransId="{108523EE-537B-4DFD-A1F8-E2C981D24297}" sibTransId="{3A94F41E-6596-46AC-BCE6-E0A4F5ACD01B}"/>
    <dgm:cxn modelId="{D0096E36-DB81-4A4C-8CF6-44731262ED5D}" srcId="{D3A01BDE-8DEB-4F2F-B2DD-32DBD600FBF6}" destId="{3841A44E-85E2-4416-AE33-9E3253A1D32B}" srcOrd="1" destOrd="0" parTransId="{1D41165D-CF63-4AAC-845B-9AC85F33DA51}" sibTransId="{19B3125C-F9AD-4B0F-8B49-31AD3E67632E}"/>
    <dgm:cxn modelId="{768AA840-6FB8-4814-9417-E5F79609E366}" srcId="{D3A01BDE-8DEB-4F2F-B2DD-32DBD600FBF6}" destId="{7BFAA966-4D34-435A-9D1D-0A723B0985D2}" srcOrd="0" destOrd="0" parTransId="{BE8BF971-4F19-48C2-BC69-FF3F6941F47C}" sibTransId="{1AB894AD-93E2-4498-AFB3-CB6D5D4B3124}"/>
    <dgm:cxn modelId="{09416F4F-389D-4CF5-A14D-68E4EEE3A4CF}" type="presOf" srcId="{7BFAA966-4D34-435A-9D1D-0A723B0985D2}" destId="{44F7B7C0-18D4-40E6-8E8B-1136ABCF2E29}" srcOrd="0" destOrd="0" presId="urn:microsoft.com/office/officeart/2005/8/layout/vList2"/>
    <dgm:cxn modelId="{0E0E967A-565C-4DA7-A920-6E4A3BB37822}" type="presOf" srcId="{3841A44E-85E2-4416-AE33-9E3253A1D32B}" destId="{5445C9B9-C89D-4423-9392-A551343C547F}" srcOrd="0" destOrd="0" presId="urn:microsoft.com/office/officeart/2005/8/layout/vList2"/>
    <dgm:cxn modelId="{B2F280E6-0C42-43DF-AF4B-3E7F057CA65A}" type="presOf" srcId="{66EB3329-975E-4C2E-8E74-4C6E392E6E2C}" destId="{9F0038DB-C986-48C2-BD0F-C13D7DD77F6A}" srcOrd="0" destOrd="0" presId="urn:microsoft.com/office/officeart/2005/8/layout/vList2"/>
    <dgm:cxn modelId="{5E119660-8BCB-434E-B69C-155DC6983CD6}" type="presParOf" srcId="{E96E1941-06EB-4375-856A-7DABB9D46BE5}" destId="{44F7B7C0-18D4-40E6-8E8B-1136ABCF2E29}" srcOrd="0" destOrd="0" presId="urn:microsoft.com/office/officeart/2005/8/layout/vList2"/>
    <dgm:cxn modelId="{63BEF256-0367-4D94-A146-61154EA63F9E}" type="presParOf" srcId="{E96E1941-06EB-4375-856A-7DABB9D46BE5}" destId="{9A6F3676-C15B-4985-A559-57ED0F0EB9F0}" srcOrd="1" destOrd="0" presId="urn:microsoft.com/office/officeart/2005/8/layout/vList2"/>
    <dgm:cxn modelId="{37E186AC-0823-4B0F-B85F-4FE279C7F82E}" type="presParOf" srcId="{E96E1941-06EB-4375-856A-7DABB9D46BE5}" destId="{5445C9B9-C89D-4423-9392-A551343C547F}" srcOrd="2" destOrd="0" presId="urn:microsoft.com/office/officeart/2005/8/layout/vList2"/>
    <dgm:cxn modelId="{8BA96AD0-EFFB-4147-8C9F-B57E601FFE6F}" type="presParOf" srcId="{E96E1941-06EB-4375-856A-7DABB9D46BE5}" destId="{EFDBD209-784B-4BCA-A3E2-B42AAA782E81}" srcOrd="3" destOrd="0" presId="urn:microsoft.com/office/officeart/2005/8/layout/vList2"/>
    <dgm:cxn modelId="{3AD37EAF-1268-41BA-B8E2-CE693E2ED197}" type="presParOf" srcId="{E96E1941-06EB-4375-856A-7DABB9D46BE5}" destId="{9F0038DB-C986-48C2-BD0F-C13D7DD77F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01BDE-8DEB-4F2F-B2DD-32DBD600FB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41A44E-85E2-4416-AE33-9E3253A1D32B}">
      <dgm:prSet/>
      <dgm:spPr/>
      <dgm:t>
        <a:bodyPr/>
        <a:lstStyle/>
        <a:p>
          <a:r>
            <a:rPr lang="en-US"/>
            <a:t>Strong negative correlation between “vehicle count” and “collision type” (human-on-human coded as 0).</a:t>
          </a:r>
        </a:p>
      </dgm:t>
    </dgm:pt>
    <dgm:pt modelId="{1D41165D-CF63-4AAC-845B-9AC85F33DA51}" type="parTrans" cxnId="{D0096E36-DB81-4A4C-8CF6-44731262ED5D}">
      <dgm:prSet/>
      <dgm:spPr/>
      <dgm:t>
        <a:bodyPr/>
        <a:lstStyle/>
        <a:p>
          <a:endParaRPr lang="en-US"/>
        </a:p>
      </dgm:t>
    </dgm:pt>
    <dgm:pt modelId="{19B3125C-F9AD-4B0F-8B49-31AD3E67632E}" type="sibTrans" cxnId="{D0096E36-DB81-4A4C-8CF6-44731262ED5D}">
      <dgm:prSet/>
      <dgm:spPr/>
      <dgm:t>
        <a:bodyPr/>
        <a:lstStyle/>
        <a:p>
          <a:endParaRPr lang="en-US"/>
        </a:p>
      </dgm:t>
    </dgm:pt>
    <dgm:pt modelId="{C1D911FC-CF8F-4D35-AF4C-6AB187B644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Strong positive correlation between “persons injured” and “roadway surface type.”</a:t>
          </a:r>
        </a:p>
      </dgm:t>
    </dgm:pt>
    <dgm:pt modelId="{CFE9E158-E67D-4D84-A269-9178559CC2F1}" type="parTrans" cxnId="{DFFFAEAE-1056-44F3-8B0F-71B2BF1FF0EC}">
      <dgm:prSet/>
      <dgm:spPr/>
      <dgm:t>
        <a:bodyPr/>
        <a:lstStyle/>
        <a:p>
          <a:endParaRPr lang="en-US"/>
        </a:p>
      </dgm:t>
    </dgm:pt>
    <dgm:pt modelId="{0167D012-F909-494E-AB78-77311A0F097A}" type="sibTrans" cxnId="{DFFFAEAE-1056-44F3-8B0F-71B2BF1FF0EC}">
      <dgm:prSet/>
      <dgm:spPr/>
      <dgm:t>
        <a:bodyPr/>
        <a:lstStyle/>
        <a:p>
          <a:endParaRPr lang="en-US"/>
        </a:p>
      </dgm:t>
    </dgm:pt>
    <dgm:pt modelId="{CDE75F38-D819-41B1-8A8E-E86B4872AA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Relatively strong positive correlation between “light condition” and “alcohol use”.</a:t>
          </a:r>
        </a:p>
      </dgm:t>
    </dgm:pt>
    <dgm:pt modelId="{993C69DC-2386-44FD-AB8E-0DB4D59A2A3E}" type="parTrans" cxnId="{70026210-14DC-4AA7-A000-ADB32D138E43}">
      <dgm:prSet/>
      <dgm:spPr/>
      <dgm:t>
        <a:bodyPr/>
        <a:lstStyle/>
        <a:p>
          <a:endParaRPr lang="en-US"/>
        </a:p>
      </dgm:t>
    </dgm:pt>
    <dgm:pt modelId="{3CA9E878-3470-4B81-B9E2-FA3D1D745293}" type="sibTrans" cxnId="{70026210-14DC-4AA7-A000-ADB32D138E43}">
      <dgm:prSet/>
      <dgm:spPr/>
      <dgm:t>
        <a:bodyPr/>
        <a:lstStyle/>
        <a:p>
          <a:endParaRPr lang="en-US"/>
        </a:p>
      </dgm:t>
    </dgm:pt>
    <dgm:pt modelId="{600B4D83-85A8-4B36-BD47-E4CA3DE7C3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Strong positive correlation between “road condition” and “weather condition”.</a:t>
          </a:r>
        </a:p>
      </dgm:t>
    </dgm:pt>
    <dgm:pt modelId="{F5C5F7F2-0F6D-44F9-AE31-DBF4044924FB}" type="parTrans" cxnId="{EDC4EE2A-2923-49FB-8628-06D98C8C9E12}">
      <dgm:prSet/>
      <dgm:spPr/>
      <dgm:t>
        <a:bodyPr/>
        <a:lstStyle/>
        <a:p>
          <a:endParaRPr lang="en-US"/>
        </a:p>
      </dgm:t>
    </dgm:pt>
    <dgm:pt modelId="{A21D2B37-0A10-41D5-AAF6-296669A03A9F}" type="sibTrans" cxnId="{EDC4EE2A-2923-49FB-8628-06D98C8C9E12}">
      <dgm:prSet/>
      <dgm:spPr/>
      <dgm:t>
        <a:bodyPr/>
        <a:lstStyle/>
        <a:p>
          <a:endParaRPr lang="en-US"/>
        </a:p>
      </dgm:t>
    </dgm:pt>
    <dgm:pt modelId="{E96E1941-06EB-4375-856A-7DABB9D46BE5}" type="pres">
      <dgm:prSet presAssocID="{D3A01BDE-8DEB-4F2F-B2DD-32DBD600FBF6}" presName="linear" presStyleCnt="0">
        <dgm:presLayoutVars>
          <dgm:animLvl val="lvl"/>
          <dgm:resizeHandles val="exact"/>
        </dgm:presLayoutVars>
      </dgm:prSet>
      <dgm:spPr/>
    </dgm:pt>
    <dgm:pt modelId="{5445C9B9-C89D-4423-9392-A551343C547F}" type="pres">
      <dgm:prSet presAssocID="{3841A44E-85E2-4416-AE33-9E3253A1D3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DBD209-784B-4BCA-A3E2-B42AAA782E81}" type="pres">
      <dgm:prSet presAssocID="{19B3125C-F9AD-4B0F-8B49-31AD3E67632E}" presName="spacer" presStyleCnt="0"/>
      <dgm:spPr/>
    </dgm:pt>
    <dgm:pt modelId="{5BF2F63B-B53E-4CB2-B4CE-B31A997159AE}" type="pres">
      <dgm:prSet presAssocID="{C1D911FC-CF8F-4D35-AF4C-6AB187B644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12915D-D1D4-4A41-8B56-EC2EBD8BDD11}" type="pres">
      <dgm:prSet presAssocID="{0167D012-F909-494E-AB78-77311A0F097A}" presName="spacer" presStyleCnt="0"/>
      <dgm:spPr/>
    </dgm:pt>
    <dgm:pt modelId="{67895B81-50B8-4D5D-B913-633D39C4550E}" type="pres">
      <dgm:prSet presAssocID="{CDE75F38-D819-41B1-8A8E-E86B4872AA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33220D-DC36-4BA1-891B-6E96D413AAF5}" type="pres">
      <dgm:prSet presAssocID="{3CA9E878-3470-4B81-B9E2-FA3D1D745293}" presName="spacer" presStyleCnt="0"/>
      <dgm:spPr/>
    </dgm:pt>
    <dgm:pt modelId="{0B1C614C-7BFC-43DB-8818-9B086F74FCB3}" type="pres">
      <dgm:prSet presAssocID="{600B4D83-85A8-4B36-BD47-E4CA3DE7C3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99AC09-8CC6-4268-AB5E-4770B71A55FC}" type="presOf" srcId="{D3A01BDE-8DEB-4F2F-B2DD-32DBD600FBF6}" destId="{E96E1941-06EB-4375-856A-7DABB9D46BE5}" srcOrd="0" destOrd="0" presId="urn:microsoft.com/office/officeart/2005/8/layout/vList2"/>
    <dgm:cxn modelId="{70026210-14DC-4AA7-A000-ADB32D138E43}" srcId="{D3A01BDE-8DEB-4F2F-B2DD-32DBD600FBF6}" destId="{CDE75F38-D819-41B1-8A8E-E86B4872AA4E}" srcOrd="2" destOrd="0" parTransId="{993C69DC-2386-44FD-AB8E-0DB4D59A2A3E}" sibTransId="{3CA9E878-3470-4B81-B9E2-FA3D1D745293}"/>
    <dgm:cxn modelId="{EDC4EE2A-2923-49FB-8628-06D98C8C9E12}" srcId="{D3A01BDE-8DEB-4F2F-B2DD-32DBD600FBF6}" destId="{600B4D83-85A8-4B36-BD47-E4CA3DE7C374}" srcOrd="3" destOrd="0" parTransId="{F5C5F7F2-0F6D-44F9-AE31-DBF4044924FB}" sibTransId="{A21D2B37-0A10-41D5-AAF6-296669A03A9F}"/>
    <dgm:cxn modelId="{D0096E36-DB81-4A4C-8CF6-44731262ED5D}" srcId="{D3A01BDE-8DEB-4F2F-B2DD-32DBD600FBF6}" destId="{3841A44E-85E2-4416-AE33-9E3253A1D32B}" srcOrd="0" destOrd="0" parTransId="{1D41165D-CF63-4AAC-845B-9AC85F33DA51}" sibTransId="{19B3125C-F9AD-4B0F-8B49-31AD3E67632E}"/>
    <dgm:cxn modelId="{54F4375D-80CC-4A8E-BFDC-E365DFE21556}" type="presOf" srcId="{600B4D83-85A8-4B36-BD47-E4CA3DE7C374}" destId="{0B1C614C-7BFC-43DB-8818-9B086F74FCB3}" srcOrd="0" destOrd="0" presId="urn:microsoft.com/office/officeart/2005/8/layout/vList2"/>
    <dgm:cxn modelId="{DD2FAB66-B4B5-49E7-A531-193726F83466}" type="presOf" srcId="{C1D911FC-CF8F-4D35-AF4C-6AB187B6449E}" destId="{5BF2F63B-B53E-4CB2-B4CE-B31A997159AE}" srcOrd="0" destOrd="0" presId="urn:microsoft.com/office/officeart/2005/8/layout/vList2"/>
    <dgm:cxn modelId="{0E0E967A-565C-4DA7-A920-6E4A3BB37822}" type="presOf" srcId="{3841A44E-85E2-4416-AE33-9E3253A1D32B}" destId="{5445C9B9-C89D-4423-9392-A551343C547F}" srcOrd="0" destOrd="0" presId="urn:microsoft.com/office/officeart/2005/8/layout/vList2"/>
    <dgm:cxn modelId="{DFFFAEAE-1056-44F3-8B0F-71B2BF1FF0EC}" srcId="{D3A01BDE-8DEB-4F2F-B2DD-32DBD600FBF6}" destId="{C1D911FC-CF8F-4D35-AF4C-6AB187B6449E}" srcOrd="1" destOrd="0" parTransId="{CFE9E158-E67D-4D84-A269-9178559CC2F1}" sibTransId="{0167D012-F909-494E-AB78-77311A0F097A}"/>
    <dgm:cxn modelId="{88520EF8-E0BB-4C4C-8976-E3C01CAB7B96}" type="presOf" srcId="{CDE75F38-D819-41B1-8A8E-E86B4872AA4E}" destId="{67895B81-50B8-4D5D-B913-633D39C4550E}" srcOrd="0" destOrd="0" presId="urn:microsoft.com/office/officeart/2005/8/layout/vList2"/>
    <dgm:cxn modelId="{37E186AC-0823-4B0F-B85F-4FE279C7F82E}" type="presParOf" srcId="{E96E1941-06EB-4375-856A-7DABB9D46BE5}" destId="{5445C9B9-C89D-4423-9392-A551343C547F}" srcOrd="0" destOrd="0" presId="urn:microsoft.com/office/officeart/2005/8/layout/vList2"/>
    <dgm:cxn modelId="{8BA96AD0-EFFB-4147-8C9F-B57E601FFE6F}" type="presParOf" srcId="{E96E1941-06EB-4375-856A-7DABB9D46BE5}" destId="{EFDBD209-784B-4BCA-A3E2-B42AAA782E81}" srcOrd="1" destOrd="0" presId="urn:microsoft.com/office/officeart/2005/8/layout/vList2"/>
    <dgm:cxn modelId="{C3488297-9DAC-4FC3-8CB7-2372086C0646}" type="presParOf" srcId="{E96E1941-06EB-4375-856A-7DABB9D46BE5}" destId="{5BF2F63B-B53E-4CB2-B4CE-B31A997159AE}" srcOrd="2" destOrd="0" presId="urn:microsoft.com/office/officeart/2005/8/layout/vList2"/>
    <dgm:cxn modelId="{5AC2BEDA-60C3-4A9B-8B51-EA8C144253DE}" type="presParOf" srcId="{E96E1941-06EB-4375-856A-7DABB9D46BE5}" destId="{6712915D-D1D4-4A41-8B56-EC2EBD8BDD11}" srcOrd="3" destOrd="0" presId="urn:microsoft.com/office/officeart/2005/8/layout/vList2"/>
    <dgm:cxn modelId="{99BC17E0-7158-4BE0-9F27-A340CEE2393F}" type="presParOf" srcId="{E96E1941-06EB-4375-856A-7DABB9D46BE5}" destId="{67895B81-50B8-4D5D-B913-633D39C4550E}" srcOrd="4" destOrd="0" presId="urn:microsoft.com/office/officeart/2005/8/layout/vList2"/>
    <dgm:cxn modelId="{ACF5B55A-C082-4C06-82D9-ADC2231F0045}" type="presParOf" srcId="{E96E1941-06EB-4375-856A-7DABB9D46BE5}" destId="{D833220D-DC36-4BA1-891B-6E96D413AAF5}" srcOrd="5" destOrd="0" presId="urn:microsoft.com/office/officeart/2005/8/layout/vList2"/>
    <dgm:cxn modelId="{60E4B0C4-556F-4636-9B56-1EE1E412FA82}" type="presParOf" srcId="{E96E1941-06EB-4375-856A-7DABB9D46BE5}" destId="{0B1C614C-7BFC-43DB-8818-9B086F74FC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7B978-7E36-40DF-B952-6F5FD4EE97F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08075A-4013-4539-A096-DF790144CA5A}">
      <dgm:prSet/>
      <dgm:spPr/>
      <dgm:t>
        <a:bodyPr/>
        <a:lstStyle/>
        <a:p>
          <a:r>
            <a:rPr lang="en-US"/>
            <a:t>Infrastructure</a:t>
          </a:r>
        </a:p>
      </dgm:t>
    </dgm:pt>
    <dgm:pt modelId="{7A8EE3E7-5A32-40DF-AFB1-BBF271D5BE3D}" type="parTrans" cxnId="{88D5BACF-4A3B-421B-ACD3-B39AF5CA1892}">
      <dgm:prSet/>
      <dgm:spPr/>
      <dgm:t>
        <a:bodyPr/>
        <a:lstStyle/>
        <a:p>
          <a:endParaRPr lang="en-US"/>
        </a:p>
      </dgm:t>
    </dgm:pt>
    <dgm:pt modelId="{0D41AFF3-FFBC-4D12-B146-1ECA067A5AD4}" type="sibTrans" cxnId="{88D5BACF-4A3B-421B-ACD3-B39AF5CA1892}">
      <dgm:prSet/>
      <dgm:spPr/>
      <dgm:t>
        <a:bodyPr/>
        <a:lstStyle/>
        <a:p>
          <a:endParaRPr lang="en-US"/>
        </a:p>
      </dgm:t>
    </dgm:pt>
    <dgm:pt modelId="{363CE6C6-44CF-4C8B-B965-F7821F61FBC0}">
      <dgm:prSet/>
      <dgm:spPr/>
      <dgm:t>
        <a:bodyPr/>
        <a:lstStyle/>
        <a:p>
          <a:r>
            <a:rPr lang="en-US"/>
            <a:t>Advocate for the development and maintenance of better road infrastructure, focusing on straightening roads and improving surface quality to reduce the occurrence of minor injuries.</a:t>
          </a:r>
        </a:p>
      </dgm:t>
    </dgm:pt>
    <dgm:pt modelId="{234FCD64-3AD5-415E-97E4-B8AF58F50EDE}" type="parTrans" cxnId="{9E056AB5-CDF6-4B6C-8A88-66DCAE765942}">
      <dgm:prSet/>
      <dgm:spPr/>
      <dgm:t>
        <a:bodyPr/>
        <a:lstStyle/>
        <a:p>
          <a:endParaRPr lang="en-US"/>
        </a:p>
      </dgm:t>
    </dgm:pt>
    <dgm:pt modelId="{2A4DA9E0-414E-4E7B-9DF6-985A164A1C62}" type="sibTrans" cxnId="{9E056AB5-CDF6-4B6C-8A88-66DCAE765942}">
      <dgm:prSet/>
      <dgm:spPr/>
      <dgm:t>
        <a:bodyPr/>
        <a:lstStyle/>
        <a:p>
          <a:endParaRPr lang="en-US"/>
        </a:p>
      </dgm:t>
    </dgm:pt>
    <dgm:pt modelId="{2B5FBD15-7EC0-4609-A510-955F5D41B262}">
      <dgm:prSet/>
      <dgm:spPr/>
      <dgm:t>
        <a:bodyPr/>
        <a:lstStyle/>
        <a:p>
          <a:r>
            <a:rPr lang="en-US"/>
            <a:t>Education</a:t>
          </a:r>
        </a:p>
      </dgm:t>
    </dgm:pt>
    <dgm:pt modelId="{7DA2242D-4519-4A24-8EED-18B39771C35D}" type="parTrans" cxnId="{7037E697-0EFD-4D99-9C1A-781F5AFAFC6A}">
      <dgm:prSet/>
      <dgm:spPr/>
      <dgm:t>
        <a:bodyPr/>
        <a:lstStyle/>
        <a:p>
          <a:endParaRPr lang="en-US"/>
        </a:p>
      </dgm:t>
    </dgm:pt>
    <dgm:pt modelId="{3E1DB302-BE21-49F5-9465-40E01AB83E4C}" type="sibTrans" cxnId="{7037E697-0EFD-4D99-9C1A-781F5AFAFC6A}">
      <dgm:prSet/>
      <dgm:spPr/>
      <dgm:t>
        <a:bodyPr/>
        <a:lstStyle/>
        <a:p>
          <a:endParaRPr lang="en-US"/>
        </a:p>
      </dgm:t>
    </dgm:pt>
    <dgm:pt modelId="{AD949241-5DA4-4421-86CB-39A5CD860E0D}">
      <dgm:prSet/>
      <dgm:spPr/>
      <dgm:t>
        <a:bodyPr/>
        <a:lstStyle/>
        <a:p>
          <a:r>
            <a:rPr lang="en-US"/>
            <a:t>Promote comprehensive driver education programs, emphasizing the importance of navigating different road types to improve overall road safety.</a:t>
          </a:r>
        </a:p>
      </dgm:t>
    </dgm:pt>
    <dgm:pt modelId="{8576B754-3E1B-4EEA-876E-C955D0C1BC5A}" type="parTrans" cxnId="{8A3D69AB-D45D-4FD7-96CC-7A95EEBA12AC}">
      <dgm:prSet/>
      <dgm:spPr/>
      <dgm:t>
        <a:bodyPr/>
        <a:lstStyle/>
        <a:p>
          <a:endParaRPr lang="en-US"/>
        </a:p>
      </dgm:t>
    </dgm:pt>
    <dgm:pt modelId="{1EC13D2C-2E63-431E-96C7-C1C5F18B7104}" type="sibTrans" cxnId="{8A3D69AB-D45D-4FD7-96CC-7A95EEBA12AC}">
      <dgm:prSet/>
      <dgm:spPr/>
      <dgm:t>
        <a:bodyPr/>
        <a:lstStyle/>
        <a:p>
          <a:endParaRPr lang="en-US"/>
        </a:p>
      </dgm:t>
    </dgm:pt>
    <dgm:pt modelId="{22A6A40A-9091-4E69-BDAB-72450DBD59F5}">
      <dgm:prSet/>
      <dgm:spPr/>
      <dgm:t>
        <a:bodyPr/>
        <a:lstStyle/>
        <a:p>
          <a:r>
            <a:rPr lang="en-US"/>
            <a:t>Technology</a:t>
          </a:r>
        </a:p>
      </dgm:t>
    </dgm:pt>
    <dgm:pt modelId="{FF94E7CF-AAB4-4BAF-B2D8-0FF58771B344}" type="parTrans" cxnId="{3D3D9F63-79EC-4705-ACC2-EEBB6E71B227}">
      <dgm:prSet/>
      <dgm:spPr/>
      <dgm:t>
        <a:bodyPr/>
        <a:lstStyle/>
        <a:p>
          <a:endParaRPr lang="en-US"/>
        </a:p>
      </dgm:t>
    </dgm:pt>
    <dgm:pt modelId="{8E4AC911-F7D4-4834-BCC0-35185DD2970D}" type="sibTrans" cxnId="{3D3D9F63-79EC-4705-ACC2-EEBB6E71B227}">
      <dgm:prSet/>
      <dgm:spPr/>
      <dgm:t>
        <a:bodyPr/>
        <a:lstStyle/>
        <a:p>
          <a:endParaRPr lang="en-US"/>
        </a:p>
      </dgm:t>
    </dgm:pt>
    <dgm:pt modelId="{A4BE340E-27C2-450F-B0BD-B3C0B6A22B0B}">
      <dgm:prSet/>
      <dgm:spPr/>
      <dgm:t>
        <a:bodyPr/>
        <a:lstStyle/>
        <a:p>
          <a:r>
            <a:rPr lang="en-US"/>
            <a:t>Encourage the adoption of advanced vehicle safety technologies such as collision avoidance systems, adaptive headlights, and automatic braking to help reduce accidents caused by human error.</a:t>
          </a:r>
        </a:p>
      </dgm:t>
    </dgm:pt>
    <dgm:pt modelId="{25AEF7EA-4879-4D5D-BC29-7D3110C2550C}" type="parTrans" cxnId="{A6A9423C-33EC-4C02-BCBA-D02E7F174868}">
      <dgm:prSet/>
      <dgm:spPr/>
      <dgm:t>
        <a:bodyPr/>
        <a:lstStyle/>
        <a:p>
          <a:endParaRPr lang="en-US"/>
        </a:p>
      </dgm:t>
    </dgm:pt>
    <dgm:pt modelId="{AD61897E-019E-4286-8A9C-797279E106D7}" type="sibTrans" cxnId="{A6A9423C-33EC-4C02-BCBA-D02E7F174868}">
      <dgm:prSet/>
      <dgm:spPr/>
      <dgm:t>
        <a:bodyPr/>
        <a:lstStyle/>
        <a:p>
          <a:endParaRPr lang="en-US"/>
        </a:p>
      </dgm:t>
    </dgm:pt>
    <dgm:pt modelId="{96F05A05-54BB-440F-8BA6-21F9269A7CF8}" type="pres">
      <dgm:prSet presAssocID="{4967B978-7E36-40DF-B952-6F5FD4EE97FD}" presName="Name0" presStyleCnt="0">
        <dgm:presLayoutVars>
          <dgm:dir/>
          <dgm:animLvl val="lvl"/>
          <dgm:resizeHandles val="exact"/>
        </dgm:presLayoutVars>
      </dgm:prSet>
      <dgm:spPr/>
    </dgm:pt>
    <dgm:pt modelId="{64437CED-2AC1-429E-ABD6-1061C718CC23}" type="pres">
      <dgm:prSet presAssocID="{22A6A40A-9091-4E69-BDAB-72450DBD59F5}" presName="boxAndChildren" presStyleCnt="0"/>
      <dgm:spPr/>
    </dgm:pt>
    <dgm:pt modelId="{F51C6B9D-F8BA-4E6A-954C-0E697800A7DB}" type="pres">
      <dgm:prSet presAssocID="{22A6A40A-9091-4E69-BDAB-72450DBD59F5}" presName="parentTextBox" presStyleLbl="alignNode1" presStyleIdx="0" presStyleCnt="3"/>
      <dgm:spPr/>
    </dgm:pt>
    <dgm:pt modelId="{209FB3D3-D2F6-4B75-A98A-61EF894B30CD}" type="pres">
      <dgm:prSet presAssocID="{22A6A40A-9091-4E69-BDAB-72450DBD59F5}" presName="descendantBox" presStyleLbl="bgAccFollowNode1" presStyleIdx="0" presStyleCnt="3"/>
      <dgm:spPr/>
    </dgm:pt>
    <dgm:pt modelId="{ECD71FA1-A060-422C-8E37-C0B90A097EAF}" type="pres">
      <dgm:prSet presAssocID="{3E1DB302-BE21-49F5-9465-40E01AB83E4C}" presName="sp" presStyleCnt="0"/>
      <dgm:spPr/>
    </dgm:pt>
    <dgm:pt modelId="{D0E165BE-1228-41A0-A6E6-89921146494E}" type="pres">
      <dgm:prSet presAssocID="{2B5FBD15-7EC0-4609-A510-955F5D41B262}" presName="arrowAndChildren" presStyleCnt="0"/>
      <dgm:spPr/>
    </dgm:pt>
    <dgm:pt modelId="{D643FF24-5A4C-4489-B59A-FC1DB6D8C4E6}" type="pres">
      <dgm:prSet presAssocID="{2B5FBD15-7EC0-4609-A510-955F5D41B262}" presName="parentTextArrow" presStyleLbl="node1" presStyleIdx="0" presStyleCnt="0"/>
      <dgm:spPr/>
    </dgm:pt>
    <dgm:pt modelId="{AFEEF0B2-AF61-4038-9E29-B4E74B6C5FF7}" type="pres">
      <dgm:prSet presAssocID="{2B5FBD15-7EC0-4609-A510-955F5D41B262}" presName="arrow" presStyleLbl="alignNode1" presStyleIdx="1" presStyleCnt="3"/>
      <dgm:spPr/>
    </dgm:pt>
    <dgm:pt modelId="{848F33E8-3155-454A-97E9-93B280B8909D}" type="pres">
      <dgm:prSet presAssocID="{2B5FBD15-7EC0-4609-A510-955F5D41B262}" presName="descendantArrow" presStyleLbl="bgAccFollowNode1" presStyleIdx="1" presStyleCnt="3"/>
      <dgm:spPr/>
    </dgm:pt>
    <dgm:pt modelId="{52559ED1-491C-4C57-87DD-4043FFA007AE}" type="pres">
      <dgm:prSet presAssocID="{0D41AFF3-FFBC-4D12-B146-1ECA067A5AD4}" presName="sp" presStyleCnt="0"/>
      <dgm:spPr/>
    </dgm:pt>
    <dgm:pt modelId="{DF72DF9A-30D5-4EBE-91A9-129894784E8A}" type="pres">
      <dgm:prSet presAssocID="{9E08075A-4013-4539-A096-DF790144CA5A}" presName="arrowAndChildren" presStyleCnt="0"/>
      <dgm:spPr/>
    </dgm:pt>
    <dgm:pt modelId="{2A7E3BB0-3791-4D70-B979-BD1B6C0CAF81}" type="pres">
      <dgm:prSet presAssocID="{9E08075A-4013-4539-A096-DF790144CA5A}" presName="parentTextArrow" presStyleLbl="node1" presStyleIdx="0" presStyleCnt="0"/>
      <dgm:spPr/>
    </dgm:pt>
    <dgm:pt modelId="{3FE80C82-0224-49CA-BE79-17E5CBEF60F5}" type="pres">
      <dgm:prSet presAssocID="{9E08075A-4013-4539-A096-DF790144CA5A}" presName="arrow" presStyleLbl="alignNode1" presStyleIdx="2" presStyleCnt="3"/>
      <dgm:spPr/>
    </dgm:pt>
    <dgm:pt modelId="{4EA1869C-C9BB-49C1-A68E-08F60438CFB4}" type="pres">
      <dgm:prSet presAssocID="{9E08075A-4013-4539-A096-DF790144CA5A}" presName="descendantArrow" presStyleLbl="bgAccFollowNode1" presStyleIdx="2" presStyleCnt="3"/>
      <dgm:spPr/>
    </dgm:pt>
  </dgm:ptLst>
  <dgm:cxnLst>
    <dgm:cxn modelId="{312B5238-95D4-4749-907E-C2DEFCE8624A}" type="presOf" srcId="{363CE6C6-44CF-4C8B-B965-F7821F61FBC0}" destId="{4EA1869C-C9BB-49C1-A68E-08F60438CFB4}" srcOrd="0" destOrd="0" presId="urn:microsoft.com/office/officeart/2016/7/layout/VerticalDownArrowProcess"/>
    <dgm:cxn modelId="{F0FEB338-0A47-449E-861A-B16D10E23CAE}" type="presOf" srcId="{A4BE340E-27C2-450F-B0BD-B3C0B6A22B0B}" destId="{209FB3D3-D2F6-4B75-A98A-61EF894B30CD}" srcOrd="0" destOrd="0" presId="urn:microsoft.com/office/officeart/2016/7/layout/VerticalDownArrowProcess"/>
    <dgm:cxn modelId="{A6A9423C-33EC-4C02-BCBA-D02E7F174868}" srcId="{22A6A40A-9091-4E69-BDAB-72450DBD59F5}" destId="{A4BE340E-27C2-450F-B0BD-B3C0B6A22B0B}" srcOrd="0" destOrd="0" parTransId="{25AEF7EA-4879-4D5D-BC29-7D3110C2550C}" sibTransId="{AD61897E-019E-4286-8A9C-797279E106D7}"/>
    <dgm:cxn modelId="{FC948860-4CBB-418D-B994-DE54ED643331}" type="presOf" srcId="{9E08075A-4013-4539-A096-DF790144CA5A}" destId="{2A7E3BB0-3791-4D70-B979-BD1B6C0CAF81}" srcOrd="0" destOrd="0" presId="urn:microsoft.com/office/officeart/2016/7/layout/VerticalDownArrowProcess"/>
    <dgm:cxn modelId="{3D3D9F63-79EC-4705-ACC2-EEBB6E71B227}" srcId="{4967B978-7E36-40DF-B952-6F5FD4EE97FD}" destId="{22A6A40A-9091-4E69-BDAB-72450DBD59F5}" srcOrd="2" destOrd="0" parTransId="{FF94E7CF-AAB4-4BAF-B2D8-0FF58771B344}" sibTransId="{8E4AC911-F7D4-4834-BCC0-35185DD2970D}"/>
    <dgm:cxn modelId="{0A024168-F40B-4032-A0E7-C374AA890129}" type="presOf" srcId="{4967B978-7E36-40DF-B952-6F5FD4EE97FD}" destId="{96F05A05-54BB-440F-8BA6-21F9269A7CF8}" srcOrd="0" destOrd="0" presId="urn:microsoft.com/office/officeart/2016/7/layout/VerticalDownArrowProcess"/>
    <dgm:cxn modelId="{6517ED58-87A9-464C-A899-DF766F712F05}" type="presOf" srcId="{AD949241-5DA4-4421-86CB-39A5CD860E0D}" destId="{848F33E8-3155-454A-97E9-93B280B8909D}" srcOrd="0" destOrd="0" presId="urn:microsoft.com/office/officeart/2016/7/layout/VerticalDownArrowProcess"/>
    <dgm:cxn modelId="{E5E49E82-E8DA-4D20-9E33-4EB10EDA5FF1}" type="presOf" srcId="{2B5FBD15-7EC0-4609-A510-955F5D41B262}" destId="{AFEEF0B2-AF61-4038-9E29-B4E74B6C5FF7}" srcOrd="1" destOrd="0" presId="urn:microsoft.com/office/officeart/2016/7/layout/VerticalDownArrowProcess"/>
    <dgm:cxn modelId="{4959D882-9820-4C1C-BFCC-B4FEBD13809C}" type="presOf" srcId="{22A6A40A-9091-4E69-BDAB-72450DBD59F5}" destId="{F51C6B9D-F8BA-4E6A-954C-0E697800A7DB}" srcOrd="0" destOrd="0" presId="urn:microsoft.com/office/officeart/2016/7/layout/VerticalDownArrowProcess"/>
    <dgm:cxn modelId="{7037E697-0EFD-4D99-9C1A-781F5AFAFC6A}" srcId="{4967B978-7E36-40DF-B952-6F5FD4EE97FD}" destId="{2B5FBD15-7EC0-4609-A510-955F5D41B262}" srcOrd="1" destOrd="0" parTransId="{7DA2242D-4519-4A24-8EED-18B39771C35D}" sibTransId="{3E1DB302-BE21-49F5-9465-40E01AB83E4C}"/>
    <dgm:cxn modelId="{CF14E9A5-7E61-4EBC-A84C-764A000658BD}" type="presOf" srcId="{9E08075A-4013-4539-A096-DF790144CA5A}" destId="{3FE80C82-0224-49CA-BE79-17E5CBEF60F5}" srcOrd="1" destOrd="0" presId="urn:microsoft.com/office/officeart/2016/7/layout/VerticalDownArrowProcess"/>
    <dgm:cxn modelId="{8A3D69AB-D45D-4FD7-96CC-7A95EEBA12AC}" srcId="{2B5FBD15-7EC0-4609-A510-955F5D41B262}" destId="{AD949241-5DA4-4421-86CB-39A5CD860E0D}" srcOrd="0" destOrd="0" parTransId="{8576B754-3E1B-4EEA-876E-C955D0C1BC5A}" sibTransId="{1EC13D2C-2E63-431E-96C7-C1C5F18B7104}"/>
    <dgm:cxn modelId="{9E056AB5-CDF6-4B6C-8A88-66DCAE765942}" srcId="{9E08075A-4013-4539-A096-DF790144CA5A}" destId="{363CE6C6-44CF-4C8B-B965-F7821F61FBC0}" srcOrd="0" destOrd="0" parTransId="{234FCD64-3AD5-415E-97E4-B8AF58F50EDE}" sibTransId="{2A4DA9E0-414E-4E7B-9DF6-985A164A1C62}"/>
    <dgm:cxn modelId="{88D5BACF-4A3B-421B-ACD3-B39AF5CA1892}" srcId="{4967B978-7E36-40DF-B952-6F5FD4EE97FD}" destId="{9E08075A-4013-4539-A096-DF790144CA5A}" srcOrd="0" destOrd="0" parTransId="{7A8EE3E7-5A32-40DF-AFB1-BBF271D5BE3D}" sibTransId="{0D41AFF3-FFBC-4D12-B146-1ECA067A5AD4}"/>
    <dgm:cxn modelId="{28B988F1-2030-4175-B9EE-F094D77100D9}" type="presOf" srcId="{2B5FBD15-7EC0-4609-A510-955F5D41B262}" destId="{D643FF24-5A4C-4489-B59A-FC1DB6D8C4E6}" srcOrd="0" destOrd="0" presId="urn:microsoft.com/office/officeart/2016/7/layout/VerticalDownArrowProcess"/>
    <dgm:cxn modelId="{E98FECFA-1958-4D8B-A9DF-48F9DDF6BA02}" type="presParOf" srcId="{96F05A05-54BB-440F-8BA6-21F9269A7CF8}" destId="{64437CED-2AC1-429E-ABD6-1061C718CC23}" srcOrd="0" destOrd="0" presId="urn:microsoft.com/office/officeart/2016/7/layout/VerticalDownArrowProcess"/>
    <dgm:cxn modelId="{F7B35C94-EB26-4439-AFFB-6662B7887AC8}" type="presParOf" srcId="{64437CED-2AC1-429E-ABD6-1061C718CC23}" destId="{F51C6B9D-F8BA-4E6A-954C-0E697800A7DB}" srcOrd="0" destOrd="0" presId="urn:microsoft.com/office/officeart/2016/7/layout/VerticalDownArrowProcess"/>
    <dgm:cxn modelId="{907E160B-5922-4599-BCFD-0F998589338D}" type="presParOf" srcId="{64437CED-2AC1-429E-ABD6-1061C718CC23}" destId="{209FB3D3-D2F6-4B75-A98A-61EF894B30CD}" srcOrd="1" destOrd="0" presId="urn:microsoft.com/office/officeart/2016/7/layout/VerticalDownArrowProcess"/>
    <dgm:cxn modelId="{B4E81961-6424-42F4-8A59-9DEF15E69DAD}" type="presParOf" srcId="{96F05A05-54BB-440F-8BA6-21F9269A7CF8}" destId="{ECD71FA1-A060-422C-8E37-C0B90A097EAF}" srcOrd="1" destOrd="0" presId="urn:microsoft.com/office/officeart/2016/7/layout/VerticalDownArrowProcess"/>
    <dgm:cxn modelId="{8DCC671F-6B76-4EDA-8AF2-4313FA1846D3}" type="presParOf" srcId="{96F05A05-54BB-440F-8BA6-21F9269A7CF8}" destId="{D0E165BE-1228-41A0-A6E6-89921146494E}" srcOrd="2" destOrd="0" presId="urn:microsoft.com/office/officeart/2016/7/layout/VerticalDownArrowProcess"/>
    <dgm:cxn modelId="{FA4035BB-1267-425B-A758-36CAEB8005F2}" type="presParOf" srcId="{D0E165BE-1228-41A0-A6E6-89921146494E}" destId="{D643FF24-5A4C-4489-B59A-FC1DB6D8C4E6}" srcOrd="0" destOrd="0" presId="urn:microsoft.com/office/officeart/2016/7/layout/VerticalDownArrowProcess"/>
    <dgm:cxn modelId="{D44D70A1-B7B1-4B65-B6C3-5C496CF29BAC}" type="presParOf" srcId="{D0E165BE-1228-41A0-A6E6-89921146494E}" destId="{AFEEF0B2-AF61-4038-9E29-B4E74B6C5FF7}" srcOrd="1" destOrd="0" presId="urn:microsoft.com/office/officeart/2016/7/layout/VerticalDownArrowProcess"/>
    <dgm:cxn modelId="{1347F445-7B56-42A4-B978-6B813455A105}" type="presParOf" srcId="{D0E165BE-1228-41A0-A6E6-89921146494E}" destId="{848F33E8-3155-454A-97E9-93B280B8909D}" srcOrd="2" destOrd="0" presId="urn:microsoft.com/office/officeart/2016/7/layout/VerticalDownArrowProcess"/>
    <dgm:cxn modelId="{13A636D2-0B53-411B-8B78-77D703B8C727}" type="presParOf" srcId="{96F05A05-54BB-440F-8BA6-21F9269A7CF8}" destId="{52559ED1-491C-4C57-87DD-4043FFA007AE}" srcOrd="3" destOrd="0" presId="urn:microsoft.com/office/officeart/2016/7/layout/VerticalDownArrowProcess"/>
    <dgm:cxn modelId="{0913C1E6-4A39-415A-99D8-85D9F60A88ED}" type="presParOf" srcId="{96F05A05-54BB-440F-8BA6-21F9269A7CF8}" destId="{DF72DF9A-30D5-4EBE-91A9-129894784E8A}" srcOrd="4" destOrd="0" presId="urn:microsoft.com/office/officeart/2016/7/layout/VerticalDownArrowProcess"/>
    <dgm:cxn modelId="{5D5CAD74-957C-4010-88AB-8FC396A7AA4F}" type="presParOf" srcId="{DF72DF9A-30D5-4EBE-91A9-129894784E8A}" destId="{2A7E3BB0-3791-4D70-B979-BD1B6C0CAF81}" srcOrd="0" destOrd="0" presId="urn:microsoft.com/office/officeart/2016/7/layout/VerticalDownArrowProcess"/>
    <dgm:cxn modelId="{ABA255D1-E134-412A-8253-38AB6D881F1C}" type="presParOf" srcId="{DF72DF9A-30D5-4EBE-91A9-129894784E8A}" destId="{3FE80C82-0224-49CA-BE79-17E5CBEF60F5}" srcOrd="1" destOrd="0" presId="urn:microsoft.com/office/officeart/2016/7/layout/VerticalDownArrowProcess"/>
    <dgm:cxn modelId="{450BAC9C-9D11-406D-A9D1-FDC2F7463F74}" type="presParOf" srcId="{DF72DF9A-30D5-4EBE-91A9-129894784E8A}" destId="{4EA1869C-C9BB-49C1-A68E-08F60438CFB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7B7C0-18D4-40E6-8E8B-1136ABCF2E29}">
      <dsp:nvSpPr>
        <dsp:cNvPr id="0" name=""/>
        <dsp:cNvSpPr/>
      </dsp:nvSpPr>
      <dsp:spPr>
        <a:xfrm>
          <a:off x="0" y="3441"/>
          <a:ext cx="5266535" cy="1233179"/>
        </a:xfrm>
        <a:prstGeom prst="roundRect">
          <a:avLst/>
        </a:prstGeom>
        <a:solidFill>
          <a:srgbClr val="6AB2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Shrank from 800,000+ cases to 200</a:t>
          </a:r>
        </a:p>
      </dsp:txBody>
      <dsp:txXfrm>
        <a:off x="60199" y="63640"/>
        <a:ext cx="5146137" cy="1112781"/>
      </dsp:txXfrm>
    </dsp:sp>
    <dsp:sp modelId="{5445C9B9-C89D-4423-9392-A551343C547F}">
      <dsp:nvSpPr>
        <dsp:cNvPr id="0" name=""/>
        <dsp:cNvSpPr/>
      </dsp:nvSpPr>
      <dsp:spPr>
        <a:xfrm>
          <a:off x="0" y="1325901"/>
          <a:ext cx="5266535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Removed date and year variables and NA values</a:t>
          </a:r>
        </a:p>
      </dsp:txBody>
      <dsp:txXfrm>
        <a:off x="60199" y="1386100"/>
        <a:ext cx="5146137" cy="1112781"/>
      </dsp:txXfrm>
    </dsp:sp>
    <dsp:sp modelId="{9F0038DB-C986-48C2-BD0F-C13D7DD77F6A}">
      <dsp:nvSpPr>
        <dsp:cNvPr id="0" name=""/>
        <dsp:cNvSpPr/>
      </dsp:nvSpPr>
      <dsp:spPr>
        <a:xfrm>
          <a:off x="0" y="2648361"/>
          <a:ext cx="5266535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Categorical data points to binary</a:t>
          </a:r>
        </a:p>
      </dsp:txBody>
      <dsp:txXfrm>
        <a:off x="60199" y="2708560"/>
        <a:ext cx="5146137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C9B9-C89D-4423-9392-A551343C547F}">
      <dsp:nvSpPr>
        <dsp:cNvPr id="0" name=""/>
        <dsp:cNvSpPr/>
      </dsp:nvSpPr>
      <dsp:spPr>
        <a:xfrm>
          <a:off x="0" y="600411"/>
          <a:ext cx="526653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Strong negative correlation between “vehicle count” and “collision type” (human-on-human coded as 0).</a:t>
          </a:r>
        </a:p>
      </dsp:txBody>
      <dsp:txXfrm>
        <a:off x="31070" y="631481"/>
        <a:ext cx="5204395" cy="574340"/>
      </dsp:txXfrm>
    </dsp:sp>
    <dsp:sp modelId="{5BF2F63B-B53E-4CB2-B4CE-B31A997159AE}">
      <dsp:nvSpPr>
        <dsp:cNvPr id="0" name=""/>
        <dsp:cNvSpPr/>
      </dsp:nvSpPr>
      <dsp:spPr>
        <a:xfrm>
          <a:off x="0" y="1282971"/>
          <a:ext cx="526653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Strong positive correlation between “persons injured” and “roadway surface type.”</a:t>
          </a:r>
        </a:p>
      </dsp:txBody>
      <dsp:txXfrm>
        <a:off x="31070" y="1314041"/>
        <a:ext cx="5204395" cy="574340"/>
      </dsp:txXfrm>
    </dsp:sp>
    <dsp:sp modelId="{67895B81-50B8-4D5D-B913-633D39C4550E}">
      <dsp:nvSpPr>
        <dsp:cNvPr id="0" name=""/>
        <dsp:cNvSpPr/>
      </dsp:nvSpPr>
      <dsp:spPr>
        <a:xfrm>
          <a:off x="0" y="1965531"/>
          <a:ext cx="526653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Relatively strong positive correlation between “light condition” and “alcohol use”.</a:t>
          </a:r>
        </a:p>
      </dsp:txBody>
      <dsp:txXfrm>
        <a:off x="31070" y="1996601"/>
        <a:ext cx="5204395" cy="574340"/>
      </dsp:txXfrm>
    </dsp:sp>
    <dsp:sp modelId="{0B1C614C-7BFC-43DB-8818-9B086F74FCB3}">
      <dsp:nvSpPr>
        <dsp:cNvPr id="0" name=""/>
        <dsp:cNvSpPr/>
      </dsp:nvSpPr>
      <dsp:spPr>
        <a:xfrm>
          <a:off x="0" y="2648091"/>
          <a:ext cx="5266535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Strong positive correlation between “road condition” and “weather condition”.</a:t>
          </a:r>
        </a:p>
      </dsp:txBody>
      <dsp:txXfrm>
        <a:off x="31070" y="2679161"/>
        <a:ext cx="5204395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C6B9D-F8BA-4E6A-954C-0E697800A7DB}">
      <dsp:nvSpPr>
        <dsp:cNvPr id="0" name=""/>
        <dsp:cNvSpPr/>
      </dsp:nvSpPr>
      <dsp:spPr>
        <a:xfrm>
          <a:off x="0" y="4017480"/>
          <a:ext cx="1495042" cy="1318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27" tIns="128016" rIns="1063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Technology</a:t>
          </a:r>
        </a:p>
      </dsp:txBody>
      <dsp:txXfrm>
        <a:off x="0" y="4017480"/>
        <a:ext cx="1495042" cy="1318626"/>
      </dsp:txXfrm>
    </dsp:sp>
    <dsp:sp modelId="{209FB3D3-D2F6-4B75-A98A-61EF894B30CD}">
      <dsp:nvSpPr>
        <dsp:cNvPr id="0" name=""/>
        <dsp:cNvSpPr/>
      </dsp:nvSpPr>
      <dsp:spPr>
        <a:xfrm>
          <a:off x="1495042" y="4017480"/>
          <a:ext cx="4485127" cy="13186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" tIns="203200" rIns="90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Encourage the adoption of advanced vehicle safety technologies such as collision avoidance systems, adaptive headlights, and automatic braking to help reduce accidents caused by human error.</a:t>
          </a:r>
        </a:p>
      </dsp:txBody>
      <dsp:txXfrm>
        <a:off x="1495042" y="4017480"/>
        <a:ext cx="4485127" cy="1318626"/>
      </dsp:txXfrm>
    </dsp:sp>
    <dsp:sp modelId="{AFEEF0B2-AF61-4038-9E29-B4E74B6C5FF7}">
      <dsp:nvSpPr>
        <dsp:cNvPr id="0" name=""/>
        <dsp:cNvSpPr/>
      </dsp:nvSpPr>
      <dsp:spPr>
        <a:xfrm rot="10800000">
          <a:off x="0" y="2009211"/>
          <a:ext cx="1495042" cy="20280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8885"/>
            <a:satOff val="-4777"/>
            <a:lumOff val="5098"/>
            <a:alphaOff val="0"/>
          </a:schemeClr>
        </a:solidFill>
        <a:ln w="12700" cap="flat" cmpd="sng" algn="ctr">
          <a:solidFill>
            <a:schemeClr val="accent2">
              <a:hueOff val="-748885"/>
              <a:satOff val="-4777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27" tIns="128016" rIns="1063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Education</a:t>
          </a:r>
        </a:p>
      </dsp:txBody>
      <dsp:txXfrm rot="-10800000">
        <a:off x="0" y="2009211"/>
        <a:ext cx="1495042" cy="1318231"/>
      </dsp:txXfrm>
    </dsp:sp>
    <dsp:sp modelId="{848F33E8-3155-454A-97E9-93B280B8909D}">
      <dsp:nvSpPr>
        <dsp:cNvPr id="0" name=""/>
        <dsp:cNvSpPr/>
      </dsp:nvSpPr>
      <dsp:spPr>
        <a:xfrm>
          <a:off x="1495042" y="2009211"/>
          <a:ext cx="4485127" cy="1318231"/>
        </a:xfrm>
        <a:prstGeom prst="rect">
          <a:avLst/>
        </a:prstGeom>
        <a:solidFill>
          <a:schemeClr val="accent2">
            <a:tint val="40000"/>
            <a:alpha val="90000"/>
            <a:hueOff val="-1145769"/>
            <a:satOff val="8462"/>
            <a:lumOff val="10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45769"/>
              <a:satOff val="8462"/>
              <a:lumOff val="10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" tIns="203200" rIns="90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Promote comprehensive driver education programs, emphasizing the importance of navigating different road types to improve overall road safety.</a:t>
          </a:r>
        </a:p>
      </dsp:txBody>
      <dsp:txXfrm>
        <a:off x="1495042" y="2009211"/>
        <a:ext cx="4485127" cy="1318231"/>
      </dsp:txXfrm>
    </dsp:sp>
    <dsp:sp modelId="{3FE80C82-0224-49CA-BE79-17E5CBEF60F5}">
      <dsp:nvSpPr>
        <dsp:cNvPr id="0" name=""/>
        <dsp:cNvSpPr/>
      </dsp:nvSpPr>
      <dsp:spPr>
        <a:xfrm rot="10800000">
          <a:off x="0" y="943"/>
          <a:ext cx="1495042" cy="20280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7770"/>
            <a:satOff val="-9554"/>
            <a:lumOff val="10196"/>
            <a:alphaOff val="0"/>
          </a:schemeClr>
        </a:solidFill>
        <a:ln w="12700" cap="flat" cmpd="sng" algn="ctr">
          <a:solidFill>
            <a:schemeClr val="accent2">
              <a:hueOff val="-1497770"/>
              <a:satOff val="-9554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27" tIns="128016" rIns="1063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Infrastructure</a:t>
          </a:r>
        </a:p>
      </dsp:txBody>
      <dsp:txXfrm rot="-10800000">
        <a:off x="0" y="943"/>
        <a:ext cx="1495042" cy="1318231"/>
      </dsp:txXfrm>
    </dsp:sp>
    <dsp:sp modelId="{4EA1869C-C9BB-49C1-A68E-08F60438CFB4}">
      <dsp:nvSpPr>
        <dsp:cNvPr id="0" name=""/>
        <dsp:cNvSpPr/>
      </dsp:nvSpPr>
      <dsp:spPr>
        <a:xfrm>
          <a:off x="1495042" y="943"/>
          <a:ext cx="4485127" cy="1318231"/>
        </a:xfrm>
        <a:prstGeom prst="rect">
          <a:avLst/>
        </a:prstGeom>
        <a:solidFill>
          <a:schemeClr val="accent2">
            <a:tint val="40000"/>
            <a:alpha val="90000"/>
            <a:hueOff val="-2291538"/>
            <a:satOff val="16924"/>
            <a:lumOff val="21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91538"/>
              <a:satOff val="16924"/>
              <a:lumOff val="2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" tIns="203200" rIns="90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Advocate for the development and maintenance of better road infrastructure, focusing on straightening roads and improving surface quality to reduce the occurrence of minor injuries.</a:t>
          </a:r>
        </a:p>
      </dsp:txBody>
      <dsp:txXfrm>
        <a:off x="1495042" y="943"/>
        <a:ext cx="4485127" cy="13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B50C-5E69-4D5B-B544-49B8D51D591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4C48-956A-4E53-B75B-B998719A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ArcGIS Hub Crash Data from the Virginia Department of Transportation</a:t>
            </a:r>
          </a:p>
          <a:p>
            <a:r>
              <a:rPr lang="en-US">
                <a:cs typeface="Calibri"/>
              </a:rPr>
              <a:t>-Real time map</a:t>
            </a:r>
          </a:p>
          <a:p>
            <a:r>
              <a:rPr lang="en-US">
                <a:cs typeface="Calibri"/>
              </a:rPr>
              <a:t>-Each of those dots is an accident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44C48-956A-4E53-B75B-B998719A6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-6 response variables</a:t>
            </a:r>
          </a:p>
          <a:p>
            <a:r>
              <a:rPr lang="en-US">
                <a:cs typeface="Calibri"/>
              </a:rPr>
              <a:t>-15 predictor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44C48-956A-4E53-B75B-B998719A6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2270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9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A0EE5F-FC8A-E74A-8259-AC78731A0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3" y="10"/>
            <a:ext cx="12191977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8EB31-6D4A-560B-9C2B-1AC44667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7059"/>
            <a:ext cx="5989320" cy="2762904"/>
          </a:xfrm>
        </p:spPr>
        <p:txBody>
          <a:bodyPr>
            <a:normAutofit/>
          </a:bodyPr>
          <a:lstStyle/>
          <a:p>
            <a:pPr algn="l"/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What Factors Lead to Motor-Related Accidents?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8FCA-EC31-A8D5-4D47-9409B7F7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7" y="3295095"/>
            <a:ext cx="5989320" cy="1524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Nate Goenner, Aleena Nguyen, &amp; Noah Friesen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B5C34-3DE4-1BD2-4992-7145CEC4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522" y="873377"/>
            <a:ext cx="3484319" cy="522514"/>
          </a:xfrm>
        </p:spPr>
        <p:txBody>
          <a:bodyPr anchor="ctr">
            <a:normAutofit fontScale="90000"/>
          </a:bodyPr>
          <a:lstStyle/>
          <a:p>
            <a:r>
              <a:rPr lang="en-US"/>
              <a:t>Largest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A615E-4222-C69B-A785-82908F81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87" y="1677759"/>
            <a:ext cx="5394278" cy="42522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EA777FF-7F16-568C-47D2-B039249EA621}"/>
              </a:ext>
            </a:extLst>
          </p:cNvPr>
          <p:cNvSpPr/>
          <p:nvPr/>
        </p:nvSpPr>
        <p:spPr>
          <a:xfrm>
            <a:off x="4244619" y="5304339"/>
            <a:ext cx="1010838" cy="44463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766CF-D6D5-671D-3284-2779311EAA86}"/>
              </a:ext>
            </a:extLst>
          </p:cNvPr>
          <p:cNvSpPr/>
          <p:nvPr/>
        </p:nvSpPr>
        <p:spPr>
          <a:xfrm>
            <a:off x="2361048" y="4170043"/>
            <a:ext cx="1010838" cy="44463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1918C-5EA9-586D-1BEC-ADBB31064262}"/>
              </a:ext>
            </a:extLst>
          </p:cNvPr>
          <p:cNvSpPr txBox="1"/>
          <p:nvPr/>
        </p:nvSpPr>
        <p:spPr>
          <a:xfrm>
            <a:off x="7122059" y="1560565"/>
            <a:ext cx="3484318" cy="48842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FontTx/>
              <a:buChar char="-"/>
            </a:pPr>
            <a:r>
              <a:rPr lang="en-US">
                <a:effectLst/>
              </a:rPr>
              <a:t>The largest</a:t>
            </a:r>
            <a:r>
              <a:rPr lang="en-US"/>
              <a:t>, significant </a:t>
            </a:r>
            <a:r>
              <a:rPr lang="en-US">
                <a:effectLst/>
              </a:rPr>
              <a:t>effect was </a:t>
            </a:r>
            <a:r>
              <a:rPr lang="en-US"/>
              <a:t>an estimate of</a:t>
            </a:r>
            <a:r>
              <a:rPr lang="en-US">
                <a:effectLst/>
              </a:rPr>
              <a:t> 1.449 from Road Type to Minor Injuries.</a:t>
            </a:r>
            <a:r>
              <a:rPr lang="en-US"/>
              <a:t> </a:t>
            </a:r>
            <a:r>
              <a:rPr lang="en-US">
                <a:effectLst/>
              </a:rPr>
              <a:t> This can be interpreted as for every one-unit increase in Road Type, there was a 1.449 increase in Minor Injuries.</a:t>
            </a: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Tx/>
              <a:buChar char="-"/>
            </a:pPr>
            <a:r>
              <a:rPr lang="en-US"/>
              <a:t>Although a large effect from Road Type to Major Injuries was seen, it was not significant (p-value = 0.107)</a:t>
            </a:r>
            <a:endParaRPr lang="en-US">
              <a:effectLst/>
            </a:endParaRP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Tx/>
              <a:buChar char="-"/>
            </a:pPr>
            <a:r>
              <a:rPr lang="en-US"/>
              <a:t>This</a:t>
            </a:r>
            <a:r>
              <a:rPr lang="en-US">
                <a:effectLst/>
              </a:rPr>
              <a:t> suggests that rough and non-straight roads lead to more accidents causing minor injuries.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80DA-CAA8-9373-D4EE-C73670AC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 sz="3300"/>
              <a:t>Limitations and 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1658-D94F-7288-3808-10E2B7E9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 many response variables and dimensions</a:t>
            </a:r>
          </a:p>
          <a:p>
            <a:r>
              <a:rPr lang="en-US"/>
              <a:t>Led to confusing path diagram and SEM</a:t>
            </a:r>
          </a:p>
          <a:p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A0C5534-1F04-1132-9024-AB2199468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05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0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FD16F-9692-99EA-1AC8-F7AB6DECD03C}"/>
              </a:ext>
            </a:extLst>
          </p:cNvPr>
          <p:cNvSpPr txBox="1"/>
          <p:nvPr/>
        </p:nvSpPr>
        <p:spPr>
          <a:xfrm>
            <a:off x="762000" y="779915"/>
            <a:ext cx="3908996" cy="53370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Implications</a:t>
            </a:r>
          </a:p>
        </p:txBody>
      </p:sp>
      <p:graphicFrame>
        <p:nvGraphicFramePr>
          <p:cNvPr id="40" name="TextBox 3">
            <a:extLst>
              <a:ext uri="{FF2B5EF4-FFF2-40B4-BE49-F238E27FC236}">
                <a16:creationId xmlns:a16="http://schemas.microsoft.com/office/drawing/2014/main" id="{274AF73D-3044-3C70-06F4-C65416011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990652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79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60D5D-266D-9CA1-9849-8CD667BF77C1}"/>
              </a:ext>
            </a:extLst>
          </p:cNvPr>
          <p:cNvSpPr txBox="1"/>
          <p:nvPr/>
        </p:nvSpPr>
        <p:spPr>
          <a:xfrm>
            <a:off x="4730044" y="3067754"/>
            <a:ext cx="63556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Aharoni"/>
                <a:cs typeface="Aharon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690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0693-C398-5140-1797-AC4A11D1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pic>
        <p:nvPicPr>
          <p:cNvPr id="18" name="Picture 8" descr="Fire engine parked inside a fire station">
            <a:extLst>
              <a:ext uri="{FF2B5EF4-FFF2-40B4-BE49-F238E27FC236}">
                <a16:creationId xmlns:a16="http://schemas.microsoft.com/office/drawing/2014/main" id="{A2C09F6D-4040-CA26-D0A2-363E3FA06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8" r="13714" b="-2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A4921-E09A-CECD-EC89-3E6A9EB4AAB6}"/>
              </a:ext>
            </a:extLst>
          </p:cNvPr>
          <p:cNvSpPr txBox="1"/>
          <p:nvPr/>
        </p:nvSpPr>
        <p:spPr>
          <a:xfrm>
            <a:off x="6095998" y="2970213"/>
            <a:ext cx="4565651" cy="3125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According to the National Safety Council, an estimated 46,000 people were killed in motor-related accidents in 2022.</a:t>
            </a:r>
            <a:r>
              <a:rPr lang="en-US"/>
              <a:t> </a:t>
            </a:r>
            <a:endParaRPr lang="en-US">
              <a:effectLst/>
            </a:endParaRPr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By finding the most impactful factors that could lead to motor-related accidents, we could reduce this number</a:t>
            </a:r>
          </a:p>
        </p:txBody>
      </p:sp>
    </p:spTree>
    <p:extLst>
      <p:ext uri="{BB962C8B-B14F-4D97-AF65-F5344CB8AC3E}">
        <p14:creationId xmlns:p14="http://schemas.microsoft.com/office/powerpoint/2010/main" val="2469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D02A-4CA2-0950-A700-0965E37B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33EF-40AD-143C-AB37-4296429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Adverse weather conditions and drunk driving lead to the most serious car crashes.</a:t>
            </a:r>
          </a:p>
        </p:txBody>
      </p:sp>
      <p:pic>
        <p:nvPicPr>
          <p:cNvPr id="8" name="Picture 7" descr="A person driving a car on a rainy day&#10;&#10;Description automatically generated with low confidence">
            <a:extLst>
              <a:ext uri="{FF2B5EF4-FFF2-40B4-BE49-F238E27FC236}">
                <a16:creationId xmlns:a16="http://schemas.microsoft.com/office/drawing/2014/main" id="{61B24306-7089-1E97-9470-5D3FDC44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r="25405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6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68BF6-F830-57D7-2546-29AEC3A6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51" r="9038" b="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EAB5-C7EE-8FE3-11BA-A0C2CD3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7059"/>
            <a:ext cx="5989320" cy="276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67139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30321-2DBF-0B15-3EF4-57282801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C17E92E-CADB-82CF-FF60-3822AE3C0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524193"/>
              </p:ext>
            </p:extLst>
          </p:nvPr>
        </p:nvGraphicFramePr>
        <p:xfrm>
          <a:off x="6163463" y="1732481"/>
          <a:ext cx="5266535" cy="388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BE554C-F2BF-296D-3188-D4C3F531ED5A}"/>
              </a:ext>
            </a:extLst>
          </p:cNvPr>
          <p:cNvSpPr txBox="1"/>
          <p:nvPr/>
        </p:nvSpPr>
        <p:spPr>
          <a:xfrm>
            <a:off x="946582" y="127294"/>
            <a:ext cx="4270300" cy="6603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NON-FATAL: 0, FATAL: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SUSPECTED SERIOUS INJURY: 0, SUSPECTED SERIOUS INJURY:1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SUSPECTED MINOR INJURY: 0, SUSPECTED MINOR INJURY: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POSSIBLE INJURY: 0, POSSIBLE INJURY: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APPARENT INJURY: 0, NO APPARENT INJURY (PROPERTY DAMAGE ONLY):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PERSONS_INJURED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VEH_COUNT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COLLISION_TYPE: Human On Human: 0, Human On Other: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WEATHER_CONDITION: No Adverse Condition: 0, Adverse Condition: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LIGHT_CONDITION: Light 0, Darkness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ROADWAY_SURFACE_COND: Dry 0, Other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ROADWAY_ALIGNMENT: Straight 0, Other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ROADWAY_SURFACE_TYPE: Smooth 0, Rough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ROADWAY_DEFECT: No Defect 0, Defect 1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ALCOHOL: 1 NOTALCOHOL: 0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ANIMAL: 1, NO_ANIMAL: 0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DISTRACTED: 1 NOTDISTRACTED: 0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DRUG: 1 NODRUG: 0	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SPEED_DIFF_MAX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SENIOR: 1 NOTSENIOR: 0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YOUNG: 1 NOTYOUNG: 0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312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388F8-75FC-7820-86EE-3FCBAB0AC5C7}"/>
              </a:ext>
            </a:extLst>
          </p:cNvPr>
          <p:cNvSpPr txBox="1"/>
          <p:nvPr/>
        </p:nvSpPr>
        <p:spPr>
          <a:xfrm>
            <a:off x="304800" y="-1210679"/>
            <a:ext cx="11582400" cy="2797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Measures of Central Tendency</a:t>
            </a:r>
          </a:p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endParaRPr lang="en-US" sz="4800" spc="-5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08E74-60A1-1904-3A9E-929B7D8C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86496"/>
            <a:ext cx="9978054" cy="34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7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C06F118-26D1-E029-81DC-032313C3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3" y="1268818"/>
            <a:ext cx="6400847" cy="457203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F989CB1-1D7A-AB8B-EBF5-B03B6B88C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944130"/>
              </p:ext>
            </p:extLst>
          </p:nvPr>
        </p:nvGraphicFramePr>
        <p:xfrm>
          <a:off x="415807" y="1612342"/>
          <a:ext cx="5266535" cy="388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6EA5D20-C19F-41E1-D6DC-7C5EE58609A6}"/>
              </a:ext>
            </a:extLst>
          </p:cNvPr>
          <p:cNvSpPr txBox="1"/>
          <p:nvPr/>
        </p:nvSpPr>
        <p:spPr>
          <a:xfrm>
            <a:off x="412044" y="118532"/>
            <a:ext cx="63556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haroni"/>
                <a:cs typeface="Aharoni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65660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3EAEFF-A81C-F168-1605-66F893834271}"/>
              </a:ext>
            </a:extLst>
          </p:cNvPr>
          <p:cNvSpPr txBox="1"/>
          <p:nvPr/>
        </p:nvSpPr>
        <p:spPr>
          <a:xfrm>
            <a:off x="1866814" y="1708605"/>
            <a:ext cx="446349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Predictor Variables: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Those_In_Collision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Speed _Component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Road_Type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Road_Defect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Speed_in_Day_Conditions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Impeded_Driving_and_Experience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Drunk_Driving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Ability_to_See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154EF-30FA-E381-D379-9EAAA58A650F}"/>
              </a:ext>
            </a:extLst>
          </p:cNvPr>
          <p:cNvSpPr txBox="1"/>
          <p:nvPr/>
        </p:nvSpPr>
        <p:spPr>
          <a:xfrm>
            <a:off x="7337226" y="1679851"/>
            <a:ext cx="290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Response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Major_Injuries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Minor_Injuries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No_Injuries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38B8-176B-D069-BCC1-C4DD040D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3" y="-6096"/>
            <a:ext cx="9899904" cy="884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Aharoni"/>
              </a:rPr>
              <a:t>Path Diagram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8A89377-DB29-6689-8C6E-1E068867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" y="749391"/>
            <a:ext cx="11987839" cy="60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8699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2F0F3"/>
      </a:lt2>
      <a:accent1>
        <a:srgbClr val="6AB228"/>
      </a:accent1>
      <a:accent2>
        <a:srgbClr val="99A81B"/>
      </a:accent2>
      <a:accent3>
        <a:srgbClr val="C9992E"/>
      </a:accent3>
      <a:accent4>
        <a:srgbClr val="CC4F21"/>
      </a:accent4>
      <a:accent5>
        <a:srgbClr val="DD324B"/>
      </a:accent5>
      <a:accent6>
        <a:srgbClr val="CC2180"/>
      </a:accent6>
      <a:hlink>
        <a:srgbClr val="BF444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PrismaticVTI</vt:lpstr>
      <vt:lpstr> What Factors Lead to Motor-Related Accidents? </vt:lpstr>
      <vt:lpstr>Why is this Important?</vt:lpstr>
      <vt:lpstr>Hypothesis</vt:lpstr>
      <vt:lpstr>Dataset</vt:lpstr>
      <vt:lpstr>Data Cleaning</vt:lpstr>
      <vt:lpstr>PowerPoint Presentation</vt:lpstr>
      <vt:lpstr>PowerPoint Presentation</vt:lpstr>
      <vt:lpstr>PowerPoint Presentation</vt:lpstr>
      <vt:lpstr>Path Diagram</vt:lpstr>
      <vt:lpstr>Largest Effects</vt:lpstr>
      <vt:lpstr>Limitations and What We Have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Friesen, Noah B.</dc:creator>
  <cp:revision>1</cp:revision>
  <dcterms:created xsi:type="dcterms:W3CDTF">2023-05-10T15:57:59Z</dcterms:created>
  <dcterms:modified xsi:type="dcterms:W3CDTF">2023-05-11T14:52:00Z</dcterms:modified>
</cp:coreProperties>
</file>