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FluMeter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you catch the flu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1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FluMeter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Influenza?</a:t>
            </a:r>
          </a:p>
          <a:p>
            <a:r>
              <a:rPr lang="en-US" dirty="0" smtClean="0"/>
              <a:t>Flu is inside the Weather – innovative approach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Prevent the flu</a:t>
            </a:r>
            <a:endParaRPr lang="en-US" dirty="0"/>
          </a:p>
        </p:txBody>
      </p:sp>
      <p:pic>
        <p:nvPicPr>
          <p:cNvPr id="9" name="Picture 8" descr="Defa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19" y="2822180"/>
            <a:ext cx="1363965" cy="20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FluMeter</a:t>
            </a:r>
            <a:r>
              <a:rPr lang="en-US" dirty="0" smtClean="0"/>
              <a:t> iPhone application uses weather conditions in user’s location and calculates the probability of aerosol contraction of influenza and other respiratory viruses</a:t>
            </a:r>
          </a:p>
          <a:p>
            <a:r>
              <a:rPr lang="en-US" dirty="0" smtClean="0"/>
              <a:t>It incorporates CDC nationwide information and multimedia news channel</a:t>
            </a:r>
          </a:p>
          <a:p>
            <a:r>
              <a:rPr lang="en-US" dirty="0" smtClean="0"/>
              <a:t>The operating principle is based on publications (1,2)</a:t>
            </a:r>
          </a:p>
          <a:p>
            <a:endParaRPr lang="en-US" i="1" dirty="0"/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accent4"/>
                </a:solidFill>
              </a:rPr>
              <a:t>Aerosol Influenza Transmission Risk Contours: A study of humid tropics versus winter temperature zone</a:t>
            </a:r>
            <a:r>
              <a:rPr lang="en-US" sz="1200" dirty="0" smtClean="0"/>
              <a:t>, Hanley and </a:t>
            </a:r>
            <a:r>
              <a:rPr lang="en-US" sz="1200" dirty="0" err="1" smtClean="0"/>
              <a:t>Borup</a:t>
            </a:r>
            <a:r>
              <a:rPr lang="en-US" sz="1200" dirty="0" smtClean="0"/>
              <a:t>, Virology Journal, 2010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BE0204"/>
                </a:solidFill>
              </a:rPr>
              <a:t>Transmission is Dependent on Relative Humidity and Temperature</a:t>
            </a:r>
            <a:r>
              <a:rPr lang="en-US" sz="1200" dirty="0" smtClean="0"/>
              <a:t>, </a:t>
            </a:r>
            <a:r>
              <a:rPr lang="en-US" sz="1200" dirty="0" err="1" smtClean="0"/>
              <a:t>Anice</a:t>
            </a:r>
            <a:r>
              <a:rPr lang="en-US" sz="1200" dirty="0" smtClean="0"/>
              <a:t> </a:t>
            </a:r>
            <a:r>
              <a:rPr lang="en-US" sz="1200" dirty="0" err="1" smtClean="0"/>
              <a:t>Lowen</a:t>
            </a:r>
            <a:r>
              <a:rPr lang="en-US" sz="1200" dirty="0" smtClean="0"/>
              <a:t>, Samira </a:t>
            </a:r>
            <a:r>
              <a:rPr lang="en-US" sz="1200" dirty="0" err="1" smtClean="0"/>
              <a:t>Mubareka</a:t>
            </a:r>
            <a:r>
              <a:rPr lang="en-US" sz="1200" dirty="0" smtClean="0"/>
              <a:t>, John Steel, Peter </a:t>
            </a:r>
            <a:r>
              <a:rPr lang="en-US" sz="1200" dirty="0" err="1" smtClean="0"/>
              <a:t>Palese</a:t>
            </a:r>
            <a:r>
              <a:rPr lang="en-US" sz="1200" dirty="0" smtClean="0"/>
              <a:t>, </a:t>
            </a:r>
            <a:r>
              <a:rPr lang="en-US" sz="1200" dirty="0" err="1" smtClean="0"/>
              <a:t>PLoS</a:t>
            </a:r>
            <a:r>
              <a:rPr lang="en-US" sz="1200" dirty="0" smtClean="0"/>
              <a:t> Pathogens, 2007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Influenza?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4042" r="-54042"/>
          <a:stretch>
            <a:fillRect/>
          </a:stretch>
        </p:blipFill>
        <p:spPr>
          <a:xfrm>
            <a:off x="-1015059" y="3194235"/>
            <a:ext cx="6829402" cy="2869979"/>
          </a:xfrm>
        </p:spPr>
      </p:pic>
      <p:sp>
        <p:nvSpPr>
          <p:cNvPr id="6" name="TextBox 5"/>
          <p:cNvSpPr txBox="1"/>
          <p:nvPr/>
        </p:nvSpPr>
        <p:spPr>
          <a:xfrm>
            <a:off x="4304097" y="3483569"/>
            <a:ext cx="425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Influenza mostly transmits through air by coughs or sneezes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Yearly more than 250000 people die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Antiviral and antibiotics treatment is available</a:t>
            </a:r>
          </a:p>
        </p:txBody>
      </p:sp>
    </p:spTree>
    <p:extLst>
      <p:ext uri="{BB962C8B-B14F-4D97-AF65-F5344CB8AC3E}">
        <p14:creationId xmlns:p14="http://schemas.microsoft.com/office/powerpoint/2010/main" val="174809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is in the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35" y="2756646"/>
            <a:ext cx="3147300" cy="3491753"/>
          </a:xfrm>
        </p:spPr>
        <p:txBody>
          <a:bodyPr/>
          <a:lstStyle/>
          <a:p>
            <a:r>
              <a:rPr lang="en-US" i="1" dirty="0" smtClean="0"/>
              <a:t>Hanley et. al. </a:t>
            </a:r>
            <a:r>
              <a:rPr lang="en-US" dirty="0" smtClean="0"/>
              <a:t>has shown that flu virus is sensitive to weather conditions i.e. Temperature and Humidity</a:t>
            </a:r>
          </a:p>
          <a:p>
            <a:r>
              <a:rPr lang="en-US" dirty="0" smtClean="0"/>
              <a:t>The Risk Contours are built basing on physical properties of enveloped viruses</a:t>
            </a:r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35" y="2756646"/>
            <a:ext cx="5177265" cy="369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64" y="3819910"/>
            <a:ext cx="1949191" cy="1918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(Basics)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3235501" cy="3491753"/>
          </a:xfrm>
        </p:spPr>
        <p:txBody>
          <a:bodyPr/>
          <a:lstStyle/>
          <a:p>
            <a:r>
              <a:rPr lang="en-US" dirty="0" smtClean="0"/>
              <a:t>The theory used by </a:t>
            </a:r>
            <a:r>
              <a:rPr lang="en-US" i="1" dirty="0" smtClean="0"/>
              <a:t>Hanley et al </a:t>
            </a:r>
            <a:r>
              <a:rPr lang="en-US" dirty="0" smtClean="0"/>
              <a:t>is based on osmotic properties of enveloped viruses which survival rate depends on Relative Humidity and Temperature</a:t>
            </a:r>
            <a:endParaRPr lang="en-US" i="1" dirty="0"/>
          </a:p>
        </p:txBody>
      </p:sp>
      <p:sp>
        <p:nvSpPr>
          <p:cNvPr id="5" name="Right Arrow 4"/>
          <p:cNvSpPr/>
          <p:nvPr/>
        </p:nvSpPr>
        <p:spPr>
          <a:xfrm>
            <a:off x="5891673" y="4656517"/>
            <a:ext cx="899627" cy="2822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6916827" y="3950983"/>
            <a:ext cx="1808073" cy="1593246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5352" y="3070140"/>
            <a:ext cx="19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Osmotic pressure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8690" y="4568325"/>
            <a:ext cx="10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5352" y="3383634"/>
            <a:ext cx="183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dirty="0" smtClean="0"/>
              <a:t>-P</a:t>
            </a:r>
            <a:r>
              <a:rPr lang="en-US" baseline="-25000" dirty="0" smtClean="0"/>
              <a:t>1</a:t>
            </a:r>
            <a:r>
              <a:rPr lang="en-US" dirty="0" smtClean="0"/>
              <a:t>)=k</a:t>
            </a:r>
            <a:r>
              <a:rPr lang="en-US" baseline="-25000" dirty="0" smtClean="0"/>
              <a:t>b </a:t>
            </a:r>
            <a:r>
              <a:rPr lang="en-US" dirty="0" smtClean="0"/>
              <a:t>T Ns/V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180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4382083" cy="3491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application is requesting GPS location of the user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the location it requests precise weather in the region (usually provided by airport weather stations)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the Risk Contours from (1) the application calculates the influenza contraction probability</a:t>
            </a:r>
          </a:p>
          <a:p>
            <a:endParaRPr lang="en-US" dirty="0"/>
          </a:p>
        </p:txBody>
      </p:sp>
      <p:pic>
        <p:nvPicPr>
          <p:cNvPr id="5" name="Picture 4" descr="Screenshot 2011.05.27 21.51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86" y="2739428"/>
            <a:ext cx="2339314" cy="35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5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42" y="2758217"/>
            <a:ext cx="2873886" cy="3491753"/>
          </a:xfrm>
        </p:spPr>
        <p:txBody>
          <a:bodyPr/>
          <a:lstStyle/>
          <a:p>
            <a:r>
              <a:rPr lang="en-US" dirty="0" smtClean="0"/>
              <a:t>Prevent the flu by controlling humidity and temperature indoors</a:t>
            </a:r>
          </a:p>
          <a:p>
            <a:r>
              <a:rPr lang="en-US" dirty="0" smtClean="0"/>
              <a:t>Monitor CDC updates</a:t>
            </a:r>
          </a:p>
          <a:p>
            <a:r>
              <a:rPr lang="en-US" dirty="0" smtClean="0"/>
              <a:t>Vaccinate</a:t>
            </a:r>
            <a:endParaRPr lang="en-US" dirty="0"/>
          </a:p>
        </p:txBody>
      </p:sp>
      <p:pic>
        <p:nvPicPr>
          <p:cNvPr id="4" name="Picture 3" descr="Screenshot 2011.05.27 21.51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79" y="2756645"/>
            <a:ext cx="2120273" cy="3180410"/>
          </a:xfrm>
          <a:prstGeom prst="rect">
            <a:avLst/>
          </a:prstGeom>
        </p:spPr>
      </p:pic>
      <p:pic>
        <p:nvPicPr>
          <p:cNvPr id="5" name="Picture 4" descr="Screenshot 2011.05.27 21.5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2756646"/>
            <a:ext cx="2120273" cy="3180410"/>
          </a:xfrm>
          <a:prstGeom prst="rect">
            <a:avLst/>
          </a:prstGeom>
        </p:spPr>
      </p:pic>
      <p:pic>
        <p:nvPicPr>
          <p:cNvPr id="6" name="Picture 5" descr="Photo May 18, 13 06 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50" y="2758217"/>
            <a:ext cx="2119226" cy="3178839"/>
          </a:xfrm>
          <a:prstGeom prst="rect">
            <a:avLst/>
          </a:prstGeom>
        </p:spPr>
      </p:pic>
      <p:pic>
        <p:nvPicPr>
          <p:cNvPr id="7" name="Picture 6" descr="Icon5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600" y="5202670"/>
            <a:ext cx="1047300" cy="10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6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130</TotalTime>
  <Words>284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Expo</vt:lpstr>
      <vt:lpstr>FluMeter</vt:lpstr>
      <vt:lpstr>FluMeter introduction</vt:lpstr>
      <vt:lpstr>Intro</vt:lpstr>
      <vt:lpstr>What is Influenza?</vt:lpstr>
      <vt:lpstr>Flu is in the Weather</vt:lpstr>
      <vt:lpstr>How it works (Basics)</vt:lpstr>
      <vt:lpstr>How it works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FluMeter</dc:title>
  <dc:creator>Andrey</dc:creator>
  <cp:lastModifiedBy>Andrey</cp:lastModifiedBy>
  <cp:revision>21</cp:revision>
  <dcterms:created xsi:type="dcterms:W3CDTF">2012-05-18T18:12:04Z</dcterms:created>
  <dcterms:modified xsi:type="dcterms:W3CDTF">2012-05-18T20:22:07Z</dcterms:modified>
</cp:coreProperties>
</file>