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handoutMasterIdLst>
    <p:handoutMasterId r:id="rId12"/>
  </p:handoutMasterIdLst>
  <p:sldIdLst>
    <p:sldId id="261" r:id="rId3"/>
    <p:sldId id="270" r:id="rId4"/>
    <p:sldId id="269" r:id="rId5"/>
    <p:sldId id="262" r:id="rId6"/>
    <p:sldId id="266" r:id="rId7"/>
    <p:sldId id="258" r:id="rId8"/>
    <p:sldId id="268" r:id="rId9"/>
    <p:sldId id="264" r:id="rId10"/>
    <p:sldId id="271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4AF"/>
    <a:srgbClr val="F7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92" autoAdjust="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9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50E77F-0D82-484C-B3D2-CE27B39F5006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873BB16-6E33-414D-A8B3-3D45653417B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996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llav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150"/>
            <a:ext cx="1241425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1"/>
            <a:ext cx="4032448" cy="504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7984" y="139080"/>
            <a:ext cx="4568552" cy="595421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251520" y="5085184"/>
            <a:ext cx="4032448" cy="1080120"/>
          </a:xfrm>
        </p:spPr>
        <p:txBody>
          <a:bodyPr/>
          <a:lstStyle>
            <a:lvl1pPr>
              <a:buNone/>
              <a:defRPr sz="2000"/>
            </a:lvl1pPr>
          </a:lstStyle>
          <a:p>
            <a:endParaRPr lang="es-ES_tradnl" dirty="0"/>
          </a:p>
        </p:txBody>
      </p:sp>
      <p:sp>
        <p:nvSpPr>
          <p:cNvPr id="15" name="14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828105" y="1032339"/>
            <a:ext cx="3095823" cy="3548789"/>
          </a:xfrm>
        </p:spPr>
        <p:txBody>
          <a:bodyPr/>
          <a:lstStyle/>
          <a:p>
            <a:pPr lvl="0"/>
            <a:endParaRPr lang="es-E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87413-185F-4849-B0BC-3C553CF7CEFC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25B51-6474-4CF6-80E7-15FE99B235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F459A-C894-4B44-8160-18C3733B73DC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789BD-C2E3-439C-A96C-C1B62C6DE7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29BA5-53A5-4489-9ECF-57EFC4C2392B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13126-F158-4E2F-909F-193AFF306D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 userDrawn="1"/>
        </p:nvSpPr>
        <p:spPr>
          <a:xfrm>
            <a:off x="4427538" y="100013"/>
            <a:ext cx="4537075" cy="6067425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solidFill>
              <a:srgbClr val="F78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9 Imagen" descr="llav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150"/>
            <a:ext cx="1241425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 userDrawn="1"/>
        </p:nvSpPr>
        <p:spPr>
          <a:xfrm>
            <a:off x="5143500" y="6334125"/>
            <a:ext cx="37592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2800" dirty="0">
                <a:solidFill>
                  <a:schemeClr val="bg1"/>
                </a:solidFill>
                <a:latin typeface="+mn-lt"/>
                <a:cs typeface="+mn-cs"/>
              </a:rPr>
              <a:t>Lanzamiento de </a:t>
            </a:r>
            <a:r>
              <a:rPr lang="es-CL" sz="2800" dirty="0">
                <a:solidFill>
                  <a:srgbClr val="F78F1E"/>
                </a:solidFill>
                <a:latin typeface="+mn-lt"/>
                <a:cs typeface="+mn-cs"/>
              </a:rPr>
              <a:t>Equipo_</a:t>
            </a:r>
            <a:endParaRPr lang="es-ES" sz="2800" dirty="0">
              <a:solidFill>
                <a:srgbClr val="F78F1E"/>
              </a:solidFill>
              <a:latin typeface="+mn-lt"/>
              <a:cs typeface="+mn-cs"/>
            </a:endParaRPr>
          </a:p>
        </p:txBody>
      </p: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563" y="6308725"/>
            <a:ext cx="123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3175" y="6308725"/>
            <a:ext cx="122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3 Imagen" descr="LLABE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" y="4724400"/>
            <a:ext cx="40163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1"/>
            <a:ext cx="4032448" cy="504055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7984" y="139080"/>
            <a:ext cx="4464496" cy="595421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251520" y="4941168"/>
            <a:ext cx="4032448" cy="108012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</p:txBody>
      </p:sp>
      <p:sp>
        <p:nvSpPr>
          <p:cNvPr id="15" name="14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828105" y="1032339"/>
            <a:ext cx="3095823" cy="3548789"/>
          </a:xfrm>
        </p:spPr>
        <p:txBody>
          <a:bodyPr rtlCol="0">
            <a:normAutofit/>
          </a:bodyPr>
          <a:lstStyle/>
          <a:p>
            <a:pPr lvl="0"/>
            <a:endParaRPr lang="es-E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9A8EC-2035-4C46-A47F-2D85B270766C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368C2-18F2-408A-9510-AE470B9C6B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20F4A-BF44-4098-8C00-A3935B377C03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C82AF-591E-4D8B-BD34-CB1EB06EBF0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8EC6-96D5-46F3-BC16-29C3F97CCDC4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8C8-0B96-4A0A-9A7A-A172A6D4D6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523C3-FBA0-4626-9CCE-5AE1D21FF89E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767BB-3D11-4CDF-A0D5-5F27286863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7487-1B90-4FF7-ACF1-BB60E88BD765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E8348-E990-49C9-A13C-74757FFAB1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643F3-09F6-4A4D-A2B6-DB100F2B68C3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5BAF8-9D8B-43B7-8257-3047F603D7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2089-882C-4CB8-A185-93A157100BDC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C65CE-59C7-4750-9A6F-48B5685847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F4617-B524-4540-9BB3-3FA7966AA1B2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7F9B5-1F9B-42F0-B9F7-AAD324376F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"/>
          <p:cNvSpPr>
            <a:spLocks/>
          </p:cNvSpPr>
          <p:nvPr userDrawn="1"/>
        </p:nvSpPr>
        <p:spPr bwMode="auto">
          <a:xfrm>
            <a:off x="153988" y="6296025"/>
            <a:ext cx="8990012" cy="561975"/>
          </a:xfrm>
          <a:custGeom>
            <a:avLst/>
            <a:gdLst/>
            <a:ahLst/>
            <a:cxnLst>
              <a:cxn ang="0">
                <a:pos x="0" y="21331"/>
              </a:cxn>
              <a:cxn ang="0">
                <a:pos x="0" y="8300"/>
              </a:cxn>
              <a:cxn ang="0">
                <a:pos x="750" y="0"/>
              </a:cxn>
              <a:cxn ang="0">
                <a:pos x="21600" y="0"/>
              </a:cxn>
              <a:cxn ang="0">
                <a:pos x="21585" y="21600"/>
              </a:cxn>
              <a:cxn ang="0">
                <a:pos x="0" y="21331"/>
              </a:cxn>
              <a:cxn ang="0">
                <a:pos x="0" y="21331"/>
              </a:cxn>
            </a:cxnLst>
            <a:rect l="0" t="0" r="r" b="b"/>
            <a:pathLst>
              <a:path w="21600" h="21600">
                <a:moveTo>
                  <a:pt x="0" y="21331"/>
                </a:moveTo>
                <a:lnTo>
                  <a:pt x="0" y="8300"/>
                </a:lnTo>
                <a:cubicBezTo>
                  <a:pt x="0" y="8300"/>
                  <a:pt x="38" y="213"/>
                  <a:pt x="750" y="0"/>
                </a:cubicBezTo>
                <a:lnTo>
                  <a:pt x="21600" y="0"/>
                </a:lnTo>
                <a:lnTo>
                  <a:pt x="21585" y="21600"/>
                </a:lnTo>
                <a:lnTo>
                  <a:pt x="0" y="21331"/>
                </a:lnTo>
                <a:close/>
                <a:moveTo>
                  <a:pt x="0" y="21331"/>
                </a:moveTo>
              </a:path>
            </a:pathLst>
          </a:custGeom>
          <a:solidFill>
            <a:srgbClr val="265A95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7F7F7F"/>
              </a:solidFill>
              <a:latin typeface="+mn-lt"/>
              <a:cs typeface="ヒラギノ角ゴ Pro W3" charset="-128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3050" y="1357313"/>
            <a:ext cx="864235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3" descr="Untitled-1.gif"/>
          <p:cNvPicPr>
            <a:picLocks noChangeAspect="1"/>
          </p:cNvPicPr>
          <p:nvPr userDrawn="1"/>
        </p:nvPicPr>
        <p:blipFill>
          <a:blip r:embed="rId3" cstate="print"/>
          <a:srcRect l="4314" t="39722" r="62576" b="40753"/>
          <a:stretch>
            <a:fillRect/>
          </a:stretch>
        </p:blipFill>
        <p:spPr bwMode="auto">
          <a:xfrm>
            <a:off x="287338" y="6415088"/>
            <a:ext cx="490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4D93CB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4D93CB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4D93CB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4D93CB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4D93CB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4D93CB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4D93CB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4D93CB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4D93CB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D93CB"/>
        </a:buClr>
        <a:buFont typeface="Arial" pitchFamily="34" charset="0"/>
        <a:buChar char="•"/>
        <a:defRPr sz="2000" kern="1200">
          <a:solidFill>
            <a:srgbClr val="7F7F7F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79646"/>
        </a:buClr>
        <a:buFont typeface="Arial" pitchFamily="34" charset="0"/>
        <a:buChar char="–"/>
        <a:defRPr sz="2800" kern="1200">
          <a:solidFill>
            <a:srgbClr val="7F7F7F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7F7F7F"/>
          </a:solidFill>
          <a:latin typeface="+mn-lt"/>
          <a:ea typeface="ＭＳ Ｐゴシック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rgbClr val="7F7F7F"/>
          </a:solidFill>
          <a:latin typeface="+mn-lt"/>
          <a:ea typeface="ＭＳ Ｐゴシック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rgbClr val="7F7F7F"/>
          </a:solidFill>
          <a:latin typeface="+mn-lt"/>
          <a:ea typeface="ＭＳ Ｐゴシック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867AE8-9869-43FC-9B90-B2CB5B97FFE4}" type="datetimeFigureOut">
              <a:rPr lang="es-ES"/>
              <a:pPr>
                <a:defRPr/>
              </a:pPr>
              <a:t>23/05/2016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4CD64A-48F6-47D9-ADA1-05C267713C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Freeform 1"/>
          <p:cNvSpPr>
            <a:spLocks/>
          </p:cNvSpPr>
          <p:nvPr userDrawn="1"/>
        </p:nvSpPr>
        <p:spPr bwMode="auto">
          <a:xfrm>
            <a:off x="153988" y="6296025"/>
            <a:ext cx="8990012" cy="561975"/>
          </a:xfrm>
          <a:custGeom>
            <a:avLst/>
            <a:gdLst/>
            <a:ahLst/>
            <a:cxnLst>
              <a:cxn ang="0">
                <a:pos x="0" y="21331"/>
              </a:cxn>
              <a:cxn ang="0">
                <a:pos x="0" y="8300"/>
              </a:cxn>
              <a:cxn ang="0">
                <a:pos x="750" y="0"/>
              </a:cxn>
              <a:cxn ang="0">
                <a:pos x="21600" y="0"/>
              </a:cxn>
              <a:cxn ang="0">
                <a:pos x="21585" y="21600"/>
              </a:cxn>
              <a:cxn ang="0">
                <a:pos x="0" y="21331"/>
              </a:cxn>
              <a:cxn ang="0">
                <a:pos x="0" y="21331"/>
              </a:cxn>
            </a:cxnLst>
            <a:rect l="0" t="0" r="r" b="b"/>
            <a:pathLst>
              <a:path w="21600" h="21600">
                <a:moveTo>
                  <a:pt x="0" y="21331"/>
                </a:moveTo>
                <a:lnTo>
                  <a:pt x="0" y="8300"/>
                </a:lnTo>
                <a:cubicBezTo>
                  <a:pt x="0" y="8300"/>
                  <a:pt x="38" y="213"/>
                  <a:pt x="750" y="0"/>
                </a:cubicBezTo>
                <a:lnTo>
                  <a:pt x="21600" y="0"/>
                </a:lnTo>
                <a:lnTo>
                  <a:pt x="21585" y="21600"/>
                </a:lnTo>
                <a:lnTo>
                  <a:pt x="0" y="21331"/>
                </a:lnTo>
                <a:close/>
                <a:moveTo>
                  <a:pt x="0" y="21331"/>
                </a:moveTo>
              </a:path>
            </a:pathLst>
          </a:custGeom>
          <a:solidFill>
            <a:srgbClr val="265A95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7F7F7F"/>
              </a:solidFill>
              <a:latin typeface="+mn-lt"/>
              <a:cs typeface="ヒラギノ角ゴ Pro W3" charset="-128"/>
            </a:endParaRPr>
          </a:p>
        </p:txBody>
      </p:sp>
      <p:pic>
        <p:nvPicPr>
          <p:cNvPr id="2056" name="Picture 13" descr="Untitled-1.gif"/>
          <p:cNvPicPr>
            <a:picLocks noChangeAspect="1"/>
          </p:cNvPicPr>
          <p:nvPr userDrawn="1"/>
        </p:nvPicPr>
        <p:blipFill>
          <a:blip r:embed="rId14" cstate="print"/>
          <a:srcRect l="4314" t="39722" r="62576" b="40753"/>
          <a:stretch>
            <a:fillRect/>
          </a:stretch>
        </p:blipFill>
        <p:spPr bwMode="auto">
          <a:xfrm>
            <a:off x="287338" y="6415088"/>
            <a:ext cx="490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08" r:id="rId3"/>
    <p:sldLayoutId id="2147483707" r:id="rId4"/>
    <p:sldLayoutId id="2147483706" r:id="rId5"/>
    <p:sldLayoutId id="2147483705" r:id="rId6"/>
    <p:sldLayoutId id="2147483704" r:id="rId7"/>
    <p:sldLayoutId id="2147483703" r:id="rId8"/>
    <p:sldLayoutId id="2147483702" r:id="rId9"/>
    <p:sldLayoutId id="2147483701" r:id="rId10"/>
    <p:sldLayoutId id="2147483700" r:id="rId11"/>
    <p:sldLayoutId id="2147483712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ersonas.entel.cl/PortalPersonas/appmanager/entelpcs/personas?_nfpb=true&amp;_pageLabel=P12800364521294253893661&amp;codProducto=106383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ersonas.entel.cl/PortalPersonas/appmanager/entelpcs/personas?_nfpb=true&amp;_pageLabel=P12800364521294253893661&amp;codProducto=106504&amp;referer=soport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ersonas.entel.cl/PortalPersonas/appmanager/entelpcs/personas?_nfpb=true&amp;_pageLabel=P12800364521294253893661&amp;codProducto=106495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ersonas.entel.cl/PortalPersonas/appmanager/entelpcs/personas?_nfpb=true&amp;_pageLabel=P12800364521294253893661&amp;codProducto=106538&amp;referer=soporte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ersonas.entel.cl/PortalPersonas/appmanager/entelpcs/personas?_nfpb=true&amp;_pageLabel=P12800364521294253893661&amp;codProducto=106542&amp;referer=soporte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personas.entel.cl/PortalPersonas/appmanager/entelpcs/personas?_nfpb=true&amp;_pageLabel=P12800364521294253893661&amp;codProducto=106518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personas.entel.cl/PortalPersonas/appmanager/entelpcs/personas?_nfpb=true&amp;_pageLabel=P12800364521294253893661&amp;codProducto=106497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personas.entel.cl/PortalPersonas/appmanager/entelpcs/personas?_nfpb=true&amp;_pageLabel=P12800364521294253893661&amp;codProducto=106553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642514"/>
            <a:ext cx="7772400" cy="1470025"/>
          </a:xfrm>
        </p:spPr>
        <p:txBody>
          <a:bodyPr/>
          <a:lstStyle/>
          <a:p>
            <a:r>
              <a:rPr lang="es-CL" dirty="0" smtClean="0">
                <a:solidFill>
                  <a:srgbClr val="FFC000"/>
                </a:solidFill>
              </a:rPr>
              <a:t>EQUIPOS CELULARES</a:t>
            </a:r>
            <a:br>
              <a:rPr lang="es-CL" dirty="0" smtClean="0">
                <a:solidFill>
                  <a:srgbClr val="FFC000"/>
                </a:solidFill>
              </a:rPr>
            </a:br>
            <a:r>
              <a:rPr lang="es-CL" dirty="0" smtClean="0">
                <a:solidFill>
                  <a:srgbClr val="FFC000"/>
                </a:solidFill>
              </a:rPr>
              <a:t>VIGENTES</a:t>
            </a:r>
            <a:endParaRPr lang="es-CL" dirty="0">
              <a:solidFill>
                <a:srgbClr val="FFC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9432" y="2706869"/>
            <a:ext cx="6400800" cy="579596"/>
          </a:xfrm>
        </p:spPr>
        <p:txBody>
          <a:bodyPr/>
          <a:lstStyle/>
          <a:p>
            <a:r>
              <a:rPr lang="es-CL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“CERVECERIA CCU CHILE”</a:t>
            </a:r>
            <a:endParaRPr lang="es-CL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68C2-18F2-408A-9510-AE470B9C6B6B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  <p:pic>
        <p:nvPicPr>
          <p:cNvPr id="6" name="Imagen 5" descr="fondo_ppt_cerveceria_ccu-0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57"/>
          <a:stretch/>
        </p:blipFill>
        <p:spPr>
          <a:xfrm>
            <a:off x="0" y="296367"/>
            <a:ext cx="2041424" cy="54006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56176" y="537321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Actualizado: 30-10-2015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68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-252536" y="345740"/>
            <a:ext cx="5760640" cy="504825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 dirty="0" smtClean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Samsung Galaxy Pocket Neo</a:t>
            </a:r>
            <a:endParaRPr lang="es-ES" sz="2800" b="1" dirty="0" smtClean="0">
              <a:solidFill>
                <a:srgbClr val="4D93C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" name="AutoShape 2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4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6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307975" y="623731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Más información </a:t>
            </a:r>
            <a:r>
              <a:rPr lang="es-CL" dirty="0"/>
              <a:t>en</a:t>
            </a:r>
            <a:r>
              <a:rPr lang="es-CL" dirty="0" smtClean="0"/>
              <a:t>: </a:t>
            </a:r>
            <a:r>
              <a:rPr lang="es-CL" dirty="0" smtClean="0">
                <a:hlinkClick r:id="rId2"/>
              </a:rPr>
              <a:t>Link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" y="1124744"/>
            <a:ext cx="8419592" cy="432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70170" y="6021288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FFC000"/>
                </a:solidFill>
              </a:rPr>
              <a:t>Categorías:</a:t>
            </a:r>
            <a:r>
              <a:rPr lang="es-CL" dirty="0" smtClean="0"/>
              <a:t>  - Empleado / Operario</a:t>
            </a:r>
          </a:p>
          <a:p>
            <a:r>
              <a:rPr lang="es-CL" dirty="0"/>
              <a:t>	 </a:t>
            </a:r>
            <a:r>
              <a:rPr lang="es-CL" dirty="0" smtClean="0"/>
              <a:t>      - Multiusuario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213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3130" y="368676"/>
            <a:ext cx="4500563" cy="504825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 dirty="0" smtClean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Samsung Galaxy </a:t>
            </a:r>
            <a:r>
              <a:rPr lang="es-ES" sz="2400" b="1" dirty="0" err="1" smtClean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Ace</a:t>
            </a:r>
            <a:r>
              <a:rPr lang="es-ES" sz="2400" b="1" dirty="0" smtClean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4 Neo</a:t>
            </a:r>
            <a:endParaRPr lang="es-ES" sz="2800" b="1" dirty="0" smtClean="0">
              <a:solidFill>
                <a:srgbClr val="4D93C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" name="AutoShape 2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4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6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460375" y="616530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Más información </a:t>
            </a:r>
            <a:r>
              <a:rPr lang="es-CL" dirty="0"/>
              <a:t>en</a:t>
            </a:r>
            <a:r>
              <a:rPr lang="es-CL" dirty="0" smtClean="0"/>
              <a:t>: </a:t>
            </a:r>
            <a:r>
              <a:rPr lang="es-CL" dirty="0" smtClean="0">
                <a:hlinkClick r:id="rId2"/>
              </a:rPr>
              <a:t>Link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0" y="1269240"/>
            <a:ext cx="8492055" cy="4320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670170" y="6021288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FFC000"/>
                </a:solidFill>
              </a:rPr>
              <a:t>Categorías:</a:t>
            </a:r>
            <a:r>
              <a:rPr lang="es-CL" dirty="0" smtClean="0"/>
              <a:t>  - Empleado / Operario</a:t>
            </a:r>
          </a:p>
          <a:p>
            <a:r>
              <a:rPr lang="es-CL" dirty="0"/>
              <a:t>	 </a:t>
            </a:r>
            <a:r>
              <a:rPr lang="es-CL" dirty="0" smtClean="0"/>
              <a:t>      - Multiusuario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93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33363" y="301988"/>
            <a:ext cx="5431027" cy="5048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Samsung Galaxy Core Prime LTE</a:t>
            </a:r>
            <a:endParaRPr lang="es-ES" sz="2400" b="1" dirty="0">
              <a:solidFill>
                <a:srgbClr val="4D93C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" name="AutoShape 2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4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6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460375" y="602128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Más información </a:t>
            </a:r>
            <a:r>
              <a:rPr lang="es-CL" dirty="0"/>
              <a:t>en</a:t>
            </a:r>
            <a:r>
              <a:rPr lang="es-CL" dirty="0" smtClean="0"/>
              <a:t>: </a:t>
            </a:r>
            <a:r>
              <a:rPr lang="es-CL" dirty="0" smtClean="0">
                <a:hlinkClick r:id="rId2"/>
              </a:rPr>
              <a:t>Link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5" y="1453290"/>
            <a:ext cx="7619457" cy="381642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572000" y="6021288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FFC000"/>
                </a:solidFill>
              </a:rPr>
              <a:t>Categorías:</a:t>
            </a:r>
            <a:r>
              <a:rPr lang="es-CL" dirty="0" smtClean="0"/>
              <a:t>  - Profesional / Técnico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312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37117" y="254783"/>
            <a:ext cx="3414803" cy="5048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Samsung Galaxy </a:t>
            </a:r>
            <a:r>
              <a:rPr lang="en-US" sz="2400" b="1" dirty="0" smtClean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J1</a:t>
            </a:r>
            <a:endParaRPr lang="es-ES" sz="2400" b="1" dirty="0">
              <a:solidFill>
                <a:srgbClr val="4D93C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" name="AutoShape 2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4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6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437117" y="60932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Más información </a:t>
            </a:r>
            <a:r>
              <a:rPr lang="es-CL" dirty="0"/>
              <a:t>en</a:t>
            </a:r>
            <a:r>
              <a:rPr lang="es-CL" dirty="0" smtClean="0"/>
              <a:t>: </a:t>
            </a:r>
            <a:r>
              <a:rPr lang="es-CL" dirty="0" smtClean="0">
                <a:hlinkClick r:id="rId2"/>
              </a:rPr>
              <a:t>Link</a:t>
            </a:r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2" y="1196752"/>
            <a:ext cx="8248591" cy="432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29897" y="6093296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FFC000"/>
                </a:solidFill>
              </a:rPr>
              <a:t>Categorías:</a:t>
            </a:r>
            <a:r>
              <a:rPr lang="es-CL" dirty="0" smtClean="0"/>
              <a:t>  - Profesional / Técnico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64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-252536" y="345740"/>
            <a:ext cx="4500563" cy="504825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 dirty="0" smtClean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Samsung Galaxy J5</a:t>
            </a:r>
            <a:endParaRPr lang="es-ES" sz="2800" b="1" dirty="0" smtClean="0">
              <a:solidFill>
                <a:srgbClr val="4D93C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" name="AutoShape 2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4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6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460375" y="616530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Más información </a:t>
            </a:r>
            <a:r>
              <a:rPr lang="es-CL" dirty="0"/>
              <a:t>en</a:t>
            </a:r>
            <a:r>
              <a:rPr lang="es-CL" dirty="0" smtClean="0"/>
              <a:t>: </a:t>
            </a:r>
            <a:r>
              <a:rPr lang="es-CL" dirty="0" smtClean="0">
                <a:hlinkClick r:id="rId2"/>
              </a:rPr>
              <a:t>Link</a:t>
            </a:r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7" y="1268760"/>
            <a:ext cx="7920000" cy="42958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594177" y="6154282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FFC000"/>
                </a:solidFill>
              </a:rPr>
              <a:t>Categorías:</a:t>
            </a:r>
            <a:r>
              <a:rPr lang="es-CL" dirty="0" smtClean="0"/>
              <a:t>  - Profesional / Técnico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13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1731" y="282575"/>
            <a:ext cx="3384376" cy="504825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 dirty="0" smtClean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Samsung Galaxy S6</a:t>
            </a:r>
            <a:endParaRPr lang="es-ES" sz="2800" b="1" dirty="0" smtClean="0">
              <a:solidFill>
                <a:srgbClr val="4D93C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" name="AutoShape 2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4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6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427881" y="60932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Más información </a:t>
            </a:r>
            <a:r>
              <a:rPr lang="es-CL" dirty="0"/>
              <a:t>en</a:t>
            </a:r>
            <a:r>
              <a:rPr lang="es-CL" dirty="0" smtClean="0"/>
              <a:t>: </a:t>
            </a:r>
            <a:r>
              <a:rPr lang="es-CL" dirty="0" smtClean="0">
                <a:hlinkClick r:id="rId2"/>
              </a:rPr>
              <a:t>Link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31" y="1196752"/>
            <a:ext cx="7787006" cy="4320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937793" y="6093296"/>
            <a:ext cx="410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FFC000"/>
                </a:solidFill>
              </a:rPr>
              <a:t>Categorías:</a:t>
            </a:r>
            <a:r>
              <a:rPr lang="es-CL" dirty="0" smtClean="0"/>
              <a:t> </a:t>
            </a:r>
            <a:r>
              <a:rPr lang="es-CL" dirty="0" smtClean="0"/>
              <a:t>Jefe de Venta / Vendedor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864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1731" y="282575"/>
            <a:ext cx="3384376" cy="504825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 dirty="0" smtClean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Samsung Galaxy A5</a:t>
            </a:r>
            <a:endParaRPr lang="es-ES" sz="2800" b="1" dirty="0" smtClean="0">
              <a:solidFill>
                <a:srgbClr val="4D93C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" name="AutoShape 2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4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6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427881" y="60932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Más información </a:t>
            </a:r>
            <a:r>
              <a:rPr lang="es-CL" dirty="0"/>
              <a:t>en</a:t>
            </a:r>
            <a:r>
              <a:rPr lang="es-CL" dirty="0" smtClean="0"/>
              <a:t>: </a:t>
            </a:r>
            <a:r>
              <a:rPr lang="es-CL" dirty="0" smtClean="0">
                <a:hlinkClick r:id="rId2"/>
              </a:rPr>
              <a:t>Link</a:t>
            </a:r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4" y="1124743"/>
            <a:ext cx="8080266" cy="432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556255" y="607412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FFC000"/>
                </a:solidFill>
              </a:rPr>
              <a:t>Categorías:</a:t>
            </a:r>
            <a:r>
              <a:rPr lang="es-CL" dirty="0" smtClean="0"/>
              <a:t> </a:t>
            </a:r>
            <a:r>
              <a:rPr lang="es-CL" dirty="0" smtClean="0"/>
              <a:t> - Sub Gerente / Gerente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939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1731" y="282575"/>
            <a:ext cx="3384376" cy="504825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 dirty="0" smtClean="0">
                <a:solidFill>
                  <a:srgbClr val="4D93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Samsung Galaxy S6</a:t>
            </a:r>
            <a:endParaRPr lang="es-ES" sz="2800" b="1" dirty="0" smtClean="0">
              <a:solidFill>
                <a:srgbClr val="4D93C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" name="AutoShape 2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4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6" descr="data:image/jpeg;base64,/9j/4AAQSkZJRgABAQAAAQABAAD/2wCEAAkGBxISERQUEhQVFBUUFBUUFRQUFBAUFRYVFRQWFxcUFRQYHCggGBolGxQUITEhJSkrLi4uFx8zODMsNygtLisBCgoKDg0OGxAQGywkHyQsLCwsLCwsLCwsLCwsLCwsLCwsLCwsLCwsLCwsLCwsLCwsLCwsLCwsLCwsLCwsLCwsLP/AABEIANQA1AMBEQACEQEDEQH/xAAcAAEAAgMBAQEAAAAAAAAAAAAABQYBAwQCBwj/xABTEAABAwICBAYLCQ0HBQEAAAABAAIDBBEFIRIxQVEGYXGRsbITFCIyMzVTcnOB0QcjQlKSk6HB0hZERVRioqOzwuHi4/AVJUNjZILxJFWDlKQX/8QAGwEBAAIDAQEAAAAAAAAAAAAAAAQFAQIDBgf/xAAvEQACAgIBAwMDAwQCAwAAAAAAAQIDBBESBSExEzJBIlFhBhQVQlJxgSMzJDSh/9oADAMBAAIRAxEAPwD7igCAIAgBQGEBlAYQHl7wNZA5SAgPHbLPjt+U1AeRWxeUZ8tvtQA1sXlGfKb7U0DBxCHyjPlt9qaMGP7Sh8rH8tvtTRkf2jD5WP5bfammDIrYvKM+U32p3HYya6LyjPlt9qA9Cqj+O35TU0YNoduQyZQBAEAQBAEAQBAEAQBAEAQGEAQFcrq6aomdT0zuxtjt2ae19EnUxg2utnxLPg1NsHBSAZvdLI7a50jwTy6JCbNjaeC1HthaeW56SmwYPBWh/F4/khNmDyeCtD+LQ/IamwQ2JYZTxSFrMK7K0AEPYIA08QBN02DlNPF/2d3NT/aTYOyDDaMwvlmoWwBlyWvbG5xA2jRJWdg00dDhc0jY200ek6MSi8QA0TxpswSB4I0H4tF6mgJsyctZwWw2JpkfGyJot3Yc9lrmwzB3oYPUfBzsXd0k8rCc7OkdKx26+mSgJvg9ipnY4PAbLGdGRo1X2OF9QNjlssVhmSXWDIQBAEAQBAEAQBAEAQBAYQHid+i1x3AnmCBkLwMjHaoftkfJITtOk82v6gFlmETqwZMEoDySgPEjslkwaXyHcsg0yVDh8E7Nh2ppA09syXtofCA1E5G/HyLJg61gyYugOeupI5mFkrQ9ptdp1ZG4QG1oAAAyAsANwCGCKgOhiDQP8SJ2l6rFv0tdzlGEWdamxhAZQBAEAQBAEAQBAEAQGEBprPBv813QUXkwyF4LT6FBAbX7m30lba2zG9HW/Fj8Uc59izwNHYctTj5aL6AP+4+xbqrZj1dvRE1nDRzASIQbfln7K6rH2bxltkPN7pj2/e7fnXfZXaOFvyyZHHbOQ+6rJ+LN+dd9hbLA34ZmeLpAe6o/8Wb6pXH9ld10p67sh2QnDz2/yb4/dHlIv2s0bgZXfZXK7p6gvJVXdTVb0ls8O90iUfezPnXfYW0OnKUd7Of8rJLujdT8O6qRrnMpGaLbaTjM8AFxAA7zXmuVmJGHlnenPdnwdWJcMKiGd8LoIiWFgJEktrPa5wPebNErj6CaTTOsspxemjjHD6fQDzTR2yNhM8mxdY/AsNV/WseihHLbfgtP4Ri9E7ocozJqey0LU2CAIAgCAIAgCAIAgCAIAgNFb3jhvaRz5fWsow/BWMKfbDYD/XfOXSC7mYLZwy1fqKmQr2YlUcFTiBsQcwpEcfYWNy8EPUTtNxfO2ort+2lFmssayLTRVjA52ZyCsKql8l5uMV3BpgpPZeEQr8uXiIZCNqjWW77I8xnZbf0nVDrC5SW1o8/ZLZ2VNJqO9Yo8aOt0v+OMjy2kuOLctJpciKslxfZkbPQljjck3zBNyVHtS8omxyHYt7OYQ90OUdK4vwdarfqR9r/CMXo3dDlVM9XEtC0NwgCAIAgCAIAgCAIAgBQGEBqqu8PIgKfSvthkPL+05doJuXYzBdyGjmaXBpbe98y42AsdQG1TPTsSJKjLyyDkxTRae5D3E5X1Acg1n2KT6sktbM8tdzxV0wDtJ3cnRa7sesNcdY+vNSKZ2TW5M1drfY1drNDJC4XcYy9ovbRAIs48ZvzDjWyyJKaj8bLCFnJI0zxvaxhbEHAxhxcQSTe9yM9Q4l3U05Pcvk4Xwg98iNYLrPpx8lBk4FMntHTHGmtFHf0/j3iyxxU5MQvrt0LjF6kV9v0x4MwIw1oJ3LWySTKbluWjqpsOJj0jrdn6tigOzbLmqlqCOCrpg1w33GS7QrlOO2aqXGaRfB4xi9G7oeqaR7iPgtK0NwgCAIAgCAIAgCAIAgCAIDTV947kQwyjyOthcPnftOUrGepnWjsyrx1QbI1zjYC9+YqXZZtaJEtsjIZw1hLXtbJpAAuv3LQMy3LWSdey3GucG5Pujm0zVHXC9nFrzlmCSL3ueW+pWVclJa8HJvTOqXEmHsjnMbd8bhe8mZNrDXkMliyhrTTJ2K2+yIqmDGPZIJgA0tc4WPZAW5kBo17bG9s1vuWmmiVbByWmjxRVDXudYWuSQ3dck2UhbS7lFm0zgdsVU0HLO21YeysnTKUdllwicPaRut9P/C4SPN9Sj6UuRvZSabw3ebcg2lRbG/JT469SxR+5049j0UY0I3NyFtInIW2NG1bY+K/fMvrrX7K1spdRj8QcLaTyXDi27ypltqjHSNMbAslJSkfVfwlF6J3Q5eZZ7OK0tFpWhuEAQBAEAQBAEAQBAEAKAwgNNb4N3IURhlDrn2wqLz/2nqTT7zrR5KkZYC3uy4Oz1XtryPNl613kpbJDIipdAHiziW6JuHaQOlbLvRtuFJoUuGzU5G1FKHfDAOhnY3Hcu08r2zOjv2rnKc4SOcockStLSQzDuHODSNZGV7NyGV/jcizb1BVLud8KixS5JEPi0cbdMMLtJpa0BwGZNy42tkBa3HpBcf5KxrsX0KG39RyYRC50zbnIXJUezMtffZI/a1td1snnYY3Ww6PFrCn42XKS+orsrpdcu8exJYC90cln96WkXGYyzVhL6l2PB/qLpdkaHLXgxi2IvkJawOa31gu5eJTKKIQXKT7nlMaiNXdvuQM0B3HmK62KP3LKuxJnEYDpDL4Q6Qq7IgtE+m5b8n2upeRidPba1wPJoyZLzbPQxLitDcIAgCAIAgCAIAgCAIAgMIDRXj3p/mO6Ci8hlDr49LDIhq98PWepeMt2G9L0yiV1E8arEcymSrfwS97IKoidtBHqK6vIhCPGJPo6dOzvvSNMFNpOAGZP9XVbfkJJsuqOm01Lk+7LhRM0AA3UMrLz87HJ7ZvKMZI9YthTZ26bB740Zj4w3cqkUXfByrfB6ZD4XT6JJ9Sk2S20StaWyVarLF18Eaw3xa1dR9h5T9Sy44UvybVg+THqOMuNmi54lrKel3NopvwWHC8DHfSZnY0ahy71CuyNrUS2w8XUk5EjVeM6bkPUkVWz2aWi5rQ3MIDKAIAgCAIAgCAIAgCAIDnr/BSeY7qlAUSsP92x+kPWepuJ/wBhtV5KNilT8Eev2K0RYUw+Rg1RfuTrGrkVDnR4Tei5qe47J6AMa9pLGnfcDUV5bqWRJPimSGpSj5LIMNgcAQxtjncKq/c2L5K317E9bNZwmPYCOQlbRzLV4Zv68n5ZqrOBzXDSY4sccyCLgk9CtauoTik5ivqck+LXYr9Zgs0XfNuPjNzH7l6TB6hTZ86ZJWVCw54V6WDTh2PJ/q2aWIl+TspqMv4guU7EvB80hW2WLDqRrdQ9qhWWNllRUkTlPFko8vsW9EPGzjLQcShvsjcRzPUb4L5FtWpuEAQBAEAQBAEAQBAEAQGEBor/AAUnmO6pT5B89xd5GGR+lcPznqZjP/kOuP3Z8/qVaRLKJz0ryHZaxmFA6jVtL8k/HmlF7Lt2rJYPIyIGrO3EvnnUYShc1I64mdVkQ5QZOYJUfAO3Vy7lWRl30ccqv+pE5TQaTgPWVLxqfUmV9tmkSjmK0nWtaZDT7nJLHYqusqcHuJ2i9miXAoX5uYA47Rlz71aY+fkVR0pETMqjlR4T8I4ZsH0N9t62n+oMqr3xTRV/wNEva2j3A0Bda/1RU/fFmP4OUPbI72VLAMyBy5KfT1nFt7J9zePT7YvwcP4Sh9E7oep/bXYmIti1NjCAygCAIAgCAIAgCAIAgCA56/wUnmO6pQwz53jAvhjPTO671Kx3qZxtyf20eZQqlqtYKT7I5V9Ysl7YmcJ0WzMc8XAOftXezGc4dzpm510cZ7+fsfTqOKzbbNY5CvCfqHF5RU9d0Vv6fynj2uqXiRiSnF7jI8S8XJM98ptrRz1/DPtY6AhL32BJLg1vqyJV/wBP4qvfybVdIlkrny0iEq/dBq3d4yOP1Ocecqc5Isqv09QvfJsiJOE9c5wcZnZG9gGgc21c5pSWmTl0nEUdcS4YJwpM4sXFkg1tvkeNqo8qu+l7T7FDmdL9CXZbid02JSj4Z+hRI5Fkvkjwxq2/BHUcz5nHSeWi+Vsr8imPFW0/kW0ce6O4UzW6hnvOZUuimMJbRx0tM7T4zh9G7oevYr2lG/JbVg2CAIAgCAIAgCAIAgCAIDCA0V3gpPMd1SgPnGNyFuGMsL+/O671Y4EFO3uV+fHdfg+c1NU7i6VdtcF9JXU28fBGurJGuvf1bCoMrrIy2TJatjxZ9S9zzHW1MZjOUkVsjrLD02PSFQddalTzj/siUY0oT/wWyeGy+evR7WizcVvyU3hZR++NdvbbmP71YYU/o0ej6bdqDRB9qKbzLP1THaieoZ9U9NpiDcZEaisNprTNZTUuzLBh9Y6QaL9YHfbxx8arZ4sYz5Iqb6Y1vcWdEuWrZqW7b3s5xSfkkKGtEgse+H08a71P6iFkUOvuiRd4zh9G7oevYLwebfdltWDIQBAEAQBAEAQBAEAQBAYQGiv8FJ5juqUB8/rmk4ey2fvzuu9TMaSjPbZxlOMI7kViTDtPXGTx6Jvzqx/dwX9Rxcsez5RHVXBUu71sjf8AY5wWksiuXya+jD+lkdBgtdSTNmhY4uYbizXZja0gjUVX5dVd0HDaOig4vZ9twPEY6mnbIWmMnvmPBa5jhrbn0rxKxYU8q568k6F2u5C8KYG9xZwOZAzF8x+5RoR02490XnS8uMpOKffRAdrrpyXwXfqDtdZ5j1DIpuJORh26RK09KI28Z1rSUtkGdrnI55ytDtWcOmQ4EZG62r9yOtiUq3suDvGcPo3dD17Ve08O/cy2rBkIAgCAIAgCAIAgCAIAgCA56/wUnmO6pQHzrEyRhzLeXf13rvXpy7lN1dbpSIvDsWtk7Lj9qj5GL23E8xGcoFoo61VVlUt6LOjL+7N02ODUw3O/Z6lxsxrYr5JMuqx9sSPqsUawXJu46hfM8u5V0elW3z+o1lmSitsga6QzAknPIi2y25XsMWFEOCXY7fpnNn/JJz/q7HRh9VfuZMiNuwgdCp83E4PlHwfVLY67o11WPUseuQE7m910KJGiyRtDGun4Ry0PC+nMltF4Gxx0bX5LrvHDm/nub24FvHeyadijHd6fVqPMudlFtfuREVEo+SOqsQA2H6FyXclQqeyLlxhoc0aJuXADVmSbKdiYNl0vpOl0OFbbZ9Ef4zg9G7qvXqdaWjwcvcy3LUBAEAQBAEAQBAEAQBAEAQHPXeCk8x3VKGH4PneI+Lm+nf13rZy4ld1GUVT3Kg6O+2y1/c69p5ey2P2JeFro4u6cQNeZ1BXOFiRa5zXdkLm5z4ogK/GHOOjFckm195OQACu4UVVrk0i2px1FcpEjX03a7IW3u4tcXne64v0qik/Xm2kb4y/ccmvg9UlYAQTquLqqz6uEH9y16L0yc86MofHctdLG24yGevjC8LK+ydn1s+hWOSTKTwu4OiF2nGLRuOz4J3cm5W9Nis7fJedOzfVjwl5KpNGRxhSuDT3onTeuxMYNigdaOU56muO3iPtUqufxIg2fgmpYXDK/1rLxqbH4OamiDwmMvnBdnom59X716bHphXXqC0Vd8tp7Z9ik8Zwejd1XqokeRfkty0MhAEAQBAEAQBAEAQBAEAQHPXeCk8x3VKLyGUN7QaBoPln9d6Thyi39in6xXyxt/Yq9YxsVn20hfvePZnuTCpVlh5Grdn0shMRq3zG7zlsbqA9S9ZW0kWVFcKl9Pk6+DNDeTsh1M1ecfYuGdkbhwXya5d2o8UdPDOSzYj+U4c4B/ZUbplfJyRZ/puvnKa/BowynJjDj8LVybFQ9ZyE7vTj8H0zo2GqIub8stGFVGTb7MuZeLvhxs2Sb4HTXlsjC1wuHCxC1rscZJnGpOMk0fI5ZHMc5rsy0lp5QbL2VcVKCkXSvk13ND9F3EtnQmauaZZODuN6opjxMkPVd7VycHHuRprXc64mthkkLtsmi0bTnfLn+hekx58qFIq8ifZpn06XxnB5juq9U7PLvyW9aGTCAygCAIAgCAIAgCAIAgMIDRX+Ck8x3VKGGUZgvQt9NJ+sepmPHlJr8Fd1FpU9yrY0O5A/K6AuWGuFjPGUdpNETTUL5XhjBpOOofWdwVurlFbZOg3LwT1NH2NoZu18u1R57m9kC2Tcts4McojUCKMbZRc7m6LrlbRyo4lcrJfY9T+kX/wCVKL+xNvpQAABYAWHIF4OV7nJzfyfUa5pdkc8d2PG43UbJXJHV/VE9z1SixiYjAoHCOO07j8azvXqPQvUdPs5VafwSlHS0yKIVgatGY2ElSaKHa9EPIvjUu5JYfirmyBj+6zaATrtqtdelqx6418V9jyV2bOVj34PtsvjODzHdWReTkR/kt60MhAEAQBAEAQBAEAQBAEBhAaK8+9SeY/qlAUmAf9E30sn6x6nYf/Yyj63ZwoX+Sv4jROkkaxguTc8QGWZ4lrbqq1v7nlcfdjbRaMFwxlO2zc3HvnbTxDcFFnkbei3rSgiq4t3M0g/KJ58/rVtQ1KtSKy6Opsm8IoNFmk4d076BuXgP1B1X1bvSh7Uex6Bjft/rl5Z2iAHWFSqc12PZqxpHBjFOxrBYZk/8qxxIytk1Iruo9UsxIpx7/gq1cHNz1jfu5VKeJKJa9J69jZf0vtIrONHS0Tuy51PwJcfpZ6SUVraIprLq/wAbHldLXwV+Vkwojv5OuKOy9LTTGpcUeVvvla+TImR3vjT+WOss2tpFNL3H6Im8Zwea7qyLyjO6LctDYIAgCAIAgCAIAgCAIAgCA5sQ8FJ6N/VKAo4fahbna8zx+keu9dyqe2UfW4c6Evya8P0muOev6lW9Uy3KKlFlLg0KD4ks1pKqYdR/uLKWDJ+0in4Vp1Re4dy1rSRvdnYfQp+T1iNeHwr9z/8AhxxsLlfuzwiYeF4afJ+T00JIRsUmrui5rs5RRE45m4D4o+k/0FY4s1E871afOzX2ICsiNsta9BjWqXZlBZFxfJeSsYjTNcDbI/1sVxX06M2pRej0vS/1Zk0R9O76l9yM7X0dq9HRXCqPFEm3rCyJbke2DcCuvqxj8nOWXV9yu/CbfWHC/OFzslyiyOtN7R+jJvGcHmnqyryzJCLctTYIAgCAIAgCAIAgCAIAgCA5sR8FJ6N/VKA+d4iL4c307/1j1wzPaUvWXqhf5IjD8ZfFk7u27jrHIVUWQc1xPP4+U4PuT02OFzR2IWBGs6+bYqO5uEuLLSzqLa1AjWzOB0gSHb9vr3rnXPjLv4K9WzT2n3JmgxTTyeLHeNXrGxSrOnqyPOp/6LXF6ppqNq/2TFIRe3ruoFKdbcZfB6bHvUot7IWrGk4neVvVY3LsU+R9U22aP7Mc7M9yN59i9Fh0Wy+CtulFLbKdwsp+xye991kC7ZmdoC9pjwnVUt+SFRbGTZWe3+JHZN+WTuOzPbwWnnuOP3OOrYHua5vfXF+PMLtXc0tMmY1ji9M++zeMoeT9mZVLLZFtWhsEAQBAEAQBAEAQBAEAKAwgOfEPBSejf1SgPn1QL4e308n6x6jZnsKPrj/4F/krT41Wb7bPIpnVh7siN2fOqnqFWpKSJdctnWq86njtkRuGYz2b1Pw52R3JeEbxafZllw6cObdp4iN11buqnKXJonY19la1FnWGtaLlTMXBgnqCM236XKRD4tjcUfhXtbube7uYL02Nh8F2RVzduQ+y7FDxHGY5ZXOBIB1aQtkArFUzS7nVY04ohcRowe7jsd4HSFDuoa7omUWP2zIZ0tlxhVKbJ6iamSEub5w6QpipVcTrCKTP0ZL4xh5B1Z1QyLVFtWhsEAQBAEAQBAEAQBAEAQGEBoxDwUnmP6pQFAIvQN9PJ+seoud7Cg69/wCvv8kHJGqtM8bGRriFnfQuOTDnAk1T0zsJtmVRxjylpE74IOpm03E83IvQ0UqEOJxk9s34dib4HXab72nUQp1GK5S5eDrXa4eDmxrhBUyk3f2NuwR5ZedrXuunYmO69xfckqUZ92itvibe5uTvJVo6oJHZTkanaI2Lm+KN+7NEs9hkuFjWjtCG2RRN1F1rwTPg9w983zm9IWJ+DMfKP0bMf7yh5B1Z15uRaIty0NggCAIAgCAIAgCAIAgBQGEBz4j4GT0b+qUBUcIouzUYbfR99lN7X1Sv41zvq9RFf1DDWVWoN6B4Kg/4n5n71E/Y/kpl+nI/3Gt3BEeV/M/iT9j+Tdfp9L+oxUcEdJtuzW39x/Eo1fSIwny2SP4Za1yOT7g/8/8AR/xKyqx1Dz3H8Kv7jH3Af55+a/iUnZj+FX9x4l9zwOFjOfmv4l2oyJUy5RNo9H4v3Ee/3LL/AH1+h/jVn/MP7EldN18mp3uT/wCr/QfzFo+qt/BusD8mqT3Ib/fn6D+Yuf8AI/g2jh6fk1//AI5/rP8A5/5ix/Ifg3eN+T1H7jtiD25qIPgLaj6RYfUNrWjKxtd9l5mH95Q+a3qzquZJRblqbBAEAQBAEAQBAEAQBACgMIDD2ggg6iLHkKAqfBHJksDu/hleHDieS5ruQ3PMtjCJ7saA9NjCAOZmgOava8RPLBd4Y4ty22yWAREDaEtBM7HG2ZdUEOvt0hp5HiQHvsND5aP/ANk/bQHuAQiWMU8gfpEh7WyGRobok6TszbO2fGgJnsayDLYxuWAjBjQGRGsggaEiXESWm4hjOlxX7lg5Sey/IRmEWxamwQBAEAQBAEAQBAEAQBAYQBAV7HcCkdKKmleI52t0XaQuyVl76Lx0FZTMaOaPH6hgtUUcodvhBlaeMWGXrKDYHC1v4rVjlgemjGzYOFLPIVA5Yn+xNGTP3UxDXHMP/G5Aazwoptsb/migH3S03k3/ADSA2R8JIfgxSeqMhAbfuib5KX5BQGDwhHkJ/m3exAHY+7ZTTnlY4fUgOeWor5+5jhbCDlpvc7VvOQdl8UDP4wQExgmEtpo9Fp0nOOk95ABc61tQ1ACwA2BYMkkgCAIAgCAIAgCAIAgCAwUAQBALIAgCAyhgwgCAygMIDKAwhkIAgCAygCAIAgCAI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427881" y="60932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Más información </a:t>
            </a:r>
            <a:r>
              <a:rPr lang="es-CL" dirty="0"/>
              <a:t>en</a:t>
            </a:r>
            <a:r>
              <a:rPr lang="es-CL" dirty="0" smtClean="0"/>
              <a:t>: </a:t>
            </a:r>
            <a:r>
              <a:rPr lang="es-CL" dirty="0" smtClean="0">
                <a:hlinkClick r:id="rId2"/>
              </a:rPr>
              <a:t>Link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4042871" y="6084004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FFC000"/>
                </a:solidFill>
              </a:rPr>
              <a:t>Categorías</a:t>
            </a:r>
            <a:r>
              <a:rPr lang="es-CL" b="1" dirty="0" smtClean="0">
                <a:solidFill>
                  <a:srgbClr val="FFC000"/>
                </a:solidFill>
              </a:rPr>
              <a:t>:</a:t>
            </a:r>
            <a:r>
              <a:rPr lang="es-CL" dirty="0" smtClean="0"/>
              <a:t> Gerente </a:t>
            </a:r>
            <a:r>
              <a:rPr lang="es-CL" dirty="0" smtClean="0"/>
              <a:t>/ </a:t>
            </a:r>
            <a:r>
              <a:rPr lang="es-CL" dirty="0" smtClean="0"/>
              <a:t>Sub Gerente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365935"/>
            <a:ext cx="7585878" cy="41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</TotalTime>
  <Words>130</Words>
  <Application>Microsoft Office PowerPoint</Application>
  <PresentationFormat>Presentación en pantalla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Tahoma</vt:lpstr>
      <vt:lpstr>ヒラギノ角ゴ Pro W3</vt:lpstr>
      <vt:lpstr>2_Office Theme</vt:lpstr>
      <vt:lpstr>Tema de Office</vt:lpstr>
      <vt:lpstr>EQUIPOS CELULARES VIGENTES</vt:lpstr>
      <vt:lpstr>Samsung Galaxy Pocket Neo</vt:lpstr>
      <vt:lpstr>Samsung Galaxy Ace 4 Neo</vt:lpstr>
      <vt:lpstr>Samsung Galaxy Core Prime LTE</vt:lpstr>
      <vt:lpstr>Samsung Galaxy J1</vt:lpstr>
      <vt:lpstr>Samsung Galaxy J5</vt:lpstr>
      <vt:lpstr>Samsung Galaxy S6</vt:lpstr>
      <vt:lpstr>Samsung Galaxy A5</vt:lpstr>
      <vt:lpstr>Samsung Galaxy S6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FREDDY</dc:creator>
  <cp:lastModifiedBy>Fuenzalida Lucero Raul Andres</cp:lastModifiedBy>
  <cp:revision>216</cp:revision>
  <dcterms:created xsi:type="dcterms:W3CDTF">2010-11-02T20:50:35Z</dcterms:created>
  <dcterms:modified xsi:type="dcterms:W3CDTF">2016-05-23T21:01:56Z</dcterms:modified>
</cp:coreProperties>
</file>