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4"/>
  </p:normalViewPr>
  <p:slideViewPr>
    <p:cSldViewPr snapToGrid="0">
      <p:cViewPr varScale="1">
        <p:scale>
          <a:sx n="121" d="100"/>
          <a:sy n="12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121A-D555-4947-6DB2-42DB2672C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1A7B2-419B-54A3-4FB8-7D0E5C141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DE1D-6F9C-0DC6-F0CB-57D82AD8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0AC79-B254-EAB2-69B8-0CB3CD36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FD7D-5C9D-71A8-C402-18D8C0D5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8D81-0AAB-82FE-7559-CAE62C0C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CC665-7CAE-8A2A-1548-D1C04D1AB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9D7C-8D86-A4DE-0528-D1894F15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D04E-06BF-5ABC-BCC1-6760D3B3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8EA8-A2C5-A804-D698-5C7830F4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4EE70-E158-0153-1D0D-98314B76D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0F3B8-3828-98B7-D1F3-63527DA5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0F4D-9206-6FCD-5ECA-3272720A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7023-CC9B-6C57-5EDD-D10DE343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36102-1448-6F1F-57AA-8681E8CA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7A20-C166-F575-D70A-8AA15C14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0CE9-AA92-B4EF-B76F-F29E7DB8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BD77-3594-8D8B-D338-700E19AA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6E46F-290C-8D3F-348C-D521EF88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018C8-DCBE-9074-D609-ED0B18EE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055F-269D-BC18-B90D-91C31C13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9B7FD-3CFE-C122-5218-AAE3B46E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586B-094C-5E32-D703-C44E3EE6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3C95-5E36-E296-FA4E-DB4F16F0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2C8AF-512A-7C59-DA99-AA0378D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69BA-2CD1-3194-59E3-43EAD5B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1161-385D-2AD9-D8DB-713B78D2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4AEBB-F754-19EF-885F-4234A3F4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31FE9-A32A-03F9-2B03-5338AC1C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3A339-9858-63F2-36B8-814902ED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035AB-7E6C-D519-237A-1D97DCCA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1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8870-09B8-5075-E7BE-F35159EF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19DA-AE4D-DE4C-5FF0-71693F1CD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31A8A-69D1-77BD-4C61-3D6F86416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F82A7-4EB9-66B1-108D-2E4A7397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50A57-DA5C-A138-22C9-0ABFD8AAB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60258-33EB-A740-D63E-3C590774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94179-338A-470C-40D5-5565C75A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A4AEF-6EB1-0955-2989-44644079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05B4-DEA2-64DE-1174-B218408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2A8F0-7563-4D06-AF50-C0EE1B8D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EEFB2-AAB4-845E-3807-358F36CC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9FAE5-8CF0-7949-3A0A-AFEB7DB4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6378F-27A8-1631-9985-DE927F57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3A13E-A19D-C840-C463-D4BF0DC9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433B-E446-BBB1-05B2-AA0E0938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6B85-5927-2BFC-3CF1-B8E2E7B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4BAD-946B-7207-5FD2-60F5A506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FD5F5-2146-FF1C-72BD-30ED9A37C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589A9-07BB-D606-6C2A-E3970BEF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1341A-8F5C-A304-5F79-14AB6E62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412B5-55B3-6B5C-2AC3-86CFA3EE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8BB7-6E1F-17EB-70CB-5427DA42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FEC00-991C-3CDE-D3E7-FF978D0D2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AEE06-F02E-2301-A275-B37758B7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99BE-CE4E-8A49-A502-4D355DC2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3096B-6BF3-926A-C44A-B1209248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937E8-4ABF-E431-A29A-2F33FE51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3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E4927-ACA1-3ABA-27CD-AD3052FF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8E502-EF4E-04A0-2B89-FC135CB0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EA8E-7E3C-CD4D-A0D2-B5C9A705A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B1AE6-DF24-5A48-9627-D1B47C9CCEC8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5F81-4EEF-1855-4236-142E878EC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A3A1-9130-D93C-9423-7A5815B64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1E6C2-3C1B-E147-BAEA-3FDC068B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6C9CF7-EC10-1D19-2EB1-ACD292F3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6" y="379686"/>
            <a:ext cx="12197254" cy="6098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EB1ABA-266E-ABEF-E53B-169DD9986103}"/>
              </a:ext>
            </a:extLst>
          </p:cNvPr>
          <p:cNvSpPr txBox="1"/>
          <p:nvPr/>
        </p:nvSpPr>
        <p:spPr>
          <a:xfrm>
            <a:off x="4267200" y="10354"/>
            <a:ext cx="402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2 layer NN, 64 neurons per layer</a:t>
            </a:r>
          </a:p>
        </p:txBody>
      </p:sp>
    </p:spTree>
    <p:extLst>
      <p:ext uri="{BB962C8B-B14F-4D97-AF65-F5344CB8AC3E}">
        <p14:creationId xmlns:p14="http://schemas.microsoft.com/office/powerpoint/2010/main" val="387926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719F9-D1AA-8A1C-74E0-D1955960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6" y="379686"/>
            <a:ext cx="12197256" cy="6098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21C4F-5D05-2914-7D8A-1595C15742AC}"/>
              </a:ext>
            </a:extLst>
          </p:cNvPr>
          <p:cNvSpPr txBox="1"/>
          <p:nvPr/>
        </p:nvSpPr>
        <p:spPr>
          <a:xfrm>
            <a:off x="1755236" y="32688"/>
            <a:ext cx="923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layer of LSTM with 32 neurons per layer, trained with minmax scaling per rolling window</a:t>
            </a:r>
          </a:p>
        </p:txBody>
      </p:sp>
    </p:spTree>
    <p:extLst>
      <p:ext uri="{BB962C8B-B14F-4D97-AF65-F5344CB8AC3E}">
        <p14:creationId xmlns:p14="http://schemas.microsoft.com/office/powerpoint/2010/main" val="145541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D38130-678C-3136-D4D4-5D3344CE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6" y="402020"/>
            <a:ext cx="12197256" cy="2956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5E919A-1258-CFDB-27AF-E8D1DF16EC11}"/>
              </a:ext>
            </a:extLst>
          </p:cNvPr>
          <p:cNvSpPr txBox="1"/>
          <p:nvPr/>
        </p:nvSpPr>
        <p:spPr>
          <a:xfrm>
            <a:off x="1755236" y="32688"/>
            <a:ext cx="916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layer of LSTM with 32 neurons per layer, trained with minmax scaling for whole time series</a:t>
            </a:r>
          </a:p>
        </p:txBody>
      </p:sp>
    </p:spTree>
    <p:extLst>
      <p:ext uri="{BB962C8B-B14F-4D97-AF65-F5344CB8AC3E}">
        <p14:creationId xmlns:p14="http://schemas.microsoft.com/office/powerpoint/2010/main" val="404426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Xiaoyu Wang</dc:creator>
  <cp:lastModifiedBy>Xiaoyu Wang</cp:lastModifiedBy>
  <cp:revision>5</cp:revision>
  <dcterms:created xsi:type="dcterms:W3CDTF">2024-05-29T16:09:33Z</dcterms:created>
  <dcterms:modified xsi:type="dcterms:W3CDTF">2024-05-29T16:48:32Z</dcterms:modified>
</cp:coreProperties>
</file>