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937E2-636D-CDED-BE0C-B8BB2C82ECE3}" v="44" dt="2023-11-12T01:06:48.417"/>
    <p1510:client id="{6CD61D90-0D19-3498-0931-5D2FD4F5B9AB}" v="9" dt="2023-11-08T23:18:27.969"/>
    <p1510:client id="{78120718-CBDC-4D44-909D-762CD9D38848}" v="218" dt="2023-11-08T18:29:26.772"/>
    <p1510:client id="{987B730B-C606-80C8-4A59-FBCAA23DF519}" v="844" dt="2023-11-19T20:32:43.882"/>
    <p1510:client id="{C1824443-7503-953A-BB66-DB37B6B62D4D}" v="112" dt="2023-11-09T04:06:37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3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oom.com/share/0bbece00cd1f47e1a71aa0dcbf9780b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gcuedu6961-my.sharepoint.com/:u:/g/personal/nfunderbur_my_gcu_edu/EQBwta5fvdNOvgbOo2C0ILoB19XS8SlyWp_JBESp2GDrKw?e=z5EwLn" TargetMode="External"/><Relationship Id="rId2" Type="http://schemas.openxmlformats.org/officeDocument/2006/relationships/hyperlink" Target="https://github.com/nfunderburgh/CST-391Milestone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oom.com/share/40923f9cbc86485eae8c33b17cc05f63" TargetMode="External"/><Relationship Id="rId4" Type="http://schemas.openxmlformats.org/officeDocument/2006/relationships/hyperlink" Target="https://www.loom.com/share/8284d3d588a243ddb85a30e05d72d7b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rayers" TargetMode="External"/><Relationship Id="rId2" Type="http://schemas.openxmlformats.org/officeDocument/2006/relationships/hyperlink" Target="https://www.loom.com/share/8284d3d588a243ddb85a30e05d72d7b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5000/prayers/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1925" y="1263321"/>
            <a:ext cx="7677509" cy="2881311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/>
              <a:t>Prayer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3962" y="4242295"/>
            <a:ext cx="6096000" cy="16255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By Noah Funderburgh</a:t>
            </a:r>
          </a:p>
          <a:p>
            <a:endParaRPr lang="en-US" dirty="0"/>
          </a:p>
          <a:p>
            <a:r>
              <a:rPr lang="en-US" dirty="0"/>
              <a:t>Screen Cast </a:t>
            </a:r>
            <a:r>
              <a:rPr lang="en-US" dirty="0"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://www.loom.com/share/0bbece00cd1f47e1a71aa0dcbf9780b5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91DE8D2-9BDE-AC4E-2A1E-24017FCD8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64" r="5201" b="-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5BA8-B137-1F33-0A60-FFA84A7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1556"/>
            <a:ext cx="9144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Lessons learned for future web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3579E-C77A-BB83-54BE-6D7D7B02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0296"/>
            <a:ext cx="10668000" cy="4195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learned that privileges are important to access to the database</a:t>
            </a:r>
          </a:p>
          <a:p>
            <a:endParaRPr lang="en-US" dirty="0"/>
          </a:p>
          <a:p>
            <a:r>
              <a:rPr lang="en-US" dirty="0"/>
              <a:t>Giving users certain permissions allow them to perform various operations on the database</a:t>
            </a:r>
          </a:p>
          <a:p>
            <a:endParaRPr lang="en-US" dirty="0"/>
          </a:p>
          <a:p>
            <a:r>
              <a:rPr lang="en-US" dirty="0"/>
              <a:t>From a security </a:t>
            </a:r>
            <a:r>
              <a:rPr lang="en-US" dirty="0" err="1"/>
              <a:t>persecptive</a:t>
            </a:r>
            <a:r>
              <a:rPr lang="en-US" dirty="0"/>
              <a:t> you want users to have as little permissions as possible</a:t>
            </a:r>
          </a:p>
        </p:txBody>
      </p:sp>
    </p:spTree>
    <p:extLst>
      <p:ext uri="{BB962C8B-B14F-4D97-AF65-F5344CB8AC3E}">
        <p14:creationId xmlns:p14="http://schemas.microsoft.com/office/powerpoint/2010/main" val="25254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4CFB-8D8E-23EA-6DA4-7978B65B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69-DB35-4B52-90C7-4519434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Git Repo -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https://github.com/nfunderburgh/CST-391Milestone.git</a:t>
            </a:r>
          </a:p>
          <a:p>
            <a:r>
              <a:rPr lang="en-US" dirty="0"/>
              <a:t>Zipped Code - </a:t>
            </a:r>
            <a:r>
              <a:rPr lang="en-US" dirty="0">
                <a:ea typeface="+mn-lt"/>
                <a:cs typeface="+mn-lt"/>
                <a:hlinkClick r:id="rId3"/>
              </a:rPr>
              <a:t>CST-391Milestone.zip</a:t>
            </a:r>
          </a:p>
          <a:p>
            <a:r>
              <a:rPr lang="en-US" dirty="0"/>
              <a:t>API Entry Points - </a:t>
            </a:r>
            <a:r>
              <a:rPr lang="en-US" dirty="0">
                <a:ea typeface="+mn-lt"/>
                <a:cs typeface="+mn-lt"/>
                <a:hlinkClick r:id="rId4"/>
              </a:rPr>
              <a:t>https://www.loom.com/share/8284d3d588a243ddb85a30e05d72d7bd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API's Code  - </a:t>
            </a:r>
            <a:r>
              <a:rPr lang="en-US" dirty="0">
                <a:ea typeface="+mn-lt"/>
                <a:cs typeface="+mn-lt"/>
                <a:hlinkClick r:id="rId5"/>
              </a:rPr>
              <a:t>https://www.loom.com/share/40923f9cbc86485eae8c33b17cc05f63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5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414F-3F69-6898-EDAE-69938033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8878"/>
            <a:ext cx="9144000" cy="1263649"/>
          </a:xfrm>
        </p:spPr>
        <p:txBody>
          <a:bodyPr/>
          <a:lstStyle/>
          <a:p>
            <a:r>
              <a:rPr lang="en-US" dirty="0"/>
              <a:t>Design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1A95-EA4C-0AD5-AE63-70269238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2780"/>
            <a:ext cx="10668000" cy="4293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 Design update were changed from last week design report</a:t>
            </a:r>
          </a:p>
          <a:p>
            <a:r>
              <a:rPr lang="en-US" dirty="0"/>
              <a:t>I was able to use the same database design I planned last week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TO DO:</a:t>
            </a:r>
          </a:p>
          <a:p>
            <a:r>
              <a:rPr lang="en-US" dirty="0"/>
              <a:t>Create API Entry Points for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9D008-98B8-2376-F0CC-E15DE4D45826}"/>
              </a:ext>
            </a:extLst>
          </p:cNvPr>
          <p:cNvSpPr/>
          <p:nvPr/>
        </p:nvSpPr>
        <p:spPr>
          <a:xfrm>
            <a:off x="846667" y="2916296"/>
            <a:ext cx="6321777" cy="1476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white squares&#10;&#10;Description automatically generated">
            <a:extLst>
              <a:ext uri="{FF2B5EF4-FFF2-40B4-BE49-F238E27FC236}">
                <a16:creationId xmlns:a16="http://schemas.microsoft.com/office/drawing/2014/main" id="{E530CDAA-CB6F-D082-9FB8-0BAD64AD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15" y="2959881"/>
            <a:ext cx="6096000" cy="13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3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9982-1835-623A-114E-7315773E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2415"/>
            <a:ext cx="9144000" cy="1263649"/>
          </a:xfrm>
        </p:spPr>
        <p:txBody>
          <a:bodyPr/>
          <a:lstStyle/>
          <a:p>
            <a:r>
              <a:rPr lang="en-US" dirty="0"/>
              <a:t>Rest API's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0FB9-56A6-2668-2F3A-4DDB1421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8048"/>
            <a:ext cx="10668000" cy="48879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Rest API - 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https://www.loom.com/share/8284d3d588a243ddb85a30e05d72d7bd</a:t>
            </a:r>
          </a:p>
          <a:p>
            <a:endParaRPr lang="en-US" sz="2400" dirty="0"/>
          </a:p>
          <a:p>
            <a:r>
              <a:rPr lang="en-US" sz="2400" dirty="0"/>
              <a:t>Get Prayers - </a:t>
            </a:r>
            <a:r>
              <a:rPr lang="en-US" sz="2400" dirty="0">
                <a:ea typeface="+mn-lt"/>
                <a:cs typeface="+mn-lt"/>
                <a:hlinkClick r:id="rId3"/>
              </a:rPr>
              <a:t>http://localhost:5000/prayers</a:t>
            </a:r>
            <a:endParaRPr lang="en-US" sz="24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Returns list of all prayers within the database</a:t>
            </a:r>
          </a:p>
          <a:p>
            <a:r>
              <a:rPr lang="en-US" sz="2400" dirty="0">
                <a:ea typeface="+mn-lt"/>
                <a:cs typeface="+mn-lt"/>
              </a:rPr>
              <a:t>Create Prayers - </a:t>
            </a:r>
            <a:r>
              <a:rPr lang="en-US" sz="2400" dirty="0">
                <a:latin typeface="Arial"/>
                <a:cs typeface="Arial"/>
                <a:hlinkClick r:id="rId3"/>
              </a:rPr>
              <a:t>http://localhost:5000/prayers</a:t>
            </a:r>
            <a:endParaRPr lang="en-US" sz="24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Creates a prayer and adds it into the database</a:t>
            </a:r>
          </a:p>
          <a:p>
            <a:r>
              <a:rPr lang="en-US" sz="2400" dirty="0">
                <a:ea typeface="+mn-lt"/>
                <a:cs typeface="+mn-lt"/>
              </a:rPr>
              <a:t>Update Prayers - </a:t>
            </a:r>
            <a:r>
              <a:rPr lang="en-US" sz="2400" dirty="0">
                <a:latin typeface="Arial"/>
                <a:cs typeface="Arial"/>
                <a:hlinkClick r:id="rId3"/>
              </a:rPr>
              <a:t>http://localhost:5000/prayers</a:t>
            </a:r>
            <a:endParaRPr lang="en-US" sz="24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</a:rPr>
              <a:t>Updates a prayer and changes it in the database</a:t>
            </a:r>
          </a:p>
          <a:p>
            <a:r>
              <a:rPr lang="en-US" sz="2400" dirty="0">
                <a:ea typeface="+mn-lt"/>
                <a:cs typeface="+mn-lt"/>
              </a:rPr>
              <a:t>Delete Prayers - </a:t>
            </a:r>
            <a:r>
              <a:rPr lang="en-US" sz="2400" dirty="0">
                <a:latin typeface="Arial"/>
                <a:cs typeface="Arial"/>
                <a:hlinkClick r:id="rId4"/>
              </a:rPr>
              <a:t>http://localhost:5000/prayers/4</a:t>
            </a:r>
            <a:endParaRPr lang="en-US" sz="240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Deletes a prayer from the database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01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87C4-E65C-095A-158C-72575959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5704"/>
            <a:ext cx="9144000" cy="1263649"/>
          </a:xfrm>
        </p:spPr>
        <p:txBody>
          <a:bodyPr/>
          <a:lstStyle/>
          <a:p>
            <a:r>
              <a:rPr lang="en-US" dirty="0"/>
              <a:t>Get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B932C1-86EF-F888-A201-FA4773C67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76964"/>
            <a:ext cx="10630370" cy="5209625"/>
          </a:xfrm>
        </p:spPr>
      </p:pic>
    </p:spTree>
    <p:extLst>
      <p:ext uri="{BB962C8B-B14F-4D97-AF65-F5344CB8AC3E}">
        <p14:creationId xmlns:p14="http://schemas.microsoft.com/office/powerpoint/2010/main" val="106113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3952-8A1F-26EB-DE30-45968E58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3220"/>
            <a:ext cx="9144000" cy="1263649"/>
          </a:xfrm>
        </p:spPr>
        <p:txBody>
          <a:bodyPr/>
          <a:lstStyle/>
          <a:p>
            <a:r>
              <a:rPr lang="en-US" dirty="0"/>
              <a:t>Create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53D909-0B18-CBB7-A31C-7A9DDF4D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361" y="1352607"/>
            <a:ext cx="8358252" cy="4976964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70C8F-ADDA-DA6D-CBC7-66233EE6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43" y="1349096"/>
            <a:ext cx="6942666" cy="49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314-FE15-5776-B7F4-CE8520C3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3333"/>
            <a:ext cx="9144000" cy="1263649"/>
          </a:xfrm>
        </p:spPr>
        <p:txBody>
          <a:bodyPr/>
          <a:lstStyle/>
          <a:p>
            <a:r>
              <a:rPr lang="en-US" dirty="0"/>
              <a:t>Update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65162B-0E3B-835F-E049-CB03CA37A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93" y="1393981"/>
            <a:ext cx="7902221" cy="488848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618CB5-784B-E7B8-8720-3EF34F6B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408" y="1391528"/>
            <a:ext cx="6575777" cy="48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B5AC-D8F8-9698-4658-B3D6157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6889"/>
            <a:ext cx="9144000" cy="1263649"/>
          </a:xfrm>
        </p:spPr>
        <p:txBody>
          <a:bodyPr/>
          <a:lstStyle/>
          <a:p>
            <a:r>
              <a:rPr lang="en-US" dirty="0"/>
              <a:t>Delete Prayers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86A753-805B-D88E-B4B9-F521C395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59" y="1430633"/>
            <a:ext cx="8654814" cy="4928066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865DC3-5439-0396-B41E-24EC1AC3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52" y="1433472"/>
            <a:ext cx="7394222" cy="49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FF9C-E024-1085-B8F4-4F498593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8667"/>
            <a:ext cx="9144000" cy="126364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3E9E-8C7F-FF3F-9E88-1E4F6D2C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28888"/>
            <a:ext cx="10668000" cy="51740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Update prayer API wasn't working due to incorrect parameter order</a:t>
            </a:r>
          </a:p>
          <a:p>
            <a:endParaRPr lang="en-US" sz="2400" dirty="0"/>
          </a:p>
          <a:p>
            <a:r>
              <a:rPr lang="en-US" sz="2400" dirty="0"/>
              <a:t>Original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Fixed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Had trouble connecting to MySQL database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 had to create a new user with all privileges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258C006-9237-529C-7B74-A3FC4892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9" y="2348733"/>
            <a:ext cx="6096000" cy="916692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C194C9E-05D8-5FB6-E215-A9B21C2A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85" y="4015284"/>
            <a:ext cx="6086475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69260-558C-3117-D97C-00632F766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630" y="3432666"/>
            <a:ext cx="6096000" cy="3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E76B-75EC-AB94-A93E-56D18B06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1556"/>
            <a:ext cx="9144000" cy="1263649"/>
          </a:xfrm>
        </p:spPr>
        <p:txBody>
          <a:bodyPr/>
          <a:lstStyle/>
          <a:p>
            <a:r>
              <a:rPr lang="en-US" dirty="0"/>
              <a:t>Pending bugs or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2D2D-D13C-B552-CC29-120F2C00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81481"/>
            <a:ext cx="10668000" cy="4214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no Pending bugs or issues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API Entry points work as intended</a:t>
            </a:r>
          </a:p>
        </p:txBody>
      </p:sp>
    </p:spTree>
    <p:extLst>
      <p:ext uri="{BB962C8B-B14F-4D97-AF65-F5344CB8AC3E}">
        <p14:creationId xmlns:p14="http://schemas.microsoft.com/office/powerpoint/2010/main" val="381950253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TornVTI</vt:lpstr>
      <vt:lpstr>Prayer Application</vt:lpstr>
      <vt:lpstr>Design updates</vt:lpstr>
      <vt:lpstr>Rest API's</vt:lpstr>
      <vt:lpstr>Get Prayers</vt:lpstr>
      <vt:lpstr>Create Prayers</vt:lpstr>
      <vt:lpstr>Update Prayers</vt:lpstr>
      <vt:lpstr>Delete Prayers</vt:lpstr>
      <vt:lpstr>Challenges</vt:lpstr>
      <vt:lpstr>Pending bugs or issues</vt:lpstr>
      <vt:lpstr>Lessons learned for future web projects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350</cp:revision>
  <dcterms:created xsi:type="dcterms:W3CDTF">2023-11-08T18:17:21Z</dcterms:created>
  <dcterms:modified xsi:type="dcterms:W3CDTF">2023-11-19T20:32:52Z</dcterms:modified>
</cp:coreProperties>
</file>