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937E2-636D-CDED-BE0C-B8BB2C82ECE3}" v="44" dt="2023-11-12T01:06:48.417"/>
    <p1510:client id="{6CD61D90-0D19-3498-0931-5D2FD4F5B9AB}" v="9" dt="2023-11-08T23:18:27.969"/>
    <p1510:client id="{78120718-CBDC-4D44-909D-762CD9D38848}" v="218" dt="2023-11-08T18:29:26.772"/>
    <p1510:client id="{987B730B-C606-80C8-4A59-FBCAA23DF519}" v="844" dt="2023-11-19T20:32:43.882"/>
    <p1510:client id="{C1824443-7503-953A-BB66-DB37B6B62D4D}" v="112" dt="2023-11-09T04:06:3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Funderburgh" userId="S::nfunderbur@my.gcu.edu::d7af9bee-5e68-49c4-83d3-7cb907d1b63b" providerId="AD" clId="Web-{1C3937E2-636D-CDED-BE0C-B8BB2C82ECE3}"/>
    <pc:docChg chg="modSld">
      <pc:chgData name="Noah Funderburgh" userId="S::nfunderbur@my.gcu.edu::d7af9bee-5e68-49c4-83d3-7cb907d1b63b" providerId="AD" clId="Web-{1C3937E2-636D-CDED-BE0C-B8BB2C82ECE3}" dt="2023-11-12T01:06:48.417" v="42" actId="20577"/>
      <pc:docMkLst>
        <pc:docMk/>
      </pc:docMkLst>
      <pc:sldChg chg="modSp">
        <pc:chgData name="Noah Funderburgh" userId="S::nfunderbur@my.gcu.edu::d7af9bee-5e68-49c4-83d3-7cb907d1b63b" providerId="AD" clId="Web-{1C3937E2-636D-CDED-BE0C-B8BB2C82ECE3}" dt="2023-11-12T00:54:59.393" v="6" actId="20577"/>
        <pc:sldMkLst>
          <pc:docMk/>
          <pc:sldMk cId="109857222" sldId="256"/>
        </pc:sldMkLst>
        <pc:spChg chg="mod">
          <ac:chgData name="Noah Funderburgh" userId="S::nfunderbur@my.gcu.edu::d7af9bee-5e68-49c4-83d3-7cb907d1b63b" providerId="AD" clId="Web-{1C3937E2-636D-CDED-BE0C-B8BB2C82ECE3}" dt="2023-11-12T00:54:59.393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Noah Funderburgh" userId="S::nfunderbur@my.gcu.edu::d7af9bee-5e68-49c4-83d3-7cb907d1b63b" providerId="AD" clId="Web-{1C3937E2-636D-CDED-BE0C-B8BB2C82ECE3}" dt="2023-11-12T00:57:13.272" v="22" actId="1076"/>
        <pc:sldMkLst>
          <pc:docMk/>
          <pc:sldMk cId="1340573411" sldId="261"/>
        </pc:sldMkLst>
        <pc:spChg chg="add del mod">
          <ac:chgData name="Noah Funderburgh" userId="S::nfunderbur@my.gcu.edu::d7af9bee-5e68-49c4-83d3-7cb907d1b63b" providerId="AD" clId="Web-{1C3937E2-636D-CDED-BE0C-B8BB2C82ECE3}" dt="2023-11-12T00:56:42.725" v="8"/>
          <ac:spMkLst>
            <pc:docMk/>
            <pc:sldMk cId="1340573411" sldId="261"/>
            <ac:spMk id="5" creationId="{F909003F-4552-A2CD-32B0-42660804DBF5}"/>
          </ac:spMkLst>
        </pc:spChg>
        <pc:spChg chg="add mod ord">
          <ac:chgData name="Noah Funderburgh" userId="S::nfunderbur@my.gcu.edu::d7af9bee-5e68-49c4-83d3-7cb907d1b63b" providerId="AD" clId="Web-{1C3937E2-636D-CDED-BE0C-B8BB2C82ECE3}" dt="2023-11-12T00:57:11.851" v="21" actId="1076"/>
          <ac:spMkLst>
            <pc:docMk/>
            <pc:sldMk cId="1340573411" sldId="261"/>
            <ac:spMk id="7" creationId="{99E51DA4-13F3-BD7A-F9E5-E3E9BC2DD38A}"/>
          </ac:spMkLst>
        </pc:spChg>
        <pc:picChg chg="del">
          <ac:chgData name="Noah Funderburgh" userId="S::nfunderbur@my.gcu.edu::d7af9bee-5e68-49c4-83d3-7cb907d1b63b" providerId="AD" clId="Web-{1C3937E2-636D-CDED-BE0C-B8BB2C82ECE3}" dt="2023-11-12T00:56:39.146" v="7"/>
          <ac:picMkLst>
            <pc:docMk/>
            <pc:sldMk cId="1340573411" sldId="261"/>
            <ac:picMk id="4" creationId="{FEEB55C8-1DCC-B525-CCCE-100FC84A8D1A}"/>
          </ac:picMkLst>
        </pc:picChg>
        <pc:picChg chg="add mod ord">
          <ac:chgData name="Noah Funderburgh" userId="S::nfunderbur@my.gcu.edu::d7af9bee-5e68-49c4-83d3-7cb907d1b63b" providerId="AD" clId="Web-{1C3937E2-636D-CDED-BE0C-B8BB2C82ECE3}" dt="2023-11-12T00:57:13.272" v="22" actId="1076"/>
          <ac:picMkLst>
            <pc:docMk/>
            <pc:sldMk cId="1340573411" sldId="261"/>
            <ac:picMk id="6" creationId="{EB47EDCD-DC8D-FA9F-786F-BD0345ECBD67}"/>
          </ac:picMkLst>
        </pc:picChg>
      </pc:sldChg>
      <pc:sldChg chg="modSp">
        <pc:chgData name="Noah Funderburgh" userId="S::nfunderbur@my.gcu.edu::d7af9bee-5e68-49c4-83d3-7cb907d1b63b" providerId="AD" clId="Web-{1C3937E2-636D-CDED-BE0C-B8BB2C82ECE3}" dt="2023-11-12T01:06:48.417" v="42" actId="20577"/>
        <pc:sldMkLst>
          <pc:docMk/>
          <pc:sldMk cId="930213676" sldId="265"/>
        </pc:sldMkLst>
        <pc:spChg chg="mod">
          <ac:chgData name="Noah Funderburgh" userId="S::nfunderbur@my.gcu.edu::d7af9bee-5e68-49c4-83d3-7cb907d1b63b" providerId="AD" clId="Web-{1C3937E2-636D-CDED-BE0C-B8BB2C82ECE3}" dt="2023-11-12T01:06:48.417" v="42" actId="20577"/>
          <ac:spMkLst>
            <pc:docMk/>
            <pc:sldMk cId="930213676" sldId="265"/>
            <ac:spMk id="3" creationId="{2DDD5340-D6B0-2822-39BE-8C0041AC08D1}"/>
          </ac:spMkLst>
        </pc:spChg>
      </pc:sldChg>
    </pc:docChg>
  </pc:docChgLst>
  <pc:docChgLst>
    <pc:chgData name="Noah Funderburgh" userId="S::nfunderbur@my.gcu.edu::d7af9bee-5e68-49c4-83d3-7cb907d1b63b" providerId="AD" clId="Web-{78120718-CBDC-4D44-909D-762CD9D38848}"/>
    <pc:docChg chg="addSld delSld modSld addMainMaster delMainMaster">
      <pc:chgData name="Noah Funderburgh" userId="S::nfunderbur@my.gcu.edu::d7af9bee-5e68-49c4-83d3-7cb907d1b63b" providerId="AD" clId="Web-{78120718-CBDC-4D44-909D-762CD9D38848}" dt="2023-11-08T18:29:26.772" v="204" actId="1076"/>
      <pc:docMkLst>
        <pc:docMk/>
      </pc:docMkLst>
      <pc:sldChg chg="addSp modSp mod setBg modClrScheme chgLayout">
        <pc:chgData name="Noah Funderburgh" userId="S::nfunderbur@my.gcu.edu::d7af9bee-5e68-49c4-83d3-7cb907d1b63b" providerId="AD" clId="Web-{78120718-CBDC-4D44-909D-762CD9D38848}" dt="2023-11-08T18:23:06.757" v="129" actId="1076"/>
        <pc:sldMkLst>
          <pc:docMk/>
          <pc:sldMk cId="109857222" sldId="256"/>
        </pc:sldMkLst>
        <pc:spChg chg="mod">
          <ac:chgData name="Noah Funderburgh" userId="S::nfunderbur@my.gcu.edu::d7af9bee-5e68-49c4-83d3-7cb907d1b63b" providerId="AD" clId="Web-{78120718-CBDC-4D44-909D-762CD9D38848}" dt="2023-11-08T18:23:06.757" v="12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oah Funderburgh" userId="S::nfunderbur@my.gcu.edu::d7af9bee-5e68-49c4-83d3-7cb907d1b63b" providerId="AD" clId="Web-{78120718-CBDC-4D44-909D-762CD9D38848}" dt="2023-11-08T18:19:47.046" v="24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oah Funderburgh" userId="S::nfunderbur@my.gcu.edu::d7af9bee-5e68-49c4-83d3-7cb907d1b63b" providerId="AD" clId="Web-{78120718-CBDC-4D44-909D-762CD9D38848}" dt="2023-11-08T18:18:34.340" v="0"/>
          <ac:spMkLst>
            <pc:docMk/>
            <pc:sldMk cId="109857222" sldId="256"/>
            <ac:spMk id="9" creationId="{9B37791B-B040-4694-BFDC-8DD132D86E8E}"/>
          </ac:spMkLst>
        </pc:spChg>
        <pc:grpChg chg="add">
          <ac:chgData name="Noah Funderburgh" userId="S::nfunderbur@my.gcu.edu::d7af9bee-5e68-49c4-83d3-7cb907d1b63b" providerId="AD" clId="Web-{78120718-CBDC-4D44-909D-762CD9D38848}" dt="2023-11-08T18:18:34.340" v="0"/>
          <ac:grpSpMkLst>
            <pc:docMk/>
            <pc:sldMk cId="109857222" sldId="256"/>
            <ac:grpSpMk id="11" creationId="{A7900967-84CA-47B4-9F1C-E787BAC1496A}"/>
          </ac:grpSpMkLst>
        </pc:grpChg>
        <pc:picChg chg="add mod">
          <ac:chgData name="Noah Funderburgh" userId="S::nfunderbur@my.gcu.edu::d7af9bee-5e68-49c4-83d3-7cb907d1b63b" providerId="AD" clId="Web-{78120718-CBDC-4D44-909D-762CD9D38848}" dt="2023-11-08T18:22:51.819" v="127" actId="14100"/>
          <ac:picMkLst>
            <pc:docMk/>
            <pc:sldMk cId="109857222" sldId="256"/>
            <ac:picMk id="4" creationId="{F91DE8D2-9BDE-AC4E-2A1E-24017FCD80E5}"/>
          </ac:picMkLst>
        </pc:picChg>
      </pc:sldChg>
      <pc:sldChg chg="modSp new">
        <pc:chgData name="Noah Funderburgh" userId="S::nfunderbur@my.gcu.edu::d7af9bee-5e68-49c4-83d3-7cb907d1b63b" providerId="AD" clId="Web-{78120718-CBDC-4D44-909D-762CD9D38848}" dt="2023-11-08T18:20:12.985" v="35" actId="20577"/>
        <pc:sldMkLst>
          <pc:docMk/>
          <pc:sldMk cId="2520233385" sldId="257"/>
        </pc:sldMkLst>
        <pc:spChg chg="mod">
          <ac:chgData name="Noah Funderburgh" userId="S::nfunderbur@my.gcu.edu::d7af9bee-5e68-49c4-83d3-7cb907d1b63b" providerId="AD" clId="Web-{78120718-CBDC-4D44-909D-762CD9D38848}" dt="2023-11-08T18:20:12.985" v="35" actId="20577"/>
          <ac:spMkLst>
            <pc:docMk/>
            <pc:sldMk cId="2520233385" sldId="257"/>
            <ac:spMk id="2" creationId="{5690A287-2052-6110-97FD-9844C7C3D0EF}"/>
          </ac:spMkLst>
        </pc:spChg>
      </pc:sldChg>
      <pc:sldChg chg="new del">
        <pc:chgData name="Noah Funderburgh" userId="S::nfunderbur@my.gcu.edu::d7af9bee-5e68-49c4-83d3-7cb907d1b63b" providerId="AD" clId="Web-{78120718-CBDC-4D44-909D-762CD9D38848}" dt="2023-11-08T18:20:19.954" v="37"/>
        <pc:sldMkLst>
          <pc:docMk/>
          <pc:sldMk cId="1520626895" sldId="258"/>
        </pc:sldMkLst>
      </pc:sldChg>
      <pc:sldChg chg="modSp add replId">
        <pc:chgData name="Noah Funderburgh" userId="S::nfunderbur@my.gcu.edu::d7af9bee-5e68-49c4-83d3-7cb907d1b63b" providerId="AD" clId="Web-{78120718-CBDC-4D44-909D-762CD9D38848}" dt="2023-11-08T18:20:41.926" v="45" actId="20577"/>
        <pc:sldMkLst>
          <pc:docMk/>
          <pc:sldMk cId="2622301764" sldId="258"/>
        </pc:sldMkLst>
        <pc:spChg chg="mod">
          <ac:chgData name="Noah Funderburgh" userId="S::nfunderbur@my.gcu.edu::d7af9bee-5e68-49c4-83d3-7cb907d1b63b" providerId="AD" clId="Web-{78120718-CBDC-4D44-909D-762CD9D38848}" dt="2023-11-08T18:20:41.926" v="45" actId="20577"/>
          <ac:spMkLst>
            <pc:docMk/>
            <pc:sldMk cId="2622301764" sldId="258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0:52.877" v="54" actId="20577"/>
        <pc:sldMkLst>
          <pc:docMk/>
          <pc:sldMk cId="3141403235" sldId="259"/>
        </pc:sldMkLst>
        <pc:spChg chg="mod">
          <ac:chgData name="Noah Funderburgh" userId="S::nfunderbur@my.gcu.edu::d7af9bee-5e68-49c4-83d3-7cb907d1b63b" providerId="AD" clId="Web-{78120718-CBDC-4D44-909D-762CD9D38848}" dt="2023-11-08T18:20:52.877" v="54" actId="20577"/>
          <ac:spMkLst>
            <pc:docMk/>
            <pc:sldMk cId="3141403235" sldId="259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1:01.877" v="56" actId="20577"/>
        <pc:sldMkLst>
          <pc:docMk/>
          <pc:sldMk cId="3523522322" sldId="260"/>
        </pc:sldMkLst>
        <pc:spChg chg="mod">
          <ac:chgData name="Noah Funderburgh" userId="S::nfunderbur@my.gcu.edu::d7af9bee-5e68-49c4-83d3-7cb907d1b63b" providerId="AD" clId="Web-{78120718-CBDC-4D44-909D-762CD9D38848}" dt="2023-11-08T18:21:01.877" v="56" actId="20577"/>
          <ac:spMkLst>
            <pc:docMk/>
            <pc:sldMk cId="3523522322" sldId="260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1:11.925" v="63" actId="20577"/>
        <pc:sldMkLst>
          <pc:docMk/>
          <pc:sldMk cId="1340573411" sldId="261"/>
        </pc:sldMkLst>
        <pc:spChg chg="mod">
          <ac:chgData name="Noah Funderburgh" userId="S::nfunderbur@my.gcu.edu::d7af9bee-5e68-49c4-83d3-7cb907d1b63b" providerId="AD" clId="Web-{78120718-CBDC-4D44-909D-762CD9D38848}" dt="2023-11-08T18:21:11.925" v="63" actId="20577"/>
          <ac:spMkLst>
            <pc:docMk/>
            <pc:sldMk cId="1340573411" sldId="261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1:28.910" v="74" actId="20577"/>
        <pc:sldMkLst>
          <pc:docMk/>
          <pc:sldMk cId="1798992543" sldId="262"/>
        </pc:sldMkLst>
        <pc:spChg chg="mod">
          <ac:chgData name="Noah Funderburgh" userId="S::nfunderbur@my.gcu.edu::d7af9bee-5e68-49c4-83d3-7cb907d1b63b" providerId="AD" clId="Web-{78120718-CBDC-4D44-909D-762CD9D38848}" dt="2023-11-08T18:21:28.910" v="74" actId="20577"/>
          <ac:spMkLst>
            <pc:docMk/>
            <pc:sldMk cId="1798992543" sldId="262"/>
            <ac:spMk id="2" creationId="{5690A287-2052-6110-97FD-9844C7C3D0EF}"/>
          </ac:spMkLst>
        </pc:spChg>
      </pc:sldChg>
      <pc:sldChg chg="addSp delSp modSp add replId">
        <pc:chgData name="Noah Funderburgh" userId="S::nfunderbur@my.gcu.edu::d7af9bee-5e68-49c4-83d3-7cb907d1b63b" providerId="AD" clId="Web-{78120718-CBDC-4D44-909D-762CD9D38848}" dt="2023-11-08T18:29:26.772" v="204" actId="1076"/>
        <pc:sldMkLst>
          <pc:docMk/>
          <pc:sldMk cId="3965854176" sldId="263"/>
        </pc:sldMkLst>
        <pc:spChg chg="mod">
          <ac:chgData name="Noah Funderburgh" userId="S::nfunderbur@my.gcu.edu::d7af9bee-5e68-49c4-83d3-7cb907d1b63b" providerId="AD" clId="Web-{78120718-CBDC-4D44-909D-762CD9D38848}" dt="2023-11-08T18:21:40.582" v="88" actId="20577"/>
          <ac:spMkLst>
            <pc:docMk/>
            <pc:sldMk cId="3965854176" sldId="263"/>
            <ac:spMk id="2" creationId="{5690A287-2052-6110-97FD-9844C7C3D0EF}"/>
          </ac:spMkLst>
        </pc:spChg>
        <pc:spChg chg="mod">
          <ac:chgData name="Noah Funderburgh" userId="S::nfunderbur@my.gcu.edu::d7af9bee-5e68-49c4-83d3-7cb907d1b63b" providerId="AD" clId="Web-{78120718-CBDC-4D44-909D-762CD9D38848}" dt="2023-11-08T18:27:10.329" v="177" actId="20577"/>
          <ac:spMkLst>
            <pc:docMk/>
            <pc:sldMk cId="3965854176" sldId="263"/>
            <ac:spMk id="3" creationId="{2DDD5340-D6B0-2822-39BE-8C0041AC08D1}"/>
          </ac:spMkLst>
        </pc:spChg>
        <pc:spChg chg="add del mod ord">
          <ac:chgData name="Noah Funderburgh" userId="S::nfunderbur@my.gcu.edu::d7af9bee-5e68-49c4-83d3-7cb907d1b63b" providerId="AD" clId="Web-{78120718-CBDC-4D44-909D-762CD9D38848}" dt="2023-11-08T18:28:57.255" v="194"/>
          <ac:spMkLst>
            <pc:docMk/>
            <pc:sldMk cId="3965854176" sldId="263"/>
            <ac:spMk id="5" creationId="{0C0CA3BA-D303-8733-E83A-3E77CC494BB9}"/>
          </ac:spMkLst>
        </pc:spChg>
        <pc:spChg chg="add mod ord">
          <ac:chgData name="Noah Funderburgh" userId="S::nfunderbur@my.gcu.edu::d7af9bee-5e68-49c4-83d3-7cb907d1b63b" providerId="AD" clId="Web-{78120718-CBDC-4D44-909D-762CD9D38848}" dt="2023-11-08T18:29:26.694" v="203" actId="1076"/>
          <ac:spMkLst>
            <pc:docMk/>
            <pc:sldMk cId="3965854176" sldId="263"/>
            <ac:spMk id="6" creationId="{2D1C5A47-AFE1-2D3D-33FC-C943936498EB}"/>
          </ac:spMkLst>
        </pc:spChg>
        <pc:picChg chg="add mod">
          <ac:chgData name="Noah Funderburgh" userId="S::nfunderbur@my.gcu.edu::d7af9bee-5e68-49c4-83d3-7cb907d1b63b" providerId="AD" clId="Web-{78120718-CBDC-4D44-909D-762CD9D38848}" dt="2023-11-08T18:29:26.772" v="204" actId="1076"/>
          <ac:picMkLst>
            <pc:docMk/>
            <pc:sldMk cId="3965854176" sldId="263"/>
            <ac:picMk id="4" creationId="{05D584A6-8CCE-AABD-5DC6-01CD6F766B0B}"/>
          </ac:picMkLst>
        </pc:picChg>
      </pc:sldChg>
      <pc:sldChg chg="modSp add replId">
        <pc:chgData name="Noah Funderburgh" userId="S::nfunderbur@my.gcu.edu::d7af9bee-5e68-49c4-83d3-7cb907d1b63b" providerId="AD" clId="Web-{78120718-CBDC-4D44-909D-762CD9D38848}" dt="2023-11-08T18:21:50.786" v="95" actId="20577"/>
        <pc:sldMkLst>
          <pc:docMk/>
          <pc:sldMk cId="3697574653" sldId="264"/>
        </pc:sldMkLst>
        <pc:spChg chg="mod">
          <ac:chgData name="Noah Funderburgh" userId="S::nfunderbur@my.gcu.edu::d7af9bee-5e68-49c4-83d3-7cb907d1b63b" providerId="AD" clId="Web-{78120718-CBDC-4D44-909D-762CD9D38848}" dt="2023-11-08T18:21:50.786" v="95" actId="20577"/>
          <ac:spMkLst>
            <pc:docMk/>
            <pc:sldMk cId="3697574653" sldId="264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4:59.496" v="161" actId="14100"/>
        <pc:sldMkLst>
          <pc:docMk/>
          <pc:sldMk cId="930213676" sldId="265"/>
        </pc:sldMkLst>
        <pc:spChg chg="mod">
          <ac:chgData name="Noah Funderburgh" userId="S::nfunderbur@my.gcu.edu::d7af9bee-5e68-49c4-83d3-7cb907d1b63b" providerId="AD" clId="Web-{78120718-CBDC-4D44-909D-762CD9D38848}" dt="2023-11-08T18:22:12.630" v="111" actId="20577"/>
          <ac:spMkLst>
            <pc:docMk/>
            <pc:sldMk cId="930213676" sldId="265"/>
            <ac:spMk id="2" creationId="{5690A287-2052-6110-97FD-9844C7C3D0EF}"/>
          </ac:spMkLst>
        </pc:spChg>
        <pc:spChg chg="mod">
          <ac:chgData name="Noah Funderburgh" userId="S::nfunderbur@my.gcu.edu::d7af9bee-5e68-49c4-83d3-7cb907d1b63b" providerId="AD" clId="Web-{78120718-CBDC-4D44-909D-762CD9D38848}" dt="2023-11-08T18:24:59.496" v="161" actId="14100"/>
          <ac:spMkLst>
            <pc:docMk/>
            <pc:sldMk cId="930213676" sldId="265"/>
            <ac:spMk id="3" creationId="{2DDD5340-D6B0-2822-39BE-8C0041AC08D1}"/>
          </ac:spMkLst>
        </pc:spChg>
      </pc:sldChg>
      <pc:sldMasterChg chg="del delSldLayout">
        <pc:chgData name="Noah Funderburgh" userId="S::nfunderbur@my.gcu.edu::d7af9bee-5e68-49c4-83d3-7cb907d1b63b" providerId="AD" clId="Web-{78120718-CBDC-4D44-909D-762CD9D38848}" dt="2023-11-08T18:18:34.340" v="0"/>
        <pc:sldMasterMkLst>
          <pc:docMk/>
          <pc:sldMasterMk cId="2460954070" sldId="2147483660"/>
        </pc:sldMasterMkLst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oah Funderburgh" userId="S::nfunderbur@my.gcu.edu::d7af9bee-5e68-49c4-83d3-7cb907d1b63b" providerId="AD" clId="Web-{78120718-CBDC-4D44-909D-762CD9D38848}" dt="2023-11-08T18:18:34.340" v="0"/>
        <pc:sldMasterMkLst>
          <pc:docMk/>
          <pc:sldMasterMk cId="4032634955" sldId="2147483711"/>
        </pc:sldMasterMkLst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2088705253" sldId="2147483700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1172354943" sldId="2147483701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2122175166" sldId="2147483702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609916174" sldId="2147483703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260159400" sldId="2147483704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1614803929" sldId="2147483705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497264900" sldId="2147483706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3776277888" sldId="2147483707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1484607133" sldId="2147483708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53273629" sldId="2147483709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587531947" sldId="2147483710"/>
          </pc:sldLayoutMkLst>
        </pc:sldLayoutChg>
      </pc:sldMasterChg>
    </pc:docChg>
  </pc:docChgLst>
  <pc:docChgLst>
    <pc:chgData name="Noah Funderburgh" userId="S::nfunderbur@my.gcu.edu::d7af9bee-5e68-49c4-83d3-7cb907d1b63b" providerId="AD" clId="Web-{987B730B-C606-80C8-4A59-FBCAA23DF519}"/>
    <pc:docChg chg="addSld delSld modSld">
      <pc:chgData name="Noah Funderburgh" userId="S::nfunderbur@my.gcu.edu::d7af9bee-5e68-49c4-83d3-7cb907d1b63b" providerId="AD" clId="Web-{987B730B-C606-80C8-4A59-FBCAA23DF519}" dt="2023-11-19T20:32:43.882" v="820" actId="20577"/>
      <pc:docMkLst>
        <pc:docMk/>
      </pc:docMkLst>
      <pc:sldChg chg="modSp">
        <pc:chgData name="Noah Funderburgh" userId="S::nfunderbur@my.gcu.edu::d7af9bee-5e68-49c4-83d3-7cb907d1b63b" providerId="AD" clId="Web-{987B730B-C606-80C8-4A59-FBCAA23DF519}" dt="2023-11-19T20:32:43.882" v="820" actId="20577"/>
        <pc:sldMkLst>
          <pc:docMk/>
          <pc:sldMk cId="109857222" sldId="256"/>
        </pc:sldMkLst>
        <pc:spChg chg="mod">
          <ac:chgData name="Noah Funderburgh" userId="S::nfunderbur@my.gcu.edu::d7af9bee-5e68-49c4-83d3-7cb907d1b63b" providerId="AD" clId="Web-{987B730B-C606-80C8-4A59-FBCAA23DF519}" dt="2023-11-19T19:13:59.76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32:43.882" v="82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oah Funderburgh" userId="S::nfunderbur@my.gcu.edu::d7af9bee-5e68-49c4-83d3-7cb907d1b63b" providerId="AD" clId="Web-{987B730B-C606-80C8-4A59-FBCAA23DF519}" dt="2023-11-19T20:06:26.210" v="566" actId="20577"/>
        <pc:sldMkLst>
          <pc:docMk/>
          <pc:sldMk cId="1857652014" sldId="257"/>
        </pc:sldMkLst>
        <pc:spChg chg="mod">
          <ac:chgData name="Noah Funderburgh" userId="S::nfunderbur@my.gcu.edu::d7af9bee-5e68-49c4-83d3-7cb907d1b63b" providerId="AD" clId="Web-{987B730B-C606-80C8-4A59-FBCAA23DF519}" dt="2023-11-19T19:15:26.513" v="21" actId="20577"/>
          <ac:spMkLst>
            <pc:docMk/>
            <pc:sldMk cId="1857652014" sldId="257"/>
            <ac:spMk id="2" creationId="{A7224CFB-8D8E-23EA-6DA4-7978B65BA213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06:26.210" v="566" actId="20577"/>
          <ac:spMkLst>
            <pc:docMk/>
            <pc:sldMk cId="1857652014" sldId="257"/>
            <ac:spMk id="3" creationId="{6C82A269-DB35-4B52-90C7-4519434C2B67}"/>
          </ac:spMkLst>
        </pc:spChg>
      </pc:sldChg>
      <pc:sldChg chg="del">
        <pc:chgData name="Noah Funderburgh" userId="S::nfunderbur@my.gcu.edu::d7af9bee-5e68-49c4-83d3-7cb907d1b63b" providerId="AD" clId="Web-{987B730B-C606-80C8-4A59-FBCAA23DF519}" dt="2023-11-19T19:14:11.136" v="4"/>
        <pc:sldMkLst>
          <pc:docMk/>
          <pc:sldMk cId="2520233385" sldId="257"/>
        </pc:sldMkLst>
      </pc:sldChg>
      <pc:sldChg chg="del">
        <pc:chgData name="Noah Funderburgh" userId="S::nfunderbur@my.gcu.edu::d7af9bee-5e68-49c4-83d3-7cb907d1b63b" providerId="AD" clId="Web-{987B730B-C606-80C8-4A59-FBCAA23DF519}" dt="2023-11-19T19:14:22.089" v="8"/>
        <pc:sldMkLst>
          <pc:docMk/>
          <pc:sldMk cId="2622301764" sldId="258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20:17:39.190" v="783" actId="1076"/>
        <pc:sldMkLst>
          <pc:docMk/>
          <pc:sldMk cId="3068382216" sldId="258"/>
        </pc:sldMkLst>
        <pc:spChg chg="mod">
          <ac:chgData name="Noah Funderburgh" userId="S::nfunderbur@my.gcu.edu::d7af9bee-5e68-49c4-83d3-7cb907d1b63b" providerId="AD" clId="Web-{987B730B-C606-80C8-4A59-FBCAA23DF519}" dt="2023-11-19T19:48:38.839" v="316" actId="1076"/>
          <ac:spMkLst>
            <pc:docMk/>
            <pc:sldMk cId="3068382216" sldId="258"/>
            <ac:spMk id="2" creationId="{D7A3FF9C-E024-1085-B8F4-4F4985935545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16:40.359" v="776" actId="20577"/>
          <ac:spMkLst>
            <pc:docMk/>
            <pc:sldMk cId="3068382216" sldId="258"/>
            <ac:spMk id="3" creationId="{321B3E9E-8C7F-FF3F-9E88-1E4F6D2C2485}"/>
          </ac:spMkLst>
        </pc:spChg>
        <pc:picChg chg="add mod">
          <ac:chgData name="Noah Funderburgh" userId="S::nfunderbur@my.gcu.edu::d7af9bee-5e68-49c4-83d3-7cb907d1b63b" providerId="AD" clId="Web-{987B730B-C606-80C8-4A59-FBCAA23DF519}" dt="2023-11-19T20:16:34.844" v="770" actId="1076"/>
          <ac:picMkLst>
            <pc:docMk/>
            <pc:sldMk cId="3068382216" sldId="258"/>
            <ac:picMk id="4" creationId="{4258C006-9237-529C-7B74-A3FC48923463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16:43.547" v="777" actId="1076"/>
          <ac:picMkLst>
            <pc:docMk/>
            <pc:sldMk cId="3068382216" sldId="258"/>
            <ac:picMk id="5" creationId="{CC194C9E-05D8-5FB6-E215-A9B21C2A8290}"/>
          </ac:picMkLst>
        </pc:picChg>
        <pc:picChg chg="add del mod">
          <ac:chgData name="Noah Funderburgh" userId="S::nfunderbur@my.gcu.edu::d7af9bee-5e68-49c4-83d3-7cb907d1b63b" providerId="AD" clId="Web-{987B730B-C606-80C8-4A59-FBCAA23DF519}" dt="2023-11-19T20:17:21.533" v="780"/>
          <ac:picMkLst>
            <pc:docMk/>
            <pc:sldMk cId="3068382216" sldId="258"/>
            <ac:picMk id="6" creationId="{24C4262E-2E49-FD37-80B0-E36BAFAB7207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17:39.190" v="783" actId="1076"/>
          <ac:picMkLst>
            <pc:docMk/>
            <pc:sldMk cId="3068382216" sldId="258"/>
            <ac:picMk id="7" creationId="{37669260-558C-3117-D97C-00632F766C4C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3.308" v="9"/>
        <pc:sldMkLst>
          <pc:docMk/>
          <pc:sldMk cId="3141403235" sldId="259"/>
        </pc:sldMkLst>
      </pc:sldChg>
      <pc:sldChg chg="modSp new">
        <pc:chgData name="Noah Funderburgh" userId="S::nfunderbur@my.gcu.edu::d7af9bee-5e68-49c4-83d3-7cb907d1b63b" providerId="AD" clId="Web-{987B730B-C606-80C8-4A59-FBCAA23DF519}" dt="2023-11-19T20:02:12.309" v="522" actId="20577"/>
        <pc:sldMkLst>
          <pc:docMk/>
          <pc:sldMk cId="3819502533" sldId="259"/>
        </pc:sldMkLst>
        <pc:spChg chg="mod">
          <ac:chgData name="Noah Funderburgh" userId="S::nfunderbur@my.gcu.edu::d7af9bee-5e68-49c4-83d3-7cb907d1b63b" providerId="AD" clId="Web-{987B730B-C606-80C8-4A59-FBCAA23DF519}" dt="2023-11-19T20:01:12.604" v="491" actId="1076"/>
          <ac:spMkLst>
            <pc:docMk/>
            <pc:sldMk cId="3819502533" sldId="259"/>
            <ac:spMk id="2" creationId="{EE4EE76B-75EC-AB94-A93E-56D18B062A0D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02:12.309" v="522" actId="20577"/>
          <ac:spMkLst>
            <pc:docMk/>
            <pc:sldMk cId="3819502533" sldId="259"/>
            <ac:spMk id="3" creationId="{C6A42D2D-D13C-B552-CC29-120F2C002C94}"/>
          </ac:spMkLst>
        </pc:spChg>
      </pc:sldChg>
      <pc:sldChg chg="modSp new">
        <pc:chgData name="Noah Funderburgh" userId="S::nfunderbur@my.gcu.edu::d7af9bee-5e68-49c4-83d3-7cb907d1b63b" providerId="AD" clId="Web-{987B730B-C606-80C8-4A59-FBCAA23DF519}" dt="2023-11-19T20:13:55.197" v="716" actId="20577"/>
        <pc:sldMkLst>
          <pc:docMk/>
          <pc:sldMk cId="252540476" sldId="260"/>
        </pc:sldMkLst>
        <pc:spChg chg="mod">
          <ac:chgData name="Noah Funderburgh" userId="S::nfunderbur@my.gcu.edu::d7af9bee-5e68-49c4-83d3-7cb907d1b63b" providerId="AD" clId="Web-{987B730B-C606-80C8-4A59-FBCAA23DF519}" dt="2023-11-19T20:01:58.121" v="508" actId="1076"/>
          <ac:spMkLst>
            <pc:docMk/>
            <pc:sldMk cId="252540476" sldId="260"/>
            <ac:spMk id="2" creationId="{AA775BA8-B137-1F33-0A60-FFA84A71B21A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13:55.197" v="716" actId="20577"/>
          <ac:spMkLst>
            <pc:docMk/>
            <pc:sldMk cId="252540476" sldId="260"/>
            <ac:spMk id="3" creationId="{37C3579E-C77A-BB83-54BE-6D7D7B02E79E}"/>
          </ac:spMkLst>
        </pc:spChg>
      </pc:sldChg>
      <pc:sldChg chg="del">
        <pc:chgData name="Noah Funderburgh" userId="S::nfunderbur@my.gcu.edu::d7af9bee-5e68-49c4-83d3-7cb907d1b63b" providerId="AD" clId="Web-{987B730B-C606-80C8-4A59-FBCAA23DF519}" dt="2023-11-19T19:14:24.558" v="10"/>
        <pc:sldMkLst>
          <pc:docMk/>
          <pc:sldMk cId="3523522322" sldId="260"/>
        </pc:sldMkLst>
      </pc:sldChg>
      <pc:sldChg chg="addSp modSp new">
        <pc:chgData name="Noah Funderburgh" userId="S::nfunderbur@my.gcu.edu::d7af9bee-5e68-49c4-83d3-7cb907d1b63b" providerId="AD" clId="Web-{987B730B-C606-80C8-4A59-FBCAA23DF519}" dt="2023-11-19T20:23:43.064" v="808" actId="20577"/>
        <pc:sldMkLst>
          <pc:docMk/>
          <pc:sldMk cId="950938351" sldId="261"/>
        </pc:sldMkLst>
        <pc:spChg chg="mod">
          <ac:chgData name="Noah Funderburgh" userId="S::nfunderbur@my.gcu.edu::d7af9bee-5e68-49c4-83d3-7cb907d1b63b" providerId="AD" clId="Web-{987B730B-C606-80C8-4A59-FBCAA23DF519}" dt="2023-11-19T20:06:30.460" v="567" actId="1076"/>
          <ac:spMkLst>
            <pc:docMk/>
            <pc:sldMk cId="950938351" sldId="261"/>
            <ac:spMk id="2" creationId="{7C8A414F-3F69-6898-EDAE-69938033F6F9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23:43.064" v="808" actId="20577"/>
          <ac:spMkLst>
            <pc:docMk/>
            <pc:sldMk cId="950938351" sldId="261"/>
            <ac:spMk id="3" creationId="{CDE41A95-EA4C-0AD5-AE63-702692387B60}"/>
          </ac:spMkLst>
        </pc:spChg>
        <pc:spChg chg="add mod ord">
          <ac:chgData name="Noah Funderburgh" userId="S::nfunderbur@my.gcu.edu::d7af9bee-5e68-49c4-83d3-7cb907d1b63b" providerId="AD" clId="Web-{987B730B-C606-80C8-4A59-FBCAA23DF519}" dt="2023-11-19T20:23:14.734" v="788" actId="1076"/>
          <ac:spMkLst>
            <pc:docMk/>
            <pc:sldMk cId="950938351" sldId="261"/>
            <ac:spMk id="5" creationId="{6499D008-98B8-2376-F0CC-E15DE4D45826}"/>
          </ac:spMkLst>
        </pc:spChg>
        <pc:picChg chg="add mod">
          <ac:chgData name="Noah Funderburgh" userId="S::nfunderbur@my.gcu.edu::d7af9bee-5e68-49c4-83d3-7cb907d1b63b" providerId="AD" clId="Web-{987B730B-C606-80C8-4A59-FBCAA23DF519}" dt="2023-11-19T20:23:14.750" v="789" actId="1076"/>
          <ac:picMkLst>
            <pc:docMk/>
            <pc:sldMk cId="950938351" sldId="261"/>
            <ac:picMk id="4" creationId="{E530CDAA-CB6F-D082-9FB8-0BAD64ADC7C9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15.354" v="5"/>
        <pc:sldMkLst>
          <pc:docMk/>
          <pc:sldMk cId="1340573411" sldId="261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19:24:35.941" v="281" actId="20577"/>
        <pc:sldMkLst>
          <pc:docMk/>
          <pc:sldMk cId="758012890" sldId="262"/>
        </pc:sldMkLst>
        <pc:spChg chg="mod">
          <ac:chgData name="Noah Funderburgh" userId="S::nfunderbur@my.gcu.edu::d7af9bee-5e68-49c4-83d3-7cb907d1b63b" providerId="AD" clId="Web-{987B730B-C606-80C8-4A59-FBCAA23DF519}" dt="2023-11-19T19:21:41.655" v="145" actId="20577"/>
          <ac:spMkLst>
            <pc:docMk/>
            <pc:sldMk cId="758012890" sldId="262"/>
            <ac:spMk id="2" creationId="{A0829982-1835-623A-114E-7315773ED0AA}"/>
          </ac:spMkLst>
        </pc:spChg>
        <pc:spChg chg="mod">
          <ac:chgData name="Noah Funderburgh" userId="S::nfunderbur@my.gcu.edu::d7af9bee-5e68-49c4-83d3-7cb907d1b63b" providerId="AD" clId="Web-{987B730B-C606-80C8-4A59-FBCAA23DF519}" dt="2023-11-19T19:24:35.941" v="281" actId="20577"/>
          <ac:spMkLst>
            <pc:docMk/>
            <pc:sldMk cId="758012890" sldId="262"/>
            <ac:spMk id="3" creationId="{36600FB9-56A6-2668-2F3A-4DDB142110D7}"/>
          </ac:spMkLst>
        </pc:spChg>
        <pc:picChg chg="add del mod">
          <ac:chgData name="Noah Funderburgh" userId="S::nfunderbur@my.gcu.edu::d7af9bee-5e68-49c4-83d3-7cb907d1b63b" providerId="AD" clId="Web-{987B730B-C606-80C8-4A59-FBCAA23DF519}" dt="2023-11-19T19:22:29.562" v="161"/>
          <ac:picMkLst>
            <pc:docMk/>
            <pc:sldMk cId="758012890" sldId="262"/>
            <ac:picMk id="4" creationId="{A4267AFA-21F1-0D1F-DF1E-DAEEBC2AB59D}"/>
          </ac:picMkLst>
        </pc:picChg>
      </pc:sldChg>
      <pc:sldChg chg="addSp delSp modSp new">
        <pc:chgData name="Noah Funderburgh" userId="S::nfunderbur@my.gcu.edu::d7af9bee-5e68-49c4-83d3-7cb907d1b63b" providerId="AD" clId="Web-{987B730B-C606-80C8-4A59-FBCAA23DF519}" dt="2023-11-19T19:22:46.438" v="166" actId="1076"/>
        <pc:sldMkLst>
          <pc:docMk/>
          <pc:sldMk cId="1061138358" sldId="263"/>
        </pc:sldMkLst>
        <pc:spChg chg="mod">
          <ac:chgData name="Noah Funderburgh" userId="S::nfunderbur@my.gcu.edu::d7af9bee-5e68-49c4-83d3-7cb907d1b63b" providerId="AD" clId="Web-{987B730B-C606-80C8-4A59-FBCAA23DF519}" dt="2023-11-19T19:22:25.562" v="159" actId="20577"/>
          <ac:spMkLst>
            <pc:docMk/>
            <pc:sldMk cId="1061138358" sldId="263"/>
            <ac:spMk id="2" creationId="{876287C4-E65C-095A-158C-72575959CDCA}"/>
          </ac:spMkLst>
        </pc:spChg>
        <pc:spChg chg="del">
          <ac:chgData name="Noah Funderburgh" userId="S::nfunderbur@my.gcu.edu::d7af9bee-5e68-49c4-83d3-7cb907d1b63b" providerId="AD" clId="Web-{987B730B-C606-80C8-4A59-FBCAA23DF519}" dt="2023-11-19T19:22:33.015" v="162"/>
          <ac:spMkLst>
            <pc:docMk/>
            <pc:sldMk cId="1061138358" sldId="263"/>
            <ac:spMk id="3" creationId="{F1FD66EA-5454-6CAB-EED8-DF52619A23D1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19:22:46.438" v="166" actId="1076"/>
          <ac:picMkLst>
            <pc:docMk/>
            <pc:sldMk cId="1061138358" sldId="263"/>
            <ac:picMk id="4" creationId="{6DB932C1-86EF-F888-A201-FA4773C6705C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0.292" v="7"/>
        <pc:sldMkLst>
          <pc:docMk/>
          <pc:sldMk cId="3965854176" sldId="263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20:05:59.678" v="564" actId="14100"/>
        <pc:sldMkLst>
          <pc:docMk/>
          <pc:sldMk cId="107456473" sldId="264"/>
        </pc:sldMkLst>
        <pc:spChg chg="mod">
          <ac:chgData name="Noah Funderburgh" userId="S::nfunderbur@my.gcu.edu::d7af9bee-5e68-49c4-83d3-7cb907d1b63b" providerId="AD" clId="Web-{987B730B-C606-80C8-4A59-FBCAA23DF519}" dt="2023-11-19T19:46:42.616" v="287" actId="1076"/>
          <ac:spMkLst>
            <pc:docMk/>
            <pc:sldMk cId="107456473" sldId="264"/>
            <ac:spMk id="2" creationId="{97C43952-8A1F-26EB-DE30-45968E58521D}"/>
          </ac:spMkLst>
        </pc:spChg>
        <pc:spChg chg="del">
          <ac:chgData name="Noah Funderburgh" userId="S::nfunderbur@my.gcu.edu::d7af9bee-5e68-49c4-83d3-7cb907d1b63b" providerId="AD" clId="Web-{987B730B-C606-80C8-4A59-FBCAA23DF519}" dt="2023-11-19T19:47:40.025" v="288"/>
          <ac:spMkLst>
            <pc:docMk/>
            <pc:sldMk cId="107456473" sldId="264"/>
            <ac:spMk id="3" creationId="{E2C2AB9B-21F1-A8DB-4B39-C830B81B100D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20:05:57.396" v="563" actId="14100"/>
          <ac:picMkLst>
            <pc:docMk/>
            <pc:sldMk cId="107456473" sldId="264"/>
            <ac:picMk id="4" creationId="{B653D909-0B18-CBB7-A31C-7A9DDF4D15AF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05:59.678" v="564" actId="14100"/>
          <ac:picMkLst>
            <pc:docMk/>
            <pc:sldMk cId="107456473" sldId="264"/>
            <ac:picMk id="5" creationId="{32570C8F-ADDA-DA6D-CBC7-66233EE61AE3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5.995" v="11"/>
        <pc:sldMkLst>
          <pc:docMk/>
          <pc:sldMk cId="3697574653" sldId="264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19:59:16.052" v="479" actId="1076"/>
        <pc:sldMkLst>
          <pc:docMk/>
          <pc:sldMk cId="336317551" sldId="265"/>
        </pc:sldMkLst>
        <pc:spChg chg="mod">
          <ac:chgData name="Noah Funderburgh" userId="S::nfunderbur@my.gcu.edu::d7af9bee-5e68-49c4-83d3-7cb907d1b63b" providerId="AD" clId="Web-{987B730B-C606-80C8-4A59-FBCAA23DF519}" dt="2023-11-19T19:57:14.438" v="463" actId="1076"/>
          <ac:spMkLst>
            <pc:docMk/>
            <pc:sldMk cId="336317551" sldId="265"/>
            <ac:spMk id="2" creationId="{503F7314-FE15-5776-B7F4-CE8520C35EE8}"/>
          </ac:spMkLst>
        </pc:spChg>
        <pc:spChg chg="del">
          <ac:chgData name="Noah Funderburgh" userId="S::nfunderbur@my.gcu.edu::d7af9bee-5e68-49c4-83d3-7cb907d1b63b" providerId="AD" clId="Web-{987B730B-C606-80C8-4A59-FBCAA23DF519}" dt="2023-11-19T19:58:48.348" v="464"/>
          <ac:spMkLst>
            <pc:docMk/>
            <pc:sldMk cId="336317551" sldId="265"/>
            <ac:spMk id="3" creationId="{4D028795-5B4E-6BA6-23A7-2EDA3957A112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19:59:16.006" v="478" actId="1076"/>
          <ac:picMkLst>
            <pc:docMk/>
            <pc:sldMk cId="336317551" sldId="265"/>
            <ac:picMk id="4" creationId="{7465162B-0E3B-835F-E049-CB03CA37A965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19:59:16.052" v="479" actId="1076"/>
          <ac:picMkLst>
            <pc:docMk/>
            <pc:sldMk cId="336317551" sldId="265"/>
            <ac:picMk id="5" creationId="{CF618CB5-784B-E7B8-8720-3EF34F6BBF39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7.574" v="12"/>
        <pc:sldMkLst>
          <pc:docMk/>
          <pc:sldMk cId="930213676" sldId="265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20:01:03.400" v="490" actId="1076"/>
        <pc:sldMkLst>
          <pc:docMk/>
          <pc:sldMk cId="1411486168" sldId="266"/>
        </pc:sldMkLst>
        <pc:spChg chg="mod">
          <ac:chgData name="Noah Funderburgh" userId="S::nfunderbur@my.gcu.edu::d7af9bee-5e68-49c4-83d3-7cb907d1b63b" providerId="AD" clId="Web-{987B730B-C606-80C8-4A59-FBCAA23DF519}" dt="2023-11-19T19:59:38.444" v="480" actId="1076"/>
          <ac:spMkLst>
            <pc:docMk/>
            <pc:sldMk cId="1411486168" sldId="266"/>
            <ac:spMk id="2" creationId="{14DDB5AC-D8F8-9698-4658-B3D6157CA30C}"/>
          </ac:spMkLst>
        </pc:spChg>
        <pc:spChg chg="del">
          <ac:chgData name="Noah Funderburgh" userId="S::nfunderbur@my.gcu.edu::d7af9bee-5e68-49c4-83d3-7cb907d1b63b" providerId="AD" clId="Web-{987B730B-C606-80C8-4A59-FBCAA23DF519}" dt="2023-11-19T20:00:39.649" v="481"/>
          <ac:spMkLst>
            <pc:docMk/>
            <pc:sldMk cId="1411486168" sldId="266"/>
            <ac:spMk id="3" creationId="{6E840357-F7E5-9C0F-4215-13ADA57FF98C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20:01:03.400" v="490" actId="1076"/>
          <ac:picMkLst>
            <pc:docMk/>
            <pc:sldMk cId="1411486168" sldId="266"/>
            <ac:picMk id="4" creationId="{B886A753-805B-D88E-B4B9-F521C3950B93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01:01.338" v="489" actId="1076"/>
          <ac:picMkLst>
            <pc:docMk/>
            <pc:sldMk cId="1411486168" sldId="266"/>
            <ac:picMk id="5" creationId="{86865DC3-5439-0396-B41E-24EC1AC38978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18.276" v="6"/>
        <pc:sldMkLst>
          <pc:docMk/>
          <pc:sldMk cId="1508243221" sldId="266"/>
        </pc:sldMkLst>
      </pc:sldChg>
    </pc:docChg>
  </pc:docChgLst>
  <pc:docChgLst>
    <pc:chgData name="Noah Funderburgh" userId="S::nfunderbur@my.gcu.edu::d7af9bee-5e68-49c4-83d3-7cb907d1b63b" providerId="AD" clId="Web-{C1824443-7503-953A-BB66-DB37B6B62D4D}"/>
    <pc:docChg chg="addSld delSld modSld sldOrd">
      <pc:chgData name="Noah Funderburgh" userId="S::nfunderbur@my.gcu.edu::d7af9bee-5e68-49c4-83d3-7cb907d1b63b" providerId="AD" clId="Web-{C1824443-7503-953A-BB66-DB37B6B62D4D}" dt="2023-11-09T04:06:37.303" v="118" actId="20577"/>
      <pc:docMkLst>
        <pc:docMk/>
      </pc:docMkLst>
      <pc:sldChg chg="addSp delSp modSp">
        <pc:chgData name="Noah Funderburgh" userId="S::nfunderbur@my.gcu.edu::d7af9bee-5e68-49c4-83d3-7cb907d1b63b" providerId="AD" clId="Web-{C1824443-7503-953A-BB66-DB37B6B62D4D}" dt="2023-11-09T04:03:41.171" v="89" actId="20577"/>
        <pc:sldMkLst>
          <pc:docMk/>
          <pc:sldMk cId="2520233385" sldId="257"/>
        </pc:sldMkLst>
        <pc:spChg chg="mod">
          <ac:chgData name="Noah Funderburgh" userId="S::nfunderbur@my.gcu.edu::d7af9bee-5e68-49c4-83d3-7cb907d1b63b" providerId="AD" clId="Web-{C1824443-7503-953A-BB66-DB37B6B62D4D}" dt="2023-11-09T03:59:23.084" v="30" actId="20577"/>
          <ac:spMkLst>
            <pc:docMk/>
            <pc:sldMk cId="2520233385" sldId="257"/>
            <ac:spMk id="2" creationId="{5690A287-2052-6110-97FD-9844C7C3D0EF}"/>
          </ac:spMkLst>
        </pc:spChg>
        <pc:spChg chg="mod">
          <ac:chgData name="Noah Funderburgh" userId="S::nfunderbur@my.gcu.edu::d7af9bee-5e68-49c4-83d3-7cb907d1b63b" providerId="AD" clId="Web-{C1824443-7503-953A-BB66-DB37B6B62D4D}" dt="2023-11-09T04:03:38.093" v="88" actId="20577"/>
          <ac:spMkLst>
            <pc:docMk/>
            <pc:sldMk cId="2520233385" sldId="257"/>
            <ac:spMk id="3" creationId="{2DDD5340-D6B0-2822-39BE-8C0041AC08D1}"/>
          </ac:spMkLst>
        </pc:spChg>
        <pc:spChg chg="add mod">
          <ac:chgData name="Noah Funderburgh" userId="S::nfunderbur@my.gcu.edu::d7af9bee-5e68-49c4-83d3-7cb907d1b63b" providerId="AD" clId="Web-{C1824443-7503-953A-BB66-DB37B6B62D4D}" dt="2023-11-09T04:03:41.171" v="89" actId="20577"/>
          <ac:spMkLst>
            <pc:docMk/>
            <pc:sldMk cId="2520233385" sldId="257"/>
            <ac:spMk id="5" creationId="{09C57C66-B0D9-8651-0D18-58935F6DE01E}"/>
          </ac:spMkLst>
        </pc:spChg>
        <pc:spChg chg="add del mod">
          <ac:chgData name="Noah Funderburgh" userId="S::nfunderbur@my.gcu.edu::d7af9bee-5e68-49c4-83d3-7cb907d1b63b" providerId="AD" clId="Web-{C1824443-7503-953A-BB66-DB37B6B62D4D}" dt="2023-11-09T04:00:54.400" v="55"/>
          <ac:spMkLst>
            <pc:docMk/>
            <pc:sldMk cId="2520233385" sldId="257"/>
            <ac:spMk id="6" creationId="{215BD3B0-1F64-6F0F-A938-596C88C4DCBC}"/>
          </ac:spMkLst>
        </pc:spChg>
        <pc:spChg chg="add mod">
          <ac:chgData name="Noah Funderburgh" userId="S::nfunderbur@my.gcu.edu::d7af9bee-5e68-49c4-83d3-7cb907d1b63b" providerId="AD" clId="Web-{C1824443-7503-953A-BB66-DB37B6B62D4D}" dt="2023-11-09T04:01:13.260" v="59" actId="20577"/>
          <ac:spMkLst>
            <pc:docMk/>
            <pc:sldMk cId="2520233385" sldId="257"/>
            <ac:spMk id="8" creationId="{9C977027-EEED-CA9D-1DB0-92D4054BFC28}"/>
          </ac:spMkLst>
        </pc:spChg>
        <pc:spChg chg="add mod">
          <ac:chgData name="Noah Funderburgh" userId="S::nfunderbur@my.gcu.edu::d7af9bee-5e68-49c4-83d3-7cb907d1b63b" providerId="AD" clId="Web-{C1824443-7503-953A-BB66-DB37B6B62D4D}" dt="2023-11-09T04:01:22.823" v="63" actId="20577"/>
          <ac:spMkLst>
            <pc:docMk/>
            <pc:sldMk cId="2520233385" sldId="257"/>
            <ac:spMk id="10" creationId="{8140E3EB-CE9F-D7AB-23B2-ACDAD2DE259D}"/>
          </ac:spMkLst>
        </pc:spChg>
      </pc:sldChg>
      <pc:sldChg chg="modSp">
        <pc:chgData name="Noah Funderburgh" userId="S::nfunderbur@my.gcu.edu::d7af9bee-5e68-49c4-83d3-7cb907d1b63b" providerId="AD" clId="Web-{C1824443-7503-953A-BB66-DB37B6B62D4D}" dt="2023-11-09T04:03:45.765" v="91" actId="20577"/>
        <pc:sldMkLst>
          <pc:docMk/>
          <pc:sldMk cId="2622301764" sldId="258"/>
        </pc:sldMkLst>
        <pc:spChg chg="mod">
          <ac:chgData name="Noah Funderburgh" userId="S::nfunderbur@my.gcu.edu::d7af9bee-5e68-49c4-83d3-7cb907d1b63b" providerId="AD" clId="Web-{C1824443-7503-953A-BB66-DB37B6B62D4D}" dt="2023-11-09T04:03:45.765" v="91" actId="20577"/>
          <ac:spMkLst>
            <pc:docMk/>
            <pc:sldMk cId="2622301764" sldId="258"/>
            <ac:spMk id="3" creationId="{2DDD5340-D6B0-2822-39BE-8C0041AC08D1}"/>
          </ac:spMkLst>
        </pc:spChg>
      </pc:sldChg>
      <pc:sldChg chg="addSp delSp modSp">
        <pc:chgData name="Noah Funderburgh" userId="S::nfunderbur@my.gcu.edu::d7af9bee-5e68-49c4-83d3-7cb907d1b63b" providerId="AD" clId="Web-{C1824443-7503-953A-BB66-DB37B6B62D4D}" dt="2023-11-09T04:06:24.396" v="115"/>
        <pc:sldMkLst>
          <pc:docMk/>
          <pc:sldMk cId="3141403235" sldId="259"/>
        </pc:sldMkLst>
        <pc:spChg chg="mod">
          <ac:chgData name="Noah Funderburgh" userId="S::nfunderbur@my.gcu.edu::d7af9bee-5e68-49c4-83d3-7cb907d1b63b" providerId="AD" clId="Web-{C1824443-7503-953A-BB66-DB37B6B62D4D}" dt="2023-11-09T04:04:47.861" v="97" actId="20577"/>
          <ac:spMkLst>
            <pc:docMk/>
            <pc:sldMk cId="3141403235" sldId="259"/>
            <ac:spMk id="2" creationId="{5690A287-2052-6110-97FD-9844C7C3D0EF}"/>
          </ac:spMkLst>
        </pc:spChg>
        <pc:spChg chg="del mod">
          <ac:chgData name="Noah Funderburgh" userId="S::nfunderbur@my.gcu.edu::d7af9bee-5e68-49c4-83d3-7cb907d1b63b" providerId="AD" clId="Web-{C1824443-7503-953A-BB66-DB37B6B62D4D}" dt="2023-11-09T04:04:54.940" v="98"/>
          <ac:spMkLst>
            <pc:docMk/>
            <pc:sldMk cId="3141403235" sldId="259"/>
            <ac:spMk id="3" creationId="{2DDD5340-D6B0-2822-39BE-8C0041AC08D1}"/>
          </ac:spMkLst>
        </pc:spChg>
        <pc:spChg chg="add mod ord">
          <ac:chgData name="Noah Funderburgh" userId="S::nfunderbur@my.gcu.edu::d7af9bee-5e68-49c4-83d3-7cb907d1b63b" providerId="AD" clId="Web-{C1824443-7503-953A-BB66-DB37B6B62D4D}" dt="2023-11-09T04:06:24.396" v="115"/>
          <ac:spMkLst>
            <pc:docMk/>
            <pc:sldMk cId="3141403235" sldId="259"/>
            <ac:spMk id="5" creationId="{FAC8B3FB-CCE6-955F-68D7-9712CB196F22}"/>
          </ac:spMkLst>
        </pc:spChg>
        <pc:picChg chg="add mod ord">
          <ac:chgData name="Noah Funderburgh" userId="S::nfunderbur@my.gcu.edu::d7af9bee-5e68-49c4-83d3-7cb907d1b63b" providerId="AD" clId="Web-{C1824443-7503-953A-BB66-DB37B6B62D4D}" dt="2023-11-09T04:06:06.380" v="114" actId="1076"/>
          <ac:picMkLst>
            <pc:docMk/>
            <pc:sldMk cId="3141403235" sldId="259"/>
            <ac:picMk id="4" creationId="{8C897853-1043-AAC8-7FDE-3B1A59CCED59}"/>
          </ac:picMkLst>
        </pc:picChg>
      </pc:sldChg>
      <pc:sldChg chg="modSp">
        <pc:chgData name="Noah Funderburgh" userId="S::nfunderbur@my.gcu.edu::d7af9bee-5e68-49c4-83d3-7cb907d1b63b" providerId="AD" clId="Web-{C1824443-7503-953A-BB66-DB37B6B62D4D}" dt="2023-11-09T04:06:37.303" v="118" actId="20577"/>
        <pc:sldMkLst>
          <pc:docMk/>
          <pc:sldMk cId="3523522322" sldId="260"/>
        </pc:sldMkLst>
        <pc:spChg chg="mod">
          <ac:chgData name="Noah Funderburgh" userId="S::nfunderbur@my.gcu.edu::d7af9bee-5e68-49c4-83d3-7cb907d1b63b" providerId="AD" clId="Web-{C1824443-7503-953A-BB66-DB37B6B62D4D}" dt="2023-11-09T04:06:37.303" v="118" actId="20577"/>
          <ac:spMkLst>
            <pc:docMk/>
            <pc:sldMk cId="3523522322" sldId="260"/>
            <ac:spMk id="3" creationId="{2DDD5340-D6B0-2822-39BE-8C0041AC08D1}"/>
          </ac:spMkLst>
        </pc:spChg>
      </pc:sldChg>
      <pc:sldChg chg="ord">
        <pc:chgData name="Noah Funderburgh" userId="S::nfunderbur@my.gcu.edu::d7af9bee-5e68-49c4-83d3-7cb907d1b63b" providerId="AD" clId="Web-{C1824443-7503-953A-BB66-DB37B6B62D4D}" dt="2023-11-09T04:02:33.528" v="75"/>
        <pc:sldMkLst>
          <pc:docMk/>
          <pc:sldMk cId="1340573411" sldId="261"/>
        </pc:sldMkLst>
      </pc:sldChg>
      <pc:sldChg chg="del">
        <pc:chgData name="Noah Funderburgh" userId="S::nfunderbur@my.gcu.edu::d7af9bee-5e68-49c4-83d3-7cb907d1b63b" providerId="AD" clId="Web-{C1824443-7503-953A-BB66-DB37B6B62D4D}" dt="2023-11-09T03:56:18.656" v="9"/>
        <pc:sldMkLst>
          <pc:docMk/>
          <pc:sldMk cId="1798992543" sldId="262"/>
        </pc:sldMkLst>
      </pc:sldChg>
      <pc:sldChg chg="ord">
        <pc:chgData name="Noah Funderburgh" userId="S::nfunderbur@my.gcu.edu::d7af9bee-5e68-49c4-83d3-7cb907d1b63b" providerId="AD" clId="Web-{C1824443-7503-953A-BB66-DB37B6B62D4D}" dt="2023-11-09T04:02:42.873" v="78"/>
        <pc:sldMkLst>
          <pc:docMk/>
          <pc:sldMk cId="3965854176" sldId="263"/>
        </pc:sldMkLst>
      </pc:sldChg>
      <pc:sldChg chg="addSp delSp modSp">
        <pc:chgData name="Noah Funderburgh" userId="S::nfunderbur@my.gcu.edu::d7af9bee-5e68-49c4-83d3-7cb907d1b63b" providerId="AD" clId="Web-{C1824443-7503-953A-BB66-DB37B6B62D4D}" dt="2023-11-09T03:57:02.532" v="19"/>
        <pc:sldMkLst>
          <pc:docMk/>
          <pc:sldMk cId="3697574653" sldId="264"/>
        </pc:sldMkLst>
        <pc:spChg chg="del">
          <ac:chgData name="Noah Funderburgh" userId="S::nfunderbur@my.gcu.edu::d7af9bee-5e68-49c4-83d3-7cb907d1b63b" providerId="AD" clId="Web-{C1824443-7503-953A-BB66-DB37B6B62D4D}" dt="2023-11-09T03:56:35.844" v="10"/>
          <ac:spMkLst>
            <pc:docMk/>
            <pc:sldMk cId="3697574653" sldId="264"/>
            <ac:spMk id="3" creationId="{2DDD5340-D6B0-2822-39BE-8C0041AC08D1}"/>
          </ac:spMkLst>
        </pc:spChg>
        <pc:picChg chg="add mod ord">
          <ac:chgData name="Noah Funderburgh" userId="S::nfunderbur@my.gcu.edu::d7af9bee-5e68-49c4-83d3-7cb907d1b63b" providerId="AD" clId="Web-{C1824443-7503-953A-BB66-DB37B6B62D4D}" dt="2023-11-09T03:57:02.532" v="19"/>
          <ac:picMkLst>
            <pc:docMk/>
            <pc:sldMk cId="3697574653" sldId="264"/>
            <ac:picMk id="4" creationId="{D0A1ED7A-963C-E3B5-9599-DD3FA6A5360D}"/>
          </ac:picMkLst>
        </pc:picChg>
      </pc:sldChg>
      <pc:sldChg chg="modSp">
        <pc:chgData name="Noah Funderburgh" userId="S::nfunderbur@my.gcu.edu::d7af9bee-5e68-49c4-83d3-7cb907d1b63b" providerId="AD" clId="Web-{C1824443-7503-953A-BB66-DB37B6B62D4D}" dt="2023-11-09T04:03:55.063" v="92" actId="20577"/>
        <pc:sldMkLst>
          <pc:docMk/>
          <pc:sldMk cId="930213676" sldId="265"/>
        </pc:sldMkLst>
        <pc:spChg chg="mod">
          <ac:chgData name="Noah Funderburgh" userId="S::nfunderbur@my.gcu.edu::d7af9bee-5e68-49c4-83d3-7cb907d1b63b" providerId="AD" clId="Web-{C1824443-7503-953A-BB66-DB37B6B62D4D}" dt="2023-11-09T04:03:55.063" v="92" actId="20577"/>
          <ac:spMkLst>
            <pc:docMk/>
            <pc:sldMk cId="930213676" sldId="265"/>
            <ac:spMk id="3" creationId="{2DDD5340-D6B0-2822-39BE-8C0041AC08D1}"/>
          </ac:spMkLst>
        </pc:spChg>
      </pc:sldChg>
      <pc:sldChg chg="addSp delSp modSp add ord">
        <pc:chgData name="Noah Funderburgh" userId="S::nfunderbur@my.gcu.edu::d7af9bee-5e68-49c4-83d3-7cb907d1b63b" providerId="AD" clId="Web-{C1824443-7503-953A-BB66-DB37B6B62D4D}" dt="2023-11-09T04:02:39.169" v="77"/>
        <pc:sldMkLst>
          <pc:docMk/>
          <pc:sldMk cId="1508243221" sldId="266"/>
        </pc:sldMkLst>
        <pc:spChg chg="del">
          <ac:chgData name="Noah Funderburgh" userId="S::nfunderbur@my.gcu.edu::d7af9bee-5e68-49c4-83d3-7cb907d1b63b" providerId="AD" clId="Web-{C1824443-7503-953A-BB66-DB37B6B62D4D}" dt="2023-11-09T03:55:41.826" v="3"/>
          <ac:spMkLst>
            <pc:docMk/>
            <pc:sldMk cId="1508243221" sldId="266"/>
            <ac:spMk id="3" creationId="{2DDD5340-D6B0-2822-39BE-8C0041AC08D1}"/>
          </ac:spMkLst>
        </pc:spChg>
        <pc:picChg chg="add mod ord">
          <ac:chgData name="Noah Funderburgh" userId="S::nfunderbur@my.gcu.edu::d7af9bee-5e68-49c4-83d3-7cb907d1b63b" providerId="AD" clId="Web-{C1824443-7503-953A-BB66-DB37B6B62D4D}" dt="2023-11-09T03:55:59.671" v="8" actId="14100"/>
          <ac:picMkLst>
            <pc:docMk/>
            <pc:sldMk cId="1508243221" sldId="266"/>
            <ac:picMk id="4" creationId="{DE77D516-2637-2BA6-267D-8922A09A2551}"/>
          </ac:picMkLst>
        </pc:picChg>
      </pc:sldChg>
      <pc:sldChg chg="new del">
        <pc:chgData name="Noah Funderburgh" userId="S::nfunderbur@my.gcu.edu::d7af9bee-5e68-49c4-83d3-7cb907d1b63b" providerId="AD" clId="Web-{C1824443-7503-953A-BB66-DB37B6B62D4D}" dt="2023-11-09T03:59:12.303" v="26"/>
        <pc:sldMkLst>
          <pc:docMk/>
          <pc:sldMk cId="261790499" sldId="267"/>
        </pc:sldMkLst>
      </pc:sldChg>
      <pc:sldChg chg="add del">
        <pc:chgData name="Noah Funderburgh" userId="S::nfunderbur@my.gcu.edu::d7af9bee-5e68-49c4-83d3-7cb907d1b63b" providerId="AD" clId="Web-{C1824443-7503-953A-BB66-DB37B6B62D4D}" dt="2023-11-09T03:54:55.247" v="2"/>
        <pc:sldMkLst>
          <pc:docMk/>
          <pc:sldMk cId="1604408365" sldId="267"/>
        </pc:sldMkLst>
      </pc:sldChg>
      <pc:sldChg chg="add del replId">
        <pc:chgData name="Noah Funderburgh" userId="S::nfunderbur@my.gcu.edu::d7af9bee-5e68-49c4-83d3-7cb907d1b63b" providerId="AD" clId="Web-{C1824443-7503-953A-BB66-DB37B6B62D4D}" dt="2023-11-09T04:02:49.826" v="79"/>
        <pc:sldMkLst>
          <pc:docMk/>
          <pc:sldMk cId="1162644504" sldId="268"/>
        </pc:sldMkLst>
      </pc:sldChg>
    </pc:docChg>
  </pc:docChgLst>
  <pc:docChgLst>
    <pc:chgData name="Noah Funderburgh" userId="S::nfunderbur@my.gcu.edu::d7af9bee-5e68-49c4-83d3-7cb907d1b63b" providerId="AD" clId="Web-{6CD61D90-0D19-3498-0931-5D2FD4F5B9AB}"/>
    <pc:docChg chg="modSld">
      <pc:chgData name="Noah Funderburgh" userId="S::nfunderbur@my.gcu.edu::d7af9bee-5e68-49c4-83d3-7cb907d1b63b" providerId="AD" clId="Web-{6CD61D90-0D19-3498-0931-5D2FD4F5B9AB}" dt="2023-11-08T23:18:27.969" v="7" actId="1076"/>
      <pc:docMkLst>
        <pc:docMk/>
      </pc:docMkLst>
      <pc:sldChg chg="addSp delSp modSp">
        <pc:chgData name="Noah Funderburgh" userId="S::nfunderbur@my.gcu.edu::d7af9bee-5e68-49c4-83d3-7cb907d1b63b" providerId="AD" clId="Web-{6CD61D90-0D19-3498-0931-5D2FD4F5B9AB}" dt="2023-11-08T23:18:27.969" v="7" actId="1076"/>
        <pc:sldMkLst>
          <pc:docMk/>
          <pc:sldMk cId="1340573411" sldId="261"/>
        </pc:sldMkLst>
        <pc:spChg chg="del">
          <ac:chgData name="Noah Funderburgh" userId="S::nfunderbur@my.gcu.edu::d7af9bee-5e68-49c4-83d3-7cb907d1b63b" providerId="AD" clId="Web-{6CD61D90-0D19-3498-0931-5D2FD4F5B9AB}" dt="2023-11-08T23:18:12.297" v="4"/>
          <ac:spMkLst>
            <pc:docMk/>
            <pc:sldMk cId="1340573411" sldId="261"/>
            <ac:spMk id="3" creationId="{2DDD5340-D6B0-2822-39BE-8C0041AC08D1}"/>
          </ac:spMkLst>
        </pc:spChg>
        <pc:picChg chg="add mod ord">
          <ac:chgData name="Noah Funderburgh" userId="S::nfunderbur@my.gcu.edu::d7af9bee-5e68-49c4-83d3-7cb907d1b63b" providerId="AD" clId="Web-{6CD61D90-0D19-3498-0931-5D2FD4F5B9AB}" dt="2023-11-08T23:18:27.969" v="7" actId="1076"/>
          <ac:picMkLst>
            <pc:docMk/>
            <pc:sldMk cId="1340573411" sldId="261"/>
            <ac:picMk id="4" creationId="{FEEB55C8-1DCC-B525-CCCE-100FC84A8D1A}"/>
          </ac:picMkLst>
        </pc:picChg>
      </pc:sldChg>
      <pc:sldChg chg="modSp">
        <pc:chgData name="Noah Funderburgh" userId="S::nfunderbur@my.gcu.edu::d7af9bee-5e68-49c4-83d3-7cb907d1b63b" providerId="AD" clId="Web-{6CD61D90-0D19-3498-0931-5D2FD4F5B9AB}" dt="2023-11-08T23:17:20.529" v="3" actId="14100"/>
        <pc:sldMkLst>
          <pc:docMk/>
          <pc:sldMk cId="3965854176" sldId="263"/>
        </pc:sldMkLst>
        <pc:spChg chg="mod">
          <ac:chgData name="Noah Funderburgh" userId="S::nfunderbur@my.gcu.edu::d7af9bee-5e68-49c4-83d3-7cb907d1b63b" providerId="AD" clId="Web-{6CD61D90-0D19-3498-0931-5D2FD4F5B9AB}" dt="2023-11-08T23:17:20.529" v="3" actId="14100"/>
          <ac:spMkLst>
            <pc:docMk/>
            <pc:sldMk cId="3965854176" sldId="263"/>
            <ac:spMk id="6" creationId="{2D1C5A47-AFE1-2D3D-33FC-C943936498EB}"/>
          </ac:spMkLst>
        </pc:spChg>
        <pc:picChg chg="mod">
          <ac:chgData name="Noah Funderburgh" userId="S::nfunderbur@my.gcu.edu::d7af9bee-5e68-49c4-83d3-7cb907d1b63b" providerId="AD" clId="Web-{6CD61D90-0D19-3498-0931-5D2FD4F5B9AB}" dt="2023-11-08T23:17:14.248" v="1" actId="1076"/>
          <ac:picMkLst>
            <pc:docMk/>
            <pc:sldMk cId="3965854176" sldId="263"/>
            <ac:picMk id="4" creationId="{05D584A6-8CCE-AABD-5DC6-01CD6F766B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0bbece00cd1f47e1a71aa0dcbf9780b5" TargetMode="External"/><Relationship Id="rId2" Type="http://schemas.openxmlformats.org/officeDocument/2006/relationships/hyperlink" Target="https://www.loom.com/share/c3f5efe7bad84c9193b4e4c878ae4d7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gcuedu6961-my.sharepoint.com/:w:/g/personal/nfunderbur_my_gcu_edu/Ef0WFSPrHPJAnf3USSWUpy8BPbPN2f2modxspdccvy1lWQ?e=Szkt22" TargetMode="External"/><Relationship Id="rId2" Type="http://schemas.openxmlformats.org/officeDocument/2006/relationships/hyperlink" Target="https://github.com/nfunderburgh/CST-391Milestone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oom.com/share/f2eed4d9beef4e9f9c55c3d6c9816771" TargetMode="External"/><Relationship Id="rId4" Type="http://schemas.openxmlformats.org/officeDocument/2006/relationships/hyperlink" Target="https://www.loom.com/share/4f66529213f1482c8fd1489acdedf6c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925" y="1263321"/>
            <a:ext cx="7677509" cy="2881311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/>
              <a:t>Prayer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962" y="4242295"/>
            <a:ext cx="6096000" cy="16255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By Noah Funderburgh</a:t>
            </a:r>
          </a:p>
          <a:p>
            <a:endParaRPr lang="en-US" dirty="0"/>
          </a:p>
          <a:p>
            <a:r>
              <a:rPr lang="en-US" dirty="0"/>
              <a:t>Screen Cast - </a:t>
            </a:r>
            <a:r>
              <a:rPr lang="en-US" dirty="0">
                <a:hlinkClick r:id="rId2"/>
              </a:rPr>
              <a:t>https://www.loom.com/share/c3f5efe7bad84c9193b4e4c878ae4d7c</a:t>
            </a:r>
            <a:endParaRPr lang="en-US" dirty="0">
              <a:ea typeface="+mn-lt"/>
              <a:cs typeface="+mn-lt"/>
              <a:hlinkClick r:id="rId3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1DE8D2-9BDE-AC4E-2A1E-24017FCD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4" r="520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0A20-9A60-8C00-6C97-4666751F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EC8E-5EF0-9209-8177-CABE73D1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57975"/>
            <a:ext cx="10668000" cy="3638026"/>
          </a:xfrm>
        </p:spPr>
        <p:txBody>
          <a:bodyPr/>
          <a:lstStyle/>
          <a:p>
            <a:r>
              <a:rPr lang="en-US" dirty="0"/>
              <a:t>Trouble looping through {{ </a:t>
            </a:r>
            <a:r>
              <a:rPr lang="en-US" dirty="0" err="1"/>
              <a:t>prayer.prayerRequest</a:t>
            </a:r>
            <a:r>
              <a:rPr lang="en-US" dirty="0"/>
              <a:t> }} </a:t>
            </a:r>
          </a:p>
          <a:p>
            <a:r>
              <a:rPr lang="en-US" dirty="0"/>
              <a:t>Keep getting this error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Didn’t realize I needed to include to loop through the database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77AE746-B48E-B79A-08F9-DA28101C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11" y="3510346"/>
            <a:ext cx="7306695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FB6C6-D538-2367-2012-6343B1B77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83" y="5620625"/>
            <a:ext cx="4507902" cy="6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89C2-AD4E-4913-50A0-9E13366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2154"/>
            <a:ext cx="9144000" cy="1263649"/>
          </a:xfrm>
        </p:spPr>
        <p:txBody>
          <a:bodyPr/>
          <a:lstStyle/>
          <a:p>
            <a:r>
              <a:rPr lang="en-US" dirty="0"/>
              <a:t>Pending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336-2F9B-0EF8-88C2-07875C96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5803"/>
            <a:ext cx="10668000" cy="4340197"/>
          </a:xfrm>
        </p:spPr>
        <p:txBody>
          <a:bodyPr/>
          <a:lstStyle/>
          <a:p>
            <a:r>
              <a:rPr lang="en-US" dirty="0"/>
              <a:t>There are no major bugs that effect the core of the application</a:t>
            </a:r>
          </a:p>
          <a:p>
            <a:r>
              <a:rPr lang="en-US" dirty="0"/>
              <a:t>One minor bug that I would like to fix is the pray id field within the edit and delete form</a:t>
            </a:r>
          </a:p>
          <a:p>
            <a:r>
              <a:rPr lang="en-US" dirty="0"/>
              <a:t>Currently it displays 0 as default and I wanted it to display placeholder text that said “Enter the Id of the Prayer to be updated/deleted”</a:t>
            </a:r>
          </a:p>
        </p:txBody>
      </p:sp>
      <p:pic>
        <p:nvPicPr>
          <p:cNvPr id="5" name="Picture 4" descr="A white background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76CE6281-EC17-7CDE-118D-0C3786F84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04" y="4320089"/>
            <a:ext cx="391532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B883-3F43-75BA-DA43-5EB8D45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6654"/>
            <a:ext cx="9144000" cy="1263649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9334-E594-55B3-C658-EEC01E42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0303"/>
            <a:ext cx="10668000" cy="4415697"/>
          </a:xfrm>
        </p:spPr>
        <p:txBody>
          <a:bodyPr/>
          <a:lstStyle/>
          <a:p>
            <a:r>
              <a:rPr lang="en-US" dirty="0"/>
              <a:t>I learned the importance of API documentation</a:t>
            </a:r>
          </a:p>
          <a:p>
            <a:endParaRPr lang="en-US" dirty="0"/>
          </a:p>
          <a:p>
            <a:r>
              <a:rPr lang="en-US" dirty="0"/>
              <a:t>I found myself frequently looking back at my previous milestone to make sure I had the model structure and API Entry points</a:t>
            </a:r>
          </a:p>
          <a:p>
            <a:endParaRPr lang="en-US" dirty="0"/>
          </a:p>
          <a:p>
            <a:r>
              <a:rPr lang="en-US" dirty="0"/>
              <a:t>I could have improved my API documentation so I could easily look back a word file to get a clear understanding instead of going back through the code</a:t>
            </a:r>
          </a:p>
        </p:txBody>
      </p:sp>
    </p:spTree>
    <p:extLst>
      <p:ext uri="{BB962C8B-B14F-4D97-AF65-F5344CB8AC3E}">
        <p14:creationId xmlns:p14="http://schemas.microsoft.com/office/powerpoint/2010/main" val="4283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4CFB-8D8E-23EA-6DA4-7978B65B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69-DB35-4B52-90C7-4519434C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1807"/>
            <a:ext cx="10668000" cy="3814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 Repo -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https://github.com/nfunderburgh/CST-391Milestone.git</a:t>
            </a:r>
          </a:p>
          <a:p>
            <a:r>
              <a:rPr lang="en-US" dirty="0">
                <a:ea typeface="+mn-lt"/>
                <a:cs typeface="+mn-lt"/>
              </a:rPr>
              <a:t>Design Report - </a:t>
            </a:r>
            <a:r>
              <a:rPr lang="en-US" dirty="0">
                <a:hlinkClick r:id="rId3"/>
              </a:rPr>
              <a:t>Milestone _4_Noah_Funderburgh.docx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Angular Application - </a:t>
            </a:r>
            <a:r>
              <a:rPr lang="en-US" dirty="0">
                <a:ea typeface="+mn-lt"/>
                <a:cs typeface="+mn-lt"/>
                <a:hlinkClick r:id="rId4"/>
              </a:rPr>
              <a:t>https://www.loom.com/share/4f66529213f1482c8fd1489acdedf6c2</a:t>
            </a:r>
            <a:endParaRPr lang="en-US" dirty="0"/>
          </a:p>
          <a:p>
            <a:r>
              <a:rPr lang="en-US" dirty="0"/>
              <a:t>Code Overview - </a:t>
            </a:r>
            <a:r>
              <a:rPr lang="en-US" dirty="0">
                <a:hlinkClick r:id="rId5"/>
              </a:rPr>
              <a:t>https://www.loom.com/share/f2eed4d9beef4e9f9c55c3d6c9816771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5201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Prayer Application</vt:lpstr>
      <vt:lpstr>Challenges</vt:lpstr>
      <vt:lpstr>Pending Bugs</vt:lpstr>
      <vt:lpstr>Lessons learned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Noah Funderburgh</cp:lastModifiedBy>
  <cp:revision>352</cp:revision>
  <dcterms:created xsi:type="dcterms:W3CDTF">2023-11-08T18:17:21Z</dcterms:created>
  <dcterms:modified xsi:type="dcterms:W3CDTF">2023-12-03T17:55:35Z</dcterms:modified>
</cp:coreProperties>
</file>