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937E2-636D-CDED-BE0C-B8BB2C82ECE3}" v="44" dt="2023-11-12T01:06:48.417"/>
    <p1510:client id="{6CD61D90-0D19-3498-0931-5D2FD4F5B9AB}" v="9" dt="2023-11-08T23:18:27.969"/>
    <p1510:client id="{78120718-CBDC-4D44-909D-762CD9D38848}" v="218" dt="2023-11-08T18:29:26.772"/>
    <p1510:client id="{987B730B-C606-80C8-4A59-FBCAA23DF519}" v="844" dt="2023-11-19T20:32:43.882"/>
    <p1510:client id="{C1824443-7503-953A-BB66-DB37B6B62D4D}" v="112" dt="2023-11-09T04:06:37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Funderburgh" userId="S::nfunderbur@my.gcu.edu::d7af9bee-5e68-49c4-83d3-7cb907d1b63b" providerId="AD" clId="Web-{1C3937E2-636D-CDED-BE0C-B8BB2C82ECE3}"/>
    <pc:docChg chg="modSld">
      <pc:chgData name="Noah Funderburgh" userId="S::nfunderbur@my.gcu.edu::d7af9bee-5e68-49c4-83d3-7cb907d1b63b" providerId="AD" clId="Web-{1C3937E2-636D-CDED-BE0C-B8BB2C82ECE3}" dt="2023-11-12T01:06:48.417" v="42" actId="20577"/>
      <pc:docMkLst>
        <pc:docMk/>
      </pc:docMkLst>
      <pc:sldChg chg="modSp">
        <pc:chgData name="Noah Funderburgh" userId="S::nfunderbur@my.gcu.edu::d7af9bee-5e68-49c4-83d3-7cb907d1b63b" providerId="AD" clId="Web-{1C3937E2-636D-CDED-BE0C-B8BB2C82ECE3}" dt="2023-11-12T00:54:59.393" v="6" actId="20577"/>
        <pc:sldMkLst>
          <pc:docMk/>
          <pc:sldMk cId="109857222" sldId="256"/>
        </pc:sldMkLst>
        <pc:spChg chg="mod">
          <ac:chgData name="Noah Funderburgh" userId="S::nfunderbur@my.gcu.edu::d7af9bee-5e68-49c4-83d3-7cb907d1b63b" providerId="AD" clId="Web-{1C3937E2-636D-CDED-BE0C-B8BB2C82ECE3}" dt="2023-11-12T00:54:59.393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Noah Funderburgh" userId="S::nfunderbur@my.gcu.edu::d7af9bee-5e68-49c4-83d3-7cb907d1b63b" providerId="AD" clId="Web-{1C3937E2-636D-CDED-BE0C-B8BB2C82ECE3}" dt="2023-11-12T00:57:13.272" v="22" actId="1076"/>
        <pc:sldMkLst>
          <pc:docMk/>
          <pc:sldMk cId="1340573411" sldId="261"/>
        </pc:sldMkLst>
        <pc:spChg chg="add del mod">
          <ac:chgData name="Noah Funderburgh" userId="S::nfunderbur@my.gcu.edu::d7af9bee-5e68-49c4-83d3-7cb907d1b63b" providerId="AD" clId="Web-{1C3937E2-636D-CDED-BE0C-B8BB2C82ECE3}" dt="2023-11-12T00:56:42.725" v="8"/>
          <ac:spMkLst>
            <pc:docMk/>
            <pc:sldMk cId="1340573411" sldId="261"/>
            <ac:spMk id="5" creationId="{F909003F-4552-A2CD-32B0-42660804DBF5}"/>
          </ac:spMkLst>
        </pc:spChg>
        <pc:spChg chg="add mod ord">
          <ac:chgData name="Noah Funderburgh" userId="S::nfunderbur@my.gcu.edu::d7af9bee-5e68-49c4-83d3-7cb907d1b63b" providerId="AD" clId="Web-{1C3937E2-636D-CDED-BE0C-B8BB2C82ECE3}" dt="2023-11-12T00:57:11.851" v="21" actId="1076"/>
          <ac:spMkLst>
            <pc:docMk/>
            <pc:sldMk cId="1340573411" sldId="261"/>
            <ac:spMk id="7" creationId="{99E51DA4-13F3-BD7A-F9E5-E3E9BC2DD38A}"/>
          </ac:spMkLst>
        </pc:spChg>
        <pc:picChg chg="del">
          <ac:chgData name="Noah Funderburgh" userId="S::nfunderbur@my.gcu.edu::d7af9bee-5e68-49c4-83d3-7cb907d1b63b" providerId="AD" clId="Web-{1C3937E2-636D-CDED-BE0C-B8BB2C82ECE3}" dt="2023-11-12T00:56:39.146" v="7"/>
          <ac:picMkLst>
            <pc:docMk/>
            <pc:sldMk cId="1340573411" sldId="261"/>
            <ac:picMk id="4" creationId="{FEEB55C8-1DCC-B525-CCCE-100FC84A8D1A}"/>
          </ac:picMkLst>
        </pc:picChg>
        <pc:picChg chg="add mod ord">
          <ac:chgData name="Noah Funderburgh" userId="S::nfunderbur@my.gcu.edu::d7af9bee-5e68-49c4-83d3-7cb907d1b63b" providerId="AD" clId="Web-{1C3937E2-636D-CDED-BE0C-B8BB2C82ECE3}" dt="2023-11-12T00:57:13.272" v="22" actId="1076"/>
          <ac:picMkLst>
            <pc:docMk/>
            <pc:sldMk cId="1340573411" sldId="261"/>
            <ac:picMk id="6" creationId="{EB47EDCD-DC8D-FA9F-786F-BD0345ECBD67}"/>
          </ac:picMkLst>
        </pc:picChg>
      </pc:sldChg>
      <pc:sldChg chg="modSp">
        <pc:chgData name="Noah Funderburgh" userId="S::nfunderbur@my.gcu.edu::d7af9bee-5e68-49c4-83d3-7cb907d1b63b" providerId="AD" clId="Web-{1C3937E2-636D-CDED-BE0C-B8BB2C82ECE3}" dt="2023-11-12T01:06:48.417" v="42" actId="20577"/>
        <pc:sldMkLst>
          <pc:docMk/>
          <pc:sldMk cId="930213676" sldId="265"/>
        </pc:sldMkLst>
        <pc:spChg chg="mod">
          <ac:chgData name="Noah Funderburgh" userId="S::nfunderbur@my.gcu.edu::d7af9bee-5e68-49c4-83d3-7cb907d1b63b" providerId="AD" clId="Web-{1C3937E2-636D-CDED-BE0C-B8BB2C82ECE3}" dt="2023-11-12T01:06:48.417" v="42" actId="20577"/>
          <ac:spMkLst>
            <pc:docMk/>
            <pc:sldMk cId="930213676" sldId="265"/>
            <ac:spMk id="3" creationId="{2DDD5340-D6B0-2822-39BE-8C0041AC08D1}"/>
          </ac:spMkLst>
        </pc:spChg>
      </pc:sldChg>
    </pc:docChg>
  </pc:docChgLst>
  <pc:docChgLst>
    <pc:chgData name="Noah Funderburgh" userId="S::nfunderbur@my.gcu.edu::d7af9bee-5e68-49c4-83d3-7cb907d1b63b" providerId="AD" clId="Web-{78120718-CBDC-4D44-909D-762CD9D38848}"/>
    <pc:docChg chg="addSld delSld modSld addMainMaster delMainMaster">
      <pc:chgData name="Noah Funderburgh" userId="S::nfunderbur@my.gcu.edu::d7af9bee-5e68-49c4-83d3-7cb907d1b63b" providerId="AD" clId="Web-{78120718-CBDC-4D44-909D-762CD9D38848}" dt="2023-11-08T18:29:26.772" v="204" actId="1076"/>
      <pc:docMkLst>
        <pc:docMk/>
      </pc:docMkLst>
      <pc:sldChg chg="addSp modSp mod setBg modClrScheme chgLayout">
        <pc:chgData name="Noah Funderburgh" userId="S::nfunderbur@my.gcu.edu::d7af9bee-5e68-49c4-83d3-7cb907d1b63b" providerId="AD" clId="Web-{78120718-CBDC-4D44-909D-762CD9D38848}" dt="2023-11-08T18:23:06.757" v="129" actId="1076"/>
        <pc:sldMkLst>
          <pc:docMk/>
          <pc:sldMk cId="109857222" sldId="256"/>
        </pc:sldMkLst>
        <pc:spChg chg="mod">
          <ac:chgData name="Noah Funderburgh" userId="S::nfunderbur@my.gcu.edu::d7af9bee-5e68-49c4-83d3-7cb907d1b63b" providerId="AD" clId="Web-{78120718-CBDC-4D44-909D-762CD9D38848}" dt="2023-11-08T18:23:06.757" v="12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oah Funderburgh" userId="S::nfunderbur@my.gcu.edu::d7af9bee-5e68-49c4-83d3-7cb907d1b63b" providerId="AD" clId="Web-{78120718-CBDC-4D44-909D-762CD9D38848}" dt="2023-11-08T18:19:47.046" v="24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oah Funderburgh" userId="S::nfunderbur@my.gcu.edu::d7af9bee-5e68-49c4-83d3-7cb907d1b63b" providerId="AD" clId="Web-{78120718-CBDC-4D44-909D-762CD9D38848}" dt="2023-11-08T18:18:34.340" v="0"/>
          <ac:spMkLst>
            <pc:docMk/>
            <pc:sldMk cId="109857222" sldId="256"/>
            <ac:spMk id="9" creationId="{9B37791B-B040-4694-BFDC-8DD132D86E8E}"/>
          </ac:spMkLst>
        </pc:spChg>
        <pc:grpChg chg="add">
          <ac:chgData name="Noah Funderburgh" userId="S::nfunderbur@my.gcu.edu::d7af9bee-5e68-49c4-83d3-7cb907d1b63b" providerId="AD" clId="Web-{78120718-CBDC-4D44-909D-762CD9D38848}" dt="2023-11-08T18:18:34.340" v="0"/>
          <ac:grpSpMkLst>
            <pc:docMk/>
            <pc:sldMk cId="109857222" sldId="256"/>
            <ac:grpSpMk id="11" creationId="{A7900967-84CA-47B4-9F1C-E787BAC1496A}"/>
          </ac:grpSpMkLst>
        </pc:grpChg>
        <pc:picChg chg="add mod">
          <ac:chgData name="Noah Funderburgh" userId="S::nfunderbur@my.gcu.edu::d7af9bee-5e68-49c4-83d3-7cb907d1b63b" providerId="AD" clId="Web-{78120718-CBDC-4D44-909D-762CD9D38848}" dt="2023-11-08T18:22:51.819" v="127" actId="14100"/>
          <ac:picMkLst>
            <pc:docMk/>
            <pc:sldMk cId="109857222" sldId="256"/>
            <ac:picMk id="4" creationId="{F91DE8D2-9BDE-AC4E-2A1E-24017FCD80E5}"/>
          </ac:picMkLst>
        </pc:picChg>
      </pc:sldChg>
      <pc:sldChg chg="modSp new">
        <pc:chgData name="Noah Funderburgh" userId="S::nfunderbur@my.gcu.edu::d7af9bee-5e68-49c4-83d3-7cb907d1b63b" providerId="AD" clId="Web-{78120718-CBDC-4D44-909D-762CD9D38848}" dt="2023-11-08T18:20:12.985" v="35" actId="20577"/>
        <pc:sldMkLst>
          <pc:docMk/>
          <pc:sldMk cId="2520233385" sldId="257"/>
        </pc:sldMkLst>
        <pc:spChg chg="mod">
          <ac:chgData name="Noah Funderburgh" userId="S::nfunderbur@my.gcu.edu::d7af9bee-5e68-49c4-83d3-7cb907d1b63b" providerId="AD" clId="Web-{78120718-CBDC-4D44-909D-762CD9D38848}" dt="2023-11-08T18:20:12.985" v="35" actId="20577"/>
          <ac:spMkLst>
            <pc:docMk/>
            <pc:sldMk cId="2520233385" sldId="257"/>
            <ac:spMk id="2" creationId="{5690A287-2052-6110-97FD-9844C7C3D0EF}"/>
          </ac:spMkLst>
        </pc:spChg>
      </pc:sldChg>
      <pc:sldChg chg="new del">
        <pc:chgData name="Noah Funderburgh" userId="S::nfunderbur@my.gcu.edu::d7af9bee-5e68-49c4-83d3-7cb907d1b63b" providerId="AD" clId="Web-{78120718-CBDC-4D44-909D-762CD9D38848}" dt="2023-11-08T18:20:19.954" v="37"/>
        <pc:sldMkLst>
          <pc:docMk/>
          <pc:sldMk cId="1520626895" sldId="258"/>
        </pc:sldMkLst>
      </pc:sldChg>
      <pc:sldChg chg="modSp add replId">
        <pc:chgData name="Noah Funderburgh" userId="S::nfunderbur@my.gcu.edu::d7af9bee-5e68-49c4-83d3-7cb907d1b63b" providerId="AD" clId="Web-{78120718-CBDC-4D44-909D-762CD9D38848}" dt="2023-11-08T18:20:41.926" v="45" actId="20577"/>
        <pc:sldMkLst>
          <pc:docMk/>
          <pc:sldMk cId="2622301764" sldId="258"/>
        </pc:sldMkLst>
        <pc:spChg chg="mod">
          <ac:chgData name="Noah Funderburgh" userId="S::nfunderbur@my.gcu.edu::d7af9bee-5e68-49c4-83d3-7cb907d1b63b" providerId="AD" clId="Web-{78120718-CBDC-4D44-909D-762CD9D38848}" dt="2023-11-08T18:20:41.926" v="45" actId="20577"/>
          <ac:spMkLst>
            <pc:docMk/>
            <pc:sldMk cId="2622301764" sldId="258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0:52.877" v="54" actId="20577"/>
        <pc:sldMkLst>
          <pc:docMk/>
          <pc:sldMk cId="3141403235" sldId="259"/>
        </pc:sldMkLst>
        <pc:spChg chg="mod">
          <ac:chgData name="Noah Funderburgh" userId="S::nfunderbur@my.gcu.edu::d7af9bee-5e68-49c4-83d3-7cb907d1b63b" providerId="AD" clId="Web-{78120718-CBDC-4D44-909D-762CD9D38848}" dt="2023-11-08T18:20:52.877" v="54" actId="20577"/>
          <ac:spMkLst>
            <pc:docMk/>
            <pc:sldMk cId="3141403235" sldId="259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1:01.877" v="56" actId="20577"/>
        <pc:sldMkLst>
          <pc:docMk/>
          <pc:sldMk cId="3523522322" sldId="260"/>
        </pc:sldMkLst>
        <pc:spChg chg="mod">
          <ac:chgData name="Noah Funderburgh" userId="S::nfunderbur@my.gcu.edu::d7af9bee-5e68-49c4-83d3-7cb907d1b63b" providerId="AD" clId="Web-{78120718-CBDC-4D44-909D-762CD9D38848}" dt="2023-11-08T18:21:01.877" v="56" actId="20577"/>
          <ac:spMkLst>
            <pc:docMk/>
            <pc:sldMk cId="3523522322" sldId="260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1:11.925" v="63" actId="20577"/>
        <pc:sldMkLst>
          <pc:docMk/>
          <pc:sldMk cId="1340573411" sldId="261"/>
        </pc:sldMkLst>
        <pc:spChg chg="mod">
          <ac:chgData name="Noah Funderburgh" userId="S::nfunderbur@my.gcu.edu::d7af9bee-5e68-49c4-83d3-7cb907d1b63b" providerId="AD" clId="Web-{78120718-CBDC-4D44-909D-762CD9D38848}" dt="2023-11-08T18:21:11.925" v="63" actId="20577"/>
          <ac:spMkLst>
            <pc:docMk/>
            <pc:sldMk cId="1340573411" sldId="261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1:28.910" v="74" actId="20577"/>
        <pc:sldMkLst>
          <pc:docMk/>
          <pc:sldMk cId="1798992543" sldId="262"/>
        </pc:sldMkLst>
        <pc:spChg chg="mod">
          <ac:chgData name="Noah Funderburgh" userId="S::nfunderbur@my.gcu.edu::d7af9bee-5e68-49c4-83d3-7cb907d1b63b" providerId="AD" clId="Web-{78120718-CBDC-4D44-909D-762CD9D38848}" dt="2023-11-08T18:21:28.910" v="74" actId="20577"/>
          <ac:spMkLst>
            <pc:docMk/>
            <pc:sldMk cId="1798992543" sldId="262"/>
            <ac:spMk id="2" creationId="{5690A287-2052-6110-97FD-9844C7C3D0EF}"/>
          </ac:spMkLst>
        </pc:spChg>
      </pc:sldChg>
      <pc:sldChg chg="addSp delSp modSp add replId">
        <pc:chgData name="Noah Funderburgh" userId="S::nfunderbur@my.gcu.edu::d7af9bee-5e68-49c4-83d3-7cb907d1b63b" providerId="AD" clId="Web-{78120718-CBDC-4D44-909D-762CD9D38848}" dt="2023-11-08T18:29:26.772" v="204" actId="1076"/>
        <pc:sldMkLst>
          <pc:docMk/>
          <pc:sldMk cId="3965854176" sldId="263"/>
        </pc:sldMkLst>
        <pc:spChg chg="mod">
          <ac:chgData name="Noah Funderburgh" userId="S::nfunderbur@my.gcu.edu::d7af9bee-5e68-49c4-83d3-7cb907d1b63b" providerId="AD" clId="Web-{78120718-CBDC-4D44-909D-762CD9D38848}" dt="2023-11-08T18:21:40.582" v="88" actId="20577"/>
          <ac:spMkLst>
            <pc:docMk/>
            <pc:sldMk cId="3965854176" sldId="263"/>
            <ac:spMk id="2" creationId="{5690A287-2052-6110-97FD-9844C7C3D0EF}"/>
          </ac:spMkLst>
        </pc:spChg>
        <pc:spChg chg="mod">
          <ac:chgData name="Noah Funderburgh" userId="S::nfunderbur@my.gcu.edu::d7af9bee-5e68-49c4-83d3-7cb907d1b63b" providerId="AD" clId="Web-{78120718-CBDC-4D44-909D-762CD9D38848}" dt="2023-11-08T18:27:10.329" v="177" actId="20577"/>
          <ac:spMkLst>
            <pc:docMk/>
            <pc:sldMk cId="3965854176" sldId="263"/>
            <ac:spMk id="3" creationId="{2DDD5340-D6B0-2822-39BE-8C0041AC08D1}"/>
          </ac:spMkLst>
        </pc:spChg>
        <pc:spChg chg="add del mod ord">
          <ac:chgData name="Noah Funderburgh" userId="S::nfunderbur@my.gcu.edu::d7af9bee-5e68-49c4-83d3-7cb907d1b63b" providerId="AD" clId="Web-{78120718-CBDC-4D44-909D-762CD9D38848}" dt="2023-11-08T18:28:57.255" v="194"/>
          <ac:spMkLst>
            <pc:docMk/>
            <pc:sldMk cId="3965854176" sldId="263"/>
            <ac:spMk id="5" creationId="{0C0CA3BA-D303-8733-E83A-3E77CC494BB9}"/>
          </ac:spMkLst>
        </pc:spChg>
        <pc:spChg chg="add mod ord">
          <ac:chgData name="Noah Funderburgh" userId="S::nfunderbur@my.gcu.edu::d7af9bee-5e68-49c4-83d3-7cb907d1b63b" providerId="AD" clId="Web-{78120718-CBDC-4D44-909D-762CD9D38848}" dt="2023-11-08T18:29:26.694" v="203" actId="1076"/>
          <ac:spMkLst>
            <pc:docMk/>
            <pc:sldMk cId="3965854176" sldId="263"/>
            <ac:spMk id="6" creationId="{2D1C5A47-AFE1-2D3D-33FC-C943936498EB}"/>
          </ac:spMkLst>
        </pc:spChg>
        <pc:picChg chg="add mod">
          <ac:chgData name="Noah Funderburgh" userId="S::nfunderbur@my.gcu.edu::d7af9bee-5e68-49c4-83d3-7cb907d1b63b" providerId="AD" clId="Web-{78120718-CBDC-4D44-909D-762CD9D38848}" dt="2023-11-08T18:29:26.772" v="204" actId="1076"/>
          <ac:picMkLst>
            <pc:docMk/>
            <pc:sldMk cId="3965854176" sldId="263"/>
            <ac:picMk id="4" creationId="{05D584A6-8CCE-AABD-5DC6-01CD6F766B0B}"/>
          </ac:picMkLst>
        </pc:picChg>
      </pc:sldChg>
      <pc:sldChg chg="modSp add replId">
        <pc:chgData name="Noah Funderburgh" userId="S::nfunderbur@my.gcu.edu::d7af9bee-5e68-49c4-83d3-7cb907d1b63b" providerId="AD" clId="Web-{78120718-CBDC-4D44-909D-762CD9D38848}" dt="2023-11-08T18:21:50.786" v="95" actId="20577"/>
        <pc:sldMkLst>
          <pc:docMk/>
          <pc:sldMk cId="3697574653" sldId="264"/>
        </pc:sldMkLst>
        <pc:spChg chg="mod">
          <ac:chgData name="Noah Funderburgh" userId="S::nfunderbur@my.gcu.edu::d7af9bee-5e68-49c4-83d3-7cb907d1b63b" providerId="AD" clId="Web-{78120718-CBDC-4D44-909D-762CD9D38848}" dt="2023-11-08T18:21:50.786" v="95" actId="20577"/>
          <ac:spMkLst>
            <pc:docMk/>
            <pc:sldMk cId="3697574653" sldId="264"/>
            <ac:spMk id="2" creationId="{5690A287-2052-6110-97FD-9844C7C3D0EF}"/>
          </ac:spMkLst>
        </pc:spChg>
      </pc:sldChg>
      <pc:sldChg chg="modSp add replId">
        <pc:chgData name="Noah Funderburgh" userId="S::nfunderbur@my.gcu.edu::d7af9bee-5e68-49c4-83d3-7cb907d1b63b" providerId="AD" clId="Web-{78120718-CBDC-4D44-909D-762CD9D38848}" dt="2023-11-08T18:24:59.496" v="161" actId="14100"/>
        <pc:sldMkLst>
          <pc:docMk/>
          <pc:sldMk cId="930213676" sldId="265"/>
        </pc:sldMkLst>
        <pc:spChg chg="mod">
          <ac:chgData name="Noah Funderburgh" userId="S::nfunderbur@my.gcu.edu::d7af9bee-5e68-49c4-83d3-7cb907d1b63b" providerId="AD" clId="Web-{78120718-CBDC-4D44-909D-762CD9D38848}" dt="2023-11-08T18:22:12.630" v="111" actId="20577"/>
          <ac:spMkLst>
            <pc:docMk/>
            <pc:sldMk cId="930213676" sldId="265"/>
            <ac:spMk id="2" creationId="{5690A287-2052-6110-97FD-9844C7C3D0EF}"/>
          </ac:spMkLst>
        </pc:spChg>
        <pc:spChg chg="mod">
          <ac:chgData name="Noah Funderburgh" userId="S::nfunderbur@my.gcu.edu::d7af9bee-5e68-49c4-83d3-7cb907d1b63b" providerId="AD" clId="Web-{78120718-CBDC-4D44-909D-762CD9D38848}" dt="2023-11-08T18:24:59.496" v="161" actId="14100"/>
          <ac:spMkLst>
            <pc:docMk/>
            <pc:sldMk cId="930213676" sldId="265"/>
            <ac:spMk id="3" creationId="{2DDD5340-D6B0-2822-39BE-8C0041AC08D1}"/>
          </ac:spMkLst>
        </pc:spChg>
      </pc:sldChg>
      <pc:sldMasterChg chg="del delSldLayout">
        <pc:chgData name="Noah Funderburgh" userId="S::nfunderbur@my.gcu.edu::d7af9bee-5e68-49c4-83d3-7cb907d1b63b" providerId="AD" clId="Web-{78120718-CBDC-4D44-909D-762CD9D38848}" dt="2023-11-08T18:18:34.340" v="0"/>
        <pc:sldMasterMkLst>
          <pc:docMk/>
          <pc:sldMasterMk cId="2460954070" sldId="2147483660"/>
        </pc:sldMasterMkLst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Noah Funderburgh" userId="S::nfunderbur@my.gcu.edu::d7af9bee-5e68-49c4-83d3-7cb907d1b63b" providerId="AD" clId="Web-{78120718-CBDC-4D44-909D-762CD9D38848}" dt="2023-11-08T18:18:34.340" v="0"/>
        <pc:sldMasterMkLst>
          <pc:docMk/>
          <pc:sldMasterMk cId="4032634955" sldId="2147483711"/>
        </pc:sldMasterMkLst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2088705253" sldId="2147483700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1172354943" sldId="2147483701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2122175166" sldId="2147483702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609916174" sldId="2147483703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260159400" sldId="2147483704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1614803929" sldId="2147483705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497264900" sldId="2147483706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3776277888" sldId="2147483707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1484607133" sldId="2147483708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53273629" sldId="2147483709"/>
          </pc:sldLayoutMkLst>
        </pc:sldLayoutChg>
        <pc:sldLayoutChg chg="add">
          <pc:chgData name="Noah Funderburgh" userId="S::nfunderbur@my.gcu.edu::d7af9bee-5e68-49c4-83d3-7cb907d1b63b" providerId="AD" clId="Web-{78120718-CBDC-4D44-909D-762CD9D38848}" dt="2023-11-08T18:18:34.340" v="0"/>
          <pc:sldLayoutMkLst>
            <pc:docMk/>
            <pc:sldMasterMk cId="4032634955" sldId="2147483711"/>
            <pc:sldLayoutMk cId="587531947" sldId="2147483710"/>
          </pc:sldLayoutMkLst>
        </pc:sldLayoutChg>
      </pc:sldMasterChg>
    </pc:docChg>
  </pc:docChgLst>
  <pc:docChgLst>
    <pc:chgData name="Noah Funderburgh" userId="S::nfunderbur@my.gcu.edu::d7af9bee-5e68-49c4-83d3-7cb907d1b63b" providerId="AD" clId="Web-{987B730B-C606-80C8-4A59-FBCAA23DF519}"/>
    <pc:docChg chg="addSld delSld modSld">
      <pc:chgData name="Noah Funderburgh" userId="S::nfunderbur@my.gcu.edu::d7af9bee-5e68-49c4-83d3-7cb907d1b63b" providerId="AD" clId="Web-{987B730B-C606-80C8-4A59-FBCAA23DF519}" dt="2023-11-19T20:32:43.882" v="820" actId="20577"/>
      <pc:docMkLst>
        <pc:docMk/>
      </pc:docMkLst>
      <pc:sldChg chg="modSp">
        <pc:chgData name="Noah Funderburgh" userId="S::nfunderbur@my.gcu.edu::d7af9bee-5e68-49c4-83d3-7cb907d1b63b" providerId="AD" clId="Web-{987B730B-C606-80C8-4A59-FBCAA23DF519}" dt="2023-11-19T20:32:43.882" v="820" actId="20577"/>
        <pc:sldMkLst>
          <pc:docMk/>
          <pc:sldMk cId="109857222" sldId="256"/>
        </pc:sldMkLst>
        <pc:spChg chg="mod">
          <ac:chgData name="Noah Funderburgh" userId="S::nfunderbur@my.gcu.edu::d7af9bee-5e68-49c4-83d3-7cb907d1b63b" providerId="AD" clId="Web-{987B730B-C606-80C8-4A59-FBCAA23DF519}" dt="2023-11-19T19:13:59.760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32:43.882" v="82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oah Funderburgh" userId="S::nfunderbur@my.gcu.edu::d7af9bee-5e68-49c4-83d3-7cb907d1b63b" providerId="AD" clId="Web-{987B730B-C606-80C8-4A59-FBCAA23DF519}" dt="2023-11-19T20:06:26.210" v="566" actId="20577"/>
        <pc:sldMkLst>
          <pc:docMk/>
          <pc:sldMk cId="1857652014" sldId="257"/>
        </pc:sldMkLst>
        <pc:spChg chg="mod">
          <ac:chgData name="Noah Funderburgh" userId="S::nfunderbur@my.gcu.edu::d7af9bee-5e68-49c4-83d3-7cb907d1b63b" providerId="AD" clId="Web-{987B730B-C606-80C8-4A59-FBCAA23DF519}" dt="2023-11-19T19:15:26.513" v="21" actId="20577"/>
          <ac:spMkLst>
            <pc:docMk/>
            <pc:sldMk cId="1857652014" sldId="257"/>
            <ac:spMk id="2" creationId="{A7224CFB-8D8E-23EA-6DA4-7978B65BA213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06:26.210" v="566" actId="20577"/>
          <ac:spMkLst>
            <pc:docMk/>
            <pc:sldMk cId="1857652014" sldId="257"/>
            <ac:spMk id="3" creationId="{6C82A269-DB35-4B52-90C7-4519434C2B67}"/>
          </ac:spMkLst>
        </pc:spChg>
      </pc:sldChg>
      <pc:sldChg chg="del">
        <pc:chgData name="Noah Funderburgh" userId="S::nfunderbur@my.gcu.edu::d7af9bee-5e68-49c4-83d3-7cb907d1b63b" providerId="AD" clId="Web-{987B730B-C606-80C8-4A59-FBCAA23DF519}" dt="2023-11-19T19:14:11.136" v="4"/>
        <pc:sldMkLst>
          <pc:docMk/>
          <pc:sldMk cId="2520233385" sldId="257"/>
        </pc:sldMkLst>
      </pc:sldChg>
      <pc:sldChg chg="del">
        <pc:chgData name="Noah Funderburgh" userId="S::nfunderbur@my.gcu.edu::d7af9bee-5e68-49c4-83d3-7cb907d1b63b" providerId="AD" clId="Web-{987B730B-C606-80C8-4A59-FBCAA23DF519}" dt="2023-11-19T19:14:22.089" v="8"/>
        <pc:sldMkLst>
          <pc:docMk/>
          <pc:sldMk cId="2622301764" sldId="258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20:17:39.190" v="783" actId="1076"/>
        <pc:sldMkLst>
          <pc:docMk/>
          <pc:sldMk cId="3068382216" sldId="258"/>
        </pc:sldMkLst>
        <pc:spChg chg="mod">
          <ac:chgData name="Noah Funderburgh" userId="S::nfunderbur@my.gcu.edu::d7af9bee-5e68-49c4-83d3-7cb907d1b63b" providerId="AD" clId="Web-{987B730B-C606-80C8-4A59-FBCAA23DF519}" dt="2023-11-19T19:48:38.839" v="316" actId="1076"/>
          <ac:spMkLst>
            <pc:docMk/>
            <pc:sldMk cId="3068382216" sldId="258"/>
            <ac:spMk id="2" creationId="{D7A3FF9C-E024-1085-B8F4-4F4985935545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16:40.359" v="776" actId="20577"/>
          <ac:spMkLst>
            <pc:docMk/>
            <pc:sldMk cId="3068382216" sldId="258"/>
            <ac:spMk id="3" creationId="{321B3E9E-8C7F-FF3F-9E88-1E4F6D2C2485}"/>
          </ac:spMkLst>
        </pc:spChg>
        <pc:picChg chg="add mod">
          <ac:chgData name="Noah Funderburgh" userId="S::nfunderbur@my.gcu.edu::d7af9bee-5e68-49c4-83d3-7cb907d1b63b" providerId="AD" clId="Web-{987B730B-C606-80C8-4A59-FBCAA23DF519}" dt="2023-11-19T20:16:34.844" v="770" actId="1076"/>
          <ac:picMkLst>
            <pc:docMk/>
            <pc:sldMk cId="3068382216" sldId="258"/>
            <ac:picMk id="4" creationId="{4258C006-9237-529C-7B74-A3FC48923463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20:16:43.547" v="777" actId="1076"/>
          <ac:picMkLst>
            <pc:docMk/>
            <pc:sldMk cId="3068382216" sldId="258"/>
            <ac:picMk id="5" creationId="{CC194C9E-05D8-5FB6-E215-A9B21C2A8290}"/>
          </ac:picMkLst>
        </pc:picChg>
        <pc:picChg chg="add del mod">
          <ac:chgData name="Noah Funderburgh" userId="S::nfunderbur@my.gcu.edu::d7af9bee-5e68-49c4-83d3-7cb907d1b63b" providerId="AD" clId="Web-{987B730B-C606-80C8-4A59-FBCAA23DF519}" dt="2023-11-19T20:17:21.533" v="780"/>
          <ac:picMkLst>
            <pc:docMk/>
            <pc:sldMk cId="3068382216" sldId="258"/>
            <ac:picMk id="6" creationId="{24C4262E-2E49-FD37-80B0-E36BAFAB7207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20:17:39.190" v="783" actId="1076"/>
          <ac:picMkLst>
            <pc:docMk/>
            <pc:sldMk cId="3068382216" sldId="258"/>
            <ac:picMk id="7" creationId="{37669260-558C-3117-D97C-00632F766C4C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23.308" v="9"/>
        <pc:sldMkLst>
          <pc:docMk/>
          <pc:sldMk cId="3141403235" sldId="259"/>
        </pc:sldMkLst>
      </pc:sldChg>
      <pc:sldChg chg="modSp new">
        <pc:chgData name="Noah Funderburgh" userId="S::nfunderbur@my.gcu.edu::d7af9bee-5e68-49c4-83d3-7cb907d1b63b" providerId="AD" clId="Web-{987B730B-C606-80C8-4A59-FBCAA23DF519}" dt="2023-11-19T20:02:12.309" v="522" actId="20577"/>
        <pc:sldMkLst>
          <pc:docMk/>
          <pc:sldMk cId="3819502533" sldId="259"/>
        </pc:sldMkLst>
        <pc:spChg chg="mod">
          <ac:chgData name="Noah Funderburgh" userId="S::nfunderbur@my.gcu.edu::d7af9bee-5e68-49c4-83d3-7cb907d1b63b" providerId="AD" clId="Web-{987B730B-C606-80C8-4A59-FBCAA23DF519}" dt="2023-11-19T20:01:12.604" v="491" actId="1076"/>
          <ac:spMkLst>
            <pc:docMk/>
            <pc:sldMk cId="3819502533" sldId="259"/>
            <ac:spMk id="2" creationId="{EE4EE76B-75EC-AB94-A93E-56D18B062A0D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02:12.309" v="522" actId="20577"/>
          <ac:spMkLst>
            <pc:docMk/>
            <pc:sldMk cId="3819502533" sldId="259"/>
            <ac:spMk id="3" creationId="{C6A42D2D-D13C-B552-CC29-120F2C002C94}"/>
          </ac:spMkLst>
        </pc:spChg>
      </pc:sldChg>
      <pc:sldChg chg="modSp new">
        <pc:chgData name="Noah Funderburgh" userId="S::nfunderbur@my.gcu.edu::d7af9bee-5e68-49c4-83d3-7cb907d1b63b" providerId="AD" clId="Web-{987B730B-C606-80C8-4A59-FBCAA23DF519}" dt="2023-11-19T20:13:55.197" v="716" actId="20577"/>
        <pc:sldMkLst>
          <pc:docMk/>
          <pc:sldMk cId="252540476" sldId="260"/>
        </pc:sldMkLst>
        <pc:spChg chg="mod">
          <ac:chgData name="Noah Funderburgh" userId="S::nfunderbur@my.gcu.edu::d7af9bee-5e68-49c4-83d3-7cb907d1b63b" providerId="AD" clId="Web-{987B730B-C606-80C8-4A59-FBCAA23DF519}" dt="2023-11-19T20:01:58.121" v="508" actId="1076"/>
          <ac:spMkLst>
            <pc:docMk/>
            <pc:sldMk cId="252540476" sldId="260"/>
            <ac:spMk id="2" creationId="{AA775BA8-B137-1F33-0A60-FFA84A71B21A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13:55.197" v="716" actId="20577"/>
          <ac:spMkLst>
            <pc:docMk/>
            <pc:sldMk cId="252540476" sldId="260"/>
            <ac:spMk id="3" creationId="{37C3579E-C77A-BB83-54BE-6D7D7B02E79E}"/>
          </ac:spMkLst>
        </pc:spChg>
      </pc:sldChg>
      <pc:sldChg chg="del">
        <pc:chgData name="Noah Funderburgh" userId="S::nfunderbur@my.gcu.edu::d7af9bee-5e68-49c4-83d3-7cb907d1b63b" providerId="AD" clId="Web-{987B730B-C606-80C8-4A59-FBCAA23DF519}" dt="2023-11-19T19:14:24.558" v="10"/>
        <pc:sldMkLst>
          <pc:docMk/>
          <pc:sldMk cId="3523522322" sldId="260"/>
        </pc:sldMkLst>
      </pc:sldChg>
      <pc:sldChg chg="addSp modSp new">
        <pc:chgData name="Noah Funderburgh" userId="S::nfunderbur@my.gcu.edu::d7af9bee-5e68-49c4-83d3-7cb907d1b63b" providerId="AD" clId="Web-{987B730B-C606-80C8-4A59-FBCAA23DF519}" dt="2023-11-19T20:23:43.064" v="808" actId="20577"/>
        <pc:sldMkLst>
          <pc:docMk/>
          <pc:sldMk cId="950938351" sldId="261"/>
        </pc:sldMkLst>
        <pc:spChg chg="mod">
          <ac:chgData name="Noah Funderburgh" userId="S::nfunderbur@my.gcu.edu::d7af9bee-5e68-49c4-83d3-7cb907d1b63b" providerId="AD" clId="Web-{987B730B-C606-80C8-4A59-FBCAA23DF519}" dt="2023-11-19T20:06:30.460" v="567" actId="1076"/>
          <ac:spMkLst>
            <pc:docMk/>
            <pc:sldMk cId="950938351" sldId="261"/>
            <ac:spMk id="2" creationId="{7C8A414F-3F69-6898-EDAE-69938033F6F9}"/>
          </ac:spMkLst>
        </pc:spChg>
        <pc:spChg chg="mod">
          <ac:chgData name="Noah Funderburgh" userId="S::nfunderbur@my.gcu.edu::d7af9bee-5e68-49c4-83d3-7cb907d1b63b" providerId="AD" clId="Web-{987B730B-C606-80C8-4A59-FBCAA23DF519}" dt="2023-11-19T20:23:43.064" v="808" actId="20577"/>
          <ac:spMkLst>
            <pc:docMk/>
            <pc:sldMk cId="950938351" sldId="261"/>
            <ac:spMk id="3" creationId="{CDE41A95-EA4C-0AD5-AE63-702692387B60}"/>
          </ac:spMkLst>
        </pc:spChg>
        <pc:spChg chg="add mod ord">
          <ac:chgData name="Noah Funderburgh" userId="S::nfunderbur@my.gcu.edu::d7af9bee-5e68-49c4-83d3-7cb907d1b63b" providerId="AD" clId="Web-{987B730B-C606-80C8-4A59-FBCAA23DF519}" dt="2023-11-19T20:23:14.734" v="788" actId="1076"/>
          <ac:spMkLst>
            <pc:docMk/>
            <pc:sldMk cId="950938351" sldId="261"/>
            <ac:spMk id="5" creationId="{6499D008-98B8-2376-F0CC-E15DE4D45826}"/>
          </ac:spMkLst>
        </pc:spChg>
        <pc:picChg chg="add mod">
          <ac:chgData name="Noah Funderburgh" userId="S::nfunderbur@my.gcu.edu::d7af9bee-5e68-49c4-83d3-7cb907d1b63b" providerId="AD" clId="Web-{987B730B-C606-80C8-4A59-FBCAA23DF519}" dt="2023-11-19T20:23:14.750" v="789" actId="1076"/>
          <ac:picMkLst>
            <pc:docMk/>
            <pc:sldMk cId="950938351" sldId="261"/>
            <ac:picMk id="4" creationId="{E530CDAA-CB6F-D082-9FB8-0BAD64ADC7C9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15.354" v="5"/>
        <pc:sldMkLst>
          <pc:docMk/>
          <pc:sldMk cId="1340573411" sldId="261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19:24:35.941" v="281" actId="20577"/>
        <pc:sldMkLst>
          <pc:docMk/>
          <pc:sldMk cId="758012890" sldId="262"/>
        </pc:sldMkLst>
        <pc:spChg chg="mod">
          <ac:chgData name="Noah Funderburgh" userId="S::nfunderbur@my.gcu.edu::d7af9bee-5e68-49c4-83d3-7cb907d1b63b" providerId="AD" clId="Web-{987B730B-C606-80C8-4A59-FBCAA23DF519}" dt="2023-11-19T19:21:41.655" v="145" actId="20577"/>
          <ac:spMkLst>
            <pc:docMk/>
            <pc:sldMk cId="758012890" sldId="262"/>
            <ac:spMk id="2" creationId="{A0829982-1835-623A-114E-7315773ED0AA}"/>
          </ac:spMkLst>
        </pc:spChg>
        <pc:spChg chg="mod">
          <ac:chgData name="Noah Funderburgh" userId="S::nfunderbur@my.gcu.edu::d7af9bee-5e68-49c4-83d3-7cb907d1b63b" providerId="AD" clId="Web-{987B730B-C606-80C8-4A59-FBCAA23DF519}" dt="2023-11-19T19:24:35.941" v="281" actId="20577"/>
          <ac:spMkLst>
            <pc:docMk/>
            <pc:sldMk cId="758012890" sldId="262"/>
            <ac:spMk id="3" creationId="{36600FB9-56A6-2668-2F3A-4DDB142110D7}"/>
          </ac:spMkLst>
        </pc:spChg>
        <pc:picChg chg="add del mod">
          <ac:chgData name="Noah Funderburgh" userId="S::nfunderbur@my.gcu.edu::d7af9bee-5e68-49c4-83d3-7cb907d1b63b" providerId="AD" clId="Web-{987B730B-C606-80C8-4A59-FBCAA23DF519}" dt="2023-11-19T19:22:29.562" v="161"/>
          <ac:picMkLst>
            <pc:docMk/>
            <pc:sldMk cId="758012890" sldId="262"/>
            <ac:picMk id="4" creationId="{A4267AFA-21F1-0D1F-DF1E-DAEEBC2AB59D}"/>
          </ac:picMkLst>
        </pc:picChg>
      </pc:sldChg>
      <pc:sldChg chg="addSp delSp modSp new">
        <pc:chgData name="Noah Funderburgh" userId="S::nfunderbur@my.gcu.edu::d7af9bee-5e68-49c4-83d3-7cb907d1b63b" providerId="AD" clId="Web-{987B730B-C606-80C8-4A59-FBCAA23DF519}" dt="2023-11-19T19:22:46.438" v="166" actId="1076"/>
        <pc:sldMkLst>
          <pc:docMk/>
          <pc:sldMk cId="1061138358" sldId="263"/>
        </pc:sldMkLst>
        <pc:spChg chg="mod">
          <ac:chgData name="Noah Funderburgh" userId="S::nfunderbur@my.gcu.edu::d7af9bee-5e68-49c4-83d3-7cb907d1b63b" providerId="AD" clId="Web-{987B730B-C606-80C8-4A59-FBCAA23DF519}" dt="2023-11-19T19:22:25.562" v="159" actId="20577"/>
          <ac:spMkLst>
            <pc:docMk/>
            <pc:sldMk cId="1061138358" sldId="263"/>
            <ac:spMk id="2" creationId="{876287C4-E65C-095A-158C-72575959CDCA}"/>
          </ac:spMkLst>
        </pc:spChg>
        <pc:spChg chg="del">
          <ac:chgData name="Noah Funderburgh" userId="S::nfunderbur@my.gcu.edu::d7af9bee-5e68-49c4-83d3-7cb907d1b63b" providerId="AD" clId="Web-{987B730B-C606-80C8-4A59-FBCAA23DF519}" dt="2023-11-19T19:22:33.015" v="162"/>
          <ac:spMkLst>
            <pc:docMk/>
            <pc:sldMk cId="1061138358" sldId="263"/>
            <ac:spMk id="3" creationId="{F1FD66EA-5454-6CAB-EED8-DF52619A23D1}"/>
          </ac:spMkLst>
        </pc:spChg>
        <pc:picChg chg="add mod ord">
          <ac:chgData name="Noah Funderburgh" userId="S::nfunderbur@my.gcu.edu::d7af9bee-5e68-49c4-83d3-7cb907d1b63b" providerId="AD" clId="Web-{987B730B-C606-80C8-4A59-FBCAA23DF519}" dt="2023-11-19T19:22:46.438" v="166" actId="1076"/>
          <ac:picMkLst>
            <pc:docMk/>
            <pc:sldMk cId="1061138358" sldId="263"/>
            <ac:picMk id="4" creationId="{6DB932C1-86EF-F888-A201-FA4773C6705C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20.292" v="7"/>
        <pc:sldMkLst>
          <pc:docMk/>
          <pc:sldMk cId="3965854176" sldId="263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20:05:59.678" v="564" actId="14100"/>
        <pc:sldMkLst>
          <pc:docMk/>
          <pc:sldMk cId="107456473" sldId="264"/>
        </pc:sldMkLst>
        <pc:spChg chg="mod">
          <ac:chgData name="Noah Funderburgh" userId="S::nfunderbur@my.gcu.edu::d7af9bee-5e68-49c4-83d3-7cb907d1b63b" providerId="AD" clId="Web-{987B730B-C606-80C8-4A59-FBCAA23DF519}" dt="2023-11-19T19:46:42.616" v="287" actId="1076"/>
          <ac:spMkLst>
            <pc:docMk/>
            <pc:sldMk cId="107456473" sldId="264"/>
            <ac:spMk id="2" creationId="{97C43952-8A1F-26EB-DE30-45968E58521D}"/>
          </ac:spMkLst>
        </pc:spChg>
        <pc:spChg chg="del">
          <ac:chgData name="Noah Funderburgh" userId="S::nfunderbur@my.gcu.edu::d7af9bee-5e68-49c4-83d3-7cb907d1b63b" providerId="AD" clId="Web-{987B730B-C606-80C8-4A59-FBCAA23DF519}" dt="2023-11-19T19:47:40.025" v="288"/>
          <ac:spMkLst>
            <pc:docMk/>
            <pc:sldMk cId="107456473" sldId="264"/>
            <ac:spMk id="3" creationId="{E2C2AB9B-21F1-A8DB-4B39-C830B81B100D}"/>
          </ac:spMkLst>
        </pc:spChg>
        <pc:picChg chg="add mod ord">
          <ac:chgData name="Noah Funderburgh" userId="S::nfunderbur@my.gcu.edu::d7af9bee-5e68-49c4-83d3-7cb907d1b63b" providerId="AD" clId="Web-{987B730B-C606-80C8-4A59-FBCAA23DF519}" dt="2023-11-19T20:05:57.396" v="563" actId="14100"/>
          <ac:picMkLst>
            <pc:docMk/>
            <pc:sldMk cId="107456473" sldId="264"/>
            <ac:picMk id="4" creationId="{B653D909-0B18-CBB7-A31C-7A9DDF4D15AF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20:05:59.678" v="564" actId="14100"/>
          <ac:picMkLst>
            <pc:docMk/>
            <pc:sldMk cId="107456473" sldId="264"/>
            <ac:picMk id="5" creationId="{32570C8F-ADDA-DA6D-CBC7-66233EE61AE3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25.995" v="11"/>
        <pc:sldMkLst>
          <pc:docMk/>
          <pc:sldMk cId="3697574653" sldId="264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19:59:16.052" v="479" actId="1076"/>
        <pc:sldMkLst>
          <pc:docMk/>
          <pc:sldMk cId="336317551" sldId="265"/>
        </pc:sldMkLst>
        <pc:spChg chg="mod">
          <ac:chgData name="Noah Funderburgh" userId="S::nfunderbur@my.gcu.edu::d7af9bee-5e68-49c4-83d3-7cb907d1b63b" providerId="AD" clId="Web-{987B730B-C606-80C8-4A59-FBCAA23DF519}" dt="2023-11-19T19:57:14.438" v="463" actId="1076"/>
          <ac:spMkLst>
            <pc:docMk/>
            <pc:sldMk cId="336317551" sldId="265"/>
            <ac:spMk id="2" creationId="{503F7314-FE15-5776-B7F4-CE8520C35EE8}"/>
          </ac:spMkLst>
        </pc:spChg>
        <pc:spChg chg="del">
          <ac:chgData name="Noah Funderburgh" userId="S::nfunderbur@my.gcu.edu::d7af9bee-5e68-49c4-83d3-7cb907d1b63b" providerId="AD" clId="Web-{987B730B-C606-80C8-4A59-FBCAA23DF519}" dt="2023-11-19T19:58:48.348" v="464"/>
          <ac:spMkLst>
            <pc:docMk/>
            <pc:sldMk cId="336317551" sldId="265"/>
            <ac:spMk id="3" creationId="{4D028795-5B4E-6BA6-23A7-2EDA3957A112}"/>
          </ac:spMkLst>
        </pc:spChg>
        <pc:picChg chg="add mod ord">
          <ac:chgData name="Noah Funderburgh" userId="S::nfunderbur@my.gcu.edu::d7af9bee-5e68-49c4-83d3-7cb907d1b63b" providerId="AD" clId="Web-{987B730B-C606-80C8-4A59-FBCAA23DF519}" dt="2023-11-19T19:59:16.006" v="478" actId="1076"/>
          <ac:picMkLst>
            <pc:docMk/>
            <pc:sldMk cId="336317551" sldId="265"/>
            <ac:picMk id="4" creationId="{7465162B-0E3B-835F-E049-CB03CA37A965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19:59:16.052" v="479" actId="1076"/>
          <ac:picMkLst>
            <pc:docMk/>
            <pc:sldMk cId="336317551" sldId="265"/>
            <ac:picMk id="5" creationId="{CF618CB5-784B-E7B8-8720-3EF34F6BBF39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27.574" v="12"/>
        <pc:sldMkLst>
          <pc:docMk/>
          <pc:sldMk cId="930213676" sldId="265"/>
        </pc:sldMkLst>
      </pc:sldChg>
      <pc:sldChg chg="addSp delSp modSp new">
        <pc:chgData name="Noah Funderburgh" userId="S::nfunderbur@my.gcu.edu::d7af9bee-5e68-49c4-83d3-7cb907d1b63b" providerId="AD" clId="Web-{987B730B-C606-80C8-4A59-FBCAA23DF519}" dt="2023-11-19T20:01:03.400" v="490" actId="1076"/>
        <pc:sldMkLst>
          <pc:docMk/>
          <pc:sldMk cId="1411486168" sldId="266"/>
        </pc:sldMkLst>
        <pc:spChg chg="mod">
          <ac:chgData name="Noah Funderburgh" userId="S::nfunderbur@my.gcu.edu::d7af9bee-5e68-49c4-83d3-7cb907d1b63b" providerId="AD" clId="Web-{987B730B-C606-80C8-4A59-FBCAA23DF519}" dt="2023-11-19T19:59:38.444" v="480" actId="1076"/>
          <ac:spMkLst>
            <pc:docMk/>
            <pc:sldMk cId="1411486168" sldId="266"/>
            <ac:spMk id="2" creationId="{14DDB5AC-D8F8-9698-4658-B3D6157CA30C}"/>
          </ac:spMkLst>
        </pc:spChg>
        <pc:spChg chg="del">
          <ac:chgData name="Noah Funderburgh" userId="S::nfunderbur@my.gcu.edu::d7af9bee-5e68-49c4-83d3-7cb907d1b63b" providerId="AD" clId="Web-{987B730B-C606-80C8-4A59-FBCAA23DF519}" dt="2023-11-19T20:00:39.649" v="481"/>
          <ac:spMkLst>
            <pc:docMk/>
            <pc:sldMk cId="1411486168" sldId="266"/>
            <ac:spMk id="3" creationId="{6E840357-F7E5-9C0F-4215-13ADA57FF98C}"/>
          </ac:spMkLst>
        </pc:spChg>
        <pc:picChg chg="add mod ord">
          <ac:chgData name="Noah Funderburgh" userId="S::nfunderbur@my.gcu.edu::d7af9bee-5e68-49c4-83d3-7cb907d1b63b" providerId="AD" clId="Web-{987B730B-C606-80C8-4A59-FBCAA23DF519}" dt="2023-11-19T20:01:03.400" v="490" actId="1076"/>
          <ac:picMkLst>
            <pc:docMk/>
            <pc:sldMk cId="1411486168" sldId="266"/>
            <ac:picMk id="4" creationId="{B886A753-805B-D88E-B4B9-F521C3950B93}"/>
          </ac:picMkLst>
        </pc:picChg>
        <pc:picChg chg="add mod">
          <ac:chgData name="Noah Funderburgh" userId="S::nfunderbur@my.gcu.edu::d7af9bee-5e68-49c4-83d3-7cb907d1b63b" providerId="AD" clId="Web-{987B730B-C606-80C8-4A59-FBCAA23DF519}" dt="2023-11-19T20:01:01.338" v="489" actId="1076"/>
          <ac:picMkLst>
            <pc:docMk/>
            <pc:sldMk cId="1411486168" sldId="266"/>
            <ac:picMk id="5" creationId="{86865DC3-5439-0396-B41E-24EC1AC38978}"/>
          </ac:picMkLst>
        </pc:picChg>
      </pc:sldChg>
      <pc:sldChg chg="del">
        <pc:chgData name="Noah Funderburgh" userId="S::nfunderbur@my.gcu.edu::d7af9bee-5e68-49c4-83d3-7cb907d1b63b" providerId="AD" clId="Web-{987B730B-C606-80C8-4A59-FBCAA23DF519}" dt="2023-11-19T19:14:18.276" v="6"/>
        <pc:sldMkLst>
          <pc:docMk/>
          <pc:sldMk cId="1508243221" sldId="266"/>
        </pc:sldMkLst>
      </pc:sldChg>
    </pc:docChg>
  </pc:docChgLst>
  <pc:docChgLst>
    <pc:chgData name="Noah Funderburgh" userId="S::nfunderbur@my.gcu.edu::d7af9bee-5e68-49c4-83d3-7cb907d1b63b" providerId="AD" clId="Web-{C1824443-7503-953A-BB66-DB37B6B62D4D}"/>
    <pc:docChg chg="addSld delSld modSld sldOrd">
      <pc:chgData name="Noah Funderburgh" userId="S::nfunderbur@my.gcu.edu::d7af9bee-5e68-49c4-83d3-7cb907d1b63b" providerId="AD" clId="Web-{C1824443-7503-953A-BB66-DB37B6B62D4D}" dt="2023-11-09T04:06:37.303" v="118" actId="20577"/>
      <pc:docMkLst>
        <pc:docMk/>
      </pc:docMkLst>
      <pc:sldChg chg="addSp delSp modSp">
        <pc:chgData name="Noah Funderburgh" userId="S::nfunderbur@my.gcu.edu::d7af9bee-5e68-49c4-83d3-7cb907d1b63b" providerId="AD" clId="Web-{C1824443-7503-953A-BB66-DB37B6B62D4D}" dt="2023-11-09T04:03:41.171" v="89" actId="20577"/>
        <pc:sldMkLst>
          <pc:docMk/>
          <pc:sldMk cId="2520233385" sldId="257"/>
        </pc:sldMkLst>
        <pc:spChg chg="mod">
          <ac:chgData name="Noah Funderburgh" userId="S::nfunderbur@my.gcu.edu::d7af9bee-5e68-49c4-83d3-7cb907d1b63b" providerId="AD" clId="Web-{C1824443-7503-953A-BB66-DB37B6B62D4D}" dt="2023-11-09T03:59:23.084" v="30" actId="20577"/>
          <ac:spMkLst>
            <pc:docMk/>
            <pc:sldMk cId="2520233385" sldId="257"/>
            <ac:spMk id="2" creationId="{5690A287-2052-6110-97FD-9844C7C3D0EF}"/>
          </ac:spMkLst>
        </pc:spChg>
        <pc:spChg chg="mod">
          <ac:chgData name="Noah Funderburgh" userId="S::nfunderbur@my.gcu.edu::d7af9bee-5e68-49c4-83d3-7cb907d1b63b" providerId="AD" clId="Web-{C1824443-7503-953A-BB66-DB37B6B62D4D}" dt="2023-11-09T04:03:38.093" v="88" actId="20577"/>
          <ac:spMkLst>
            <pc:docMk/>
            <pc:sldMk cId="2520233385" sldId="257"/>
            <ac:spMk id="3" creationId="{2DDD5340-D6B0-2822-39BE-8C0041AC08D1}"/>
          </ac:spMkLst>
        </pc:spChg>
        <pc:spChg chg="add mod">
          <ac:chgData name="Noah Funderburgh" userId="S::nfunderbur@my.gcu.edu::d7af9bee-5e68-49c4-83d3-7cb907d1b63b" providerId="AD" clId="Web-{C1824443-7503-953A-BB66-DB37B6B62D4D}" dt="2023-11-09T04:03:41.171" v="89" actId="20577"/>
          <ac:spMkLst>
            <pc:docMk/>
            <pc:sldMk cId="2520233385" sldId="257"/>
            <ac:spMk id="5" creationId="{09C57C66-B0D9-8651-0D18-58935F6DE01E}"/>
          </ac:spMkLst>
        </pc:spChg>
        <pc:spChg chg="add del mod">
          <ac:chgData name="Noah Funderburgh" userId="S::nfunderbur@my.gcu.edu::d7af9bee-5e68-49c4-83d3-7cb907d1b63b" providerId="AD" clId="Web-{C1824443-7503-953A-BB66-DB37B6B62D4D}" dt="2023-11-09T04:00:54.400" v="55"/>
          <ac:spMkLst>
            <pc:docMk/>
            <pc:sldMk cId="2520233385" sldId="257"/>
            <ac:spMk id="6" creationId="{215BD3B0-1F64-6F0F-A938-596C88C4DCBC}"/>
          </ac:spMkLst>
        </pc:spChg>
        <pc:spChg chg="add mod">
          <ac:chgData name="Noah Funderburgh" userId="S::nfunderbur@my.gcu.edu::d7af9bee-5e68-49c4-83d3-7cb907d1b63b" providerId="AD" clId="Web-{C1824443-7503-953A-BB66-DB37B6B62D4D}" dt="2023-11-09T04:01:13.260" v="59" actId="20577"/>
          <ac:spMkLst>
            <pc:docMk/>
            <pc:sldMk cId="2520233385" sldId="257"/>
            <ac:spMk id="8" creationId="{9C977027-EEED-CA9D-1DB0-92D4054BFC28}"/>
          </ac:spMkLst>
        </pc:spChg>
        <pc:spChg chg="add mod">
          <ac:chgData name="Noah Funderburgh" userId="S::nfunderbur@my.gcu.edu::d7af9bee-5e68-49c4-83d3-7cb907d1b63b" providerId="AD" clId="Web-{C1824443-7503-953A-BB66-DB37B6B62D4D}" dt="2023-11-09T04:01:22.823" v="63" actId="20577"/>
          <ac:spMkLst>
            <pc:docMk/>
            <pc:sldMk cId="2520233385" sldId="257"/>
            <ac:spMk id="10" creationId="{8140E3EB-CE9F-D7AB-23B2-ACDAD2DE259D}"/>
          </ac:spMkLst>
        </pc:spChg>
      </pc:sldChg>
      <pc:sldChg chg="modSp">
        <pc:chgData name="Noah Funderburgh" userId="S::nfunderbur@my.gcu.edu::d7af9bee-5e68-49c4-83d3-7cb907d1b63b" providerId="AD" clId="Web-{C1824443-7503-953A-BB66-DB37B6B62D4D}" dt="2023-11-09T04:03:45.765" v="91" actId="20577"/>
        <pc:sldMkLst>
          <pc:docMk/>
          <pc:sldMk cId="2622301764" sldId="258"/>
        </pc:sldMkLst>
        <pc:spChg chg="mod">
          <ac:chgData name="Noah Funderburgh" userId="S::nfunderbur@my.gcu.edu::d7af9bee-5e68-49c4-83d3-7cb907d1b63b" providerId="AD" clId="Web-{C1824443-7503-953A-BB66-DB37B6B62D4D}" dt="2023-11-09T04:03:45.765" v="91" actId="20577"/>
          <ac:spMkLst>
            <pc:docMk/>
            <pc:sldMk cId="2622301764" sldId="258"/>
            <ac:spMk id="3" creationId="{2DDD5340-D6B0-2822-39BE-8C0041AC08D1}"/>
          </ac:spMkLst>
        </pc:spChg>
      </pc:sldChg>
      <pc:sldChg chg="addSp delSp modSp">
        <pc:chgData name="Noah Funderburgh" userId="S::nfunderbur@my.gcu.edu::d7af9bee-5e68-49c4-83d3-7cb907d1b63b" providerId="AD" clId="Web-{C1824443-7503-953A-BB66-DB37B6B62D4D}" dt="2023-11-09T04:06:24.396" v="115"/>
        <pc:sldMkLst>
          <pc:docMk/>
          <pc:sldMk cId="3141403235" sldId="259"/>
        </pc:sldMkLst>
        <pc:spChg chg="mod">
          <ac:chgData name="Noah Funderburgh" userId="S::nfunderbur@my.gcu.edu::d7af9bee-5e68-49c4-83d3-7cb907d1b63b" providerId="AD" clId="Web-{C1824443-7503-953A-BB66-DB37B6B62D4D}" dt="2023-11-09T04:04:47.861" v="97" actId="20577"/>
          <ac:spMkLst>
            <pc:docMk/>
            <pc:sldMk cId="3141403235" sldId="259"/>
            <ac:spMk id="2" creationId="{5690A287-2052-6110-97FD-9844C7C3D0EF}"/>
          </ac:spMkLst>
        </pc:spChg>
        <pc:spChg chg="del mod">
          <ac:chgData name="Noah Funderburgh" userId="S::nfunderbur@my.gcu.edu::d7af9bee-5e68-49c4-83d3-7cb907d1b63b" providerId="AD" clId="Web-{C1824443-7503-953A-BB66-DB37B6B62D4D}" dt="2023-11-09T04:04:54.940" v="98"/>
          <ac:spMkLst>
            <pc:docMk/>
            <pc:sldMk cId="3141403235" sldId="259"/>
            <ac:spMk id="3" creationId="{2DDD5340-D6B0-2822-39BE-8C0041AC08D1}"/>
          </ac:spMkLst>
        </pc:spChg>
        <pc:spChg chg="add mod ord">
          <ac:chgData name="Noah Funderburgh" userId="S::nfunderbur@my.gcu.edu::d7af9bee-5e68-49c4-83d3-7cb907d1b63b" providerId="AD" clId="Web-{C1824443-7503-953A-BB66-DB37B6B62D4D}" dt="2023-11-09T04:06:24.396" v="115"/>
          <ac:spMkLst>
            <pc:docMk/>
            <pc:sldMk cId="3141403235" sldId="259"/>
            <ac:spMk id="5" creationId="{FAC8B3FB-CCE6-955F-68D7-9712CB196F22}"/>
          </ac:spMkLst>
        </pc:spChg>
        <pc:picChg chg="add mod ord">
          <ac:chgData name="Noah Funderburgh" userId="S::nfunderbur@my.gcu.edu::d7af9bee-5e68-49c4-83d3-7cb907d1b63b" providerId="AD" clId="Web-{C1824443-7503-953A-BB66-DB37B6B62D4D}" dt="2023-11-09T04:06:06.380" v="114" actId="1076"/>
          <ac:picMkLst>
            <pc:docMk/>
            <pc:sldMk cId="3141403235" sldId="259"/>
            <ac:picMk id="4" creationId="{8C897853-1043-AAC8-7FDE-3B1A59CCED59}"/>
          </ac:picMkLst>
        </pc:picChg>
      </pc:sldChg>
      <pc:sldChg chg="modSp">
        <pc:chgData name="Noah Funderburgh" userId="S::nfunderbur@my.gcu.edu::d7af9bee-5e68-49c4-83d3-7cb907d1b63b" providerId="AD" clId="Web-{C1824443-7503-953A-BB66-DB37B6B62D4D}" dt="2023-11-09T04:06:37.303" v="118" actId="20577"/>
        <pc:sldMkLst>
          <pc:docMk/>
          <pc:sldMk cId="3523522322" sldId="260"/>
        </pc:sldMkLst>
        <pc:spChg chg="mod">
          <ac:chgData name="Noah Funderburgh" userId="S::nfunderbur@my.gcu.edu::d7af9bee-5e68-49c4-83d3-7cb907d1b63b" providerId="AD" clId="Web-{C1824443-7503-953A-BB66-DB37B6B62D4D}" dt="2023-11-09T04:06:37.303" v="118" actId="20577"/>
          <ac:spMkLst>
            <pc:docMk/>
            <pc:sldMk cId="3523522322" sldId="260"/>
            <ac:spMk id="3" creationId="{2DDD5340-D6B0-2822-39BE-8C0041AC08D1}"/>
          </ac:spMkLst>
        </pc:spChg>
      </pc:sldChg>
      <pc:sldChg chg="ord">
        <pc:chgData name="Noah Funderburgh" userId="S::nfunderbur@my.gcu.edu::d7af9bee-5e68-49c4-83d3-7cb907d1b63b" providerId="AD" clId="Web-{C1824443-7503-953A-BB66-DB37B6B62D4D}" dt="2023-11-09T04:02:33.528" v="75"/>
        <pc:sldMkLst>
          <pc:docMk/>
          <pc:sldMk cId="1340573411" sldId="261"/>
        </pc:sldMkLst>
      </pc:sldChg>
      <pc:sldChg chg="del">
        <pc:chgData name="Noah Funderburgh" userId="S::nfunderbur@my.gcu.edu::d7af9bee-5e68-49c4-83d3-7cb907d1b63b" providerId="AD" clId="Web-{C1824443-7503-953A-BB66-DB37B6B62D4D}" dt="2023-11-09T03:56:18.656" v="9"/>
        <pc:sldMkLst>
          <pc:docMk/>
          <pc:sldMk cId="1798992543" sldId="262"/>
        </pc:sldMkLst>
      </pc:sldChg>
      <pc:sldChg chg="ord">
        <pc:chgData name="Noah Funderburgh" userId="S::nfunderbur@my.gcu.edu::d7af9bee-5e68-49c4-83d3-7cb907d1b63b" providerId="AD" clId="Web-{C1824443-7503-953A-BB66-DB37B6B62D4D}" dt="2023-11-09T04:02:42.873" v="78"/>
        <pc:sldMkLst>
          <pc:docMk/>
          <pc:sldMk cId="3965854176" sldId="263"/>
        </pc:sldMkLst>
      </pc:sldChg>
      <pc:sldChg chg="addSp delSp modSp">
        <pc:chgData name="Noah Funderburgh" userId="S::nfunderbur@my.gcu.edu::d7af9bee-5e68-49c4-83d3-7cb907d1b63b" providerId="AD" clId="Web-{C1824443-7503-953A-BB66-DB37B6B62D4D}" dt="2023-11-09T03:57:02.532" v="19"/>
        <pc:sldMkLst>
          <pc:docMk/>
          <pc:sldMk cId="3697574653" sldId="264"/>
        </pc:sldMkLst>
        <pc:spChg chg="del">
          <ac:chgData name="Noah Funderburgh" userId="S::nfunderbur@my.gcu.edu::d7af9bee-5e68-49c4-83d3-7cb907d1b63b" providerId="AD" clId="Web-{C1824443-7503-953A-BB66-DB37B6B62D4D}" dt="2023-11-09T03:56:35.844" v="10"/>
          <ac:spMkLst>
            <pc:docMk/>
            <pc:sldMk cId="3697574653" sldId="264"/>
            <ac:spMk id="3" creationId="{2DDD5340-D6B0-2822-39BE-8C0041AC08D1}"/>
          </ac:spMkLst>
        </pc:spChg>
        <pc:picChg chg="add mod ord">
          <ac:chgData name="Noah Funderburgh" userId="S::nfunderbur@my.gcu.edu::d7af9bee-5e68-49c4-83d3-7cb907d1b63b" providerId="AD" clId="Web-{C1824443-7503-953A-BB66-DB37B6B62D4D}" dt="2023-11-09T03:57:02.532" v="19"/>
          <ac:picMkLst>
            <pc:docMk/>
            <pc:sldMk cId="3697574653" sldId="264"/>
            <ac:picMk id="4" creationId="{D0A1ED7A-963C-E3B5-9599-DD3FA6A5360D}"/>
          </ac:picMkLst>
        </pc:picChg>
      </pc:sldChg>
      <pc:sldChg chg="modSp">
        <pc:chgData name="Noah Funderburgh" userId="S::nfunderbur@my.gcu.edu::d7af9bee-5e68-49c4-83d3-7cb907d1b63b" providerId="AD" clId="Web-{C1824443-7503-953A-BB66-DB37B6B62D4D}" dt="2023-11-09T04:03:55.063" v="92" actId="20577"/>
        <pc:sldMkLst>
          <pc:docMk/>
          <pc:sldMk cId="930213676" sldId="265"/>
        </pc:sldMkLst>
        <pc:spChg chg="mod">
          <ac:chgData name="Noah Funderburgh" userId="S::nfunderbur@my.gcu.edu::d7af9bee-5e68-49c4-83d3-7cb907d1b63b" providerId="AD" clId="Web-{C1824443-7503-953A-BB66-DB37B6B62D4D}" dt="2023-11-09T04:03:55.063" v="92" actId="20577"/>
          <ac:spMkLst>
            <pc:docMk/>
            <pc:sldMk cId="930213676" sldId="265"/>
            <ac:spMk id="3" creationId="{2DDD5340-D6B0-2822-39BE-8C0041AC08D1}"/>
          </ac:spMkLst>
        </pc:spChg>
      </pc:sldChg>
      <pc:sldChg chg="addSp delSp modSp add ord">
        <pc:chgData name="Noah Funderburgh" userId="S::nfunderbur@my.gcu.edu::d7af9bee-5e68-49c4-83d3-7cb907d1b63b" providerId="AD" clId="Web-{C1824443-7503-953A-BB66-DB37B6B62D4D}" dt="2023-11-09T04:02:39.169" v="77"/>
        <pc:sldMkLst>
          <pc:docMk/>
          <pc:sldMk cId="1508243221" sldId="266"/>
        </pc:sldMkLst>
        <pc:spChg chg="del">
          <ac:chgData name="Noah Funderburgh" userId="S::nfunderbur@my.gcu.edu::d7af9bee-5e68-49c4-83d3-7cb907d1b63b" providerId="AD" clId="Web-{C1824443-7503-953A-BB66-DB37B6B62D4D}" dt="2023-11-09T03:55:41.826" v="3"/>
          <ac:spMkLst>
            <pc:docMk/>
            <pc:sldMk cId="1508243221" sldId="266"/>
            <ac:spMk id="3" creationId="{2DDD5340-D6B0-2822-39BE-8C0041AC08D1}"/>
          </ac:spMkLst>
        </pc:spChg>
        <pc:picChg chg="add mod ord">
          <ac:chgData name="Noah Funderburgh" userId="S::nfunderbur@my.gcu.edu::d7af9bee-5e68-49c4-83d3-7cb907d1b63b" providerId="AD" clId="Web-{C1824443-7503-953A-BB66-DB37B6B62D4D}" dt="2023-11-09T03:55:59.671" v="8" actId="14100"/>
          <ac:picMkLst>
            <pc:docMk/>
            <pc:sldMk cId="1508243221" sldId="266"/>
            <ac:picMk id="4" creationId="{DE77D516-2637-2BA6-267D-8922A09A2551}"/>
          </ac:picMkLst>
        </pc:picChg>
      </pc:sldChg>
      <pc:sldChg chg="new del">
        <pc:chgData name="Noah Funderburgh" userId="S::nfunderbur@my.gcu.edu::d7af9bee-5e68-49c4-83d3-7cb907d1b63b" providerId="AD" clId="Web-{C1824443-7503-953A-BB66-DB37B6B62D4D}" dt="2023-11-09T03:59:12.303" v="26"/>
        <pc:sldMkLst>
          <pc:docMk/>
          <pc:sldMk cId="261790499" sldId="267"/>
        </pc:sldMkLst>
      </pc:sldChg>
      <pc:sldChg chg="add del">
        <pc:chgData name="Noah Funderburgh" userId="S::nfunderbur@my.gcu.edu::d7af9bee-5e68-49c4-83d3-7cb907d1b63b" providerId="AD" clId="Web-{C1824443-7503-953A-BB66-DB37B6B62D4D}" dt="2023-11-09T03:54:55.247" v="2"/>
        <pc:sldMkLst>
          <pc:docMk/>
          <pc:sldMk cId="1604408365" sldId="267"/>
        </pc:sldMkLst>
      </pc:sldChg>
      <pc:sldChg chg="add del replId">
        <pc:chgData name="Noah Funderburgh" userId="S::nfunderbur@my.gcu.edu::d7af9bee-5e68-49c4-83d3-7cb907d1b63b" providerId="AD" clId="Web-{C1824443-7503-953A-BB66-DB37B6B62D4D}" dt="2023-11-09T04:02:49.826" v="79"/>
        <pc:sldMkLst>
          <pc:docMk/>
          <pc:sldMk cId="1162644504" sldId="268"/>
        </pc:sldMkLst>
      </pc:sldChg>
    </pc:docChg>
  </pc:docChgLst>
  <pc:docChgLst>
    <pc:chgData name="Noah Funderburgh" userId="S::nfunderbur@my.gcu.edu::d7af9bee-5e68-49c4-83d3-7cb907d1b63b" providerId="AD" clId="Web-{6CD61D90-0D19-3498-0931-5D2FD4F5B9AB}"/>
    <pc:docChg chg="modSld">
      <pc:chgData name="Noah Funderburgh" userId="S::nfunderbur@my.gcu.edu::d7af9bee-5e68-49c4-83d3-7cb907d1b63b" providerId="AD" clId="Web-{6CD61D90-0D19-3498-0931-5D2FD4F5B9AB}" dt="2023-11-08T23:18:27.969" v="7" actId="1076"/>
      <pc:docMkLst>
        <pc:docMk/>
      </pc:docMkLst>
      <pc:sldChg chg="addSp delSp modSp">
        <pc:chgData name="Noah Funderburgh" userId="S::nfunderbur@my.gcu.edu::d7af9bee-5e68-49c4-83d3-7cb907d1b63b" providerId="AD" clId="Web-{6CD61D90-0D19-3498-0931-5D2FD4F5B9AB}" dt="2023-11-08T23:18:27.969" v="7" actId="1076"/>
        <pc:sldMkLst>
          <pc:docMk/>
          <pc:sldMk cId="1340573411" sldId="261"/>
        </pc:sldMkLst>
        <pc:spChg chg="del">
          <ac:chgData name="Noah Funderburgh" userId="S::nfunderbur@my.gcu.edu::d7af9bee-5e68-49c4-83d3-7cb907d1b63b" providerId="AD" clId="Web-{6CD61D90-0D19-3498-0931-5D2FD4F5B9AB}" dt="2023-11-08T23:18:12.297" v="4"/>
          <ac:spMkLst>
            <pc:docMk/>
            <pc:sldMk cId="1340573411" sldId="261"/>
            <ac:spMk id="3" creationId="{2DDD5340-D6B0-2822-39BE-8C0041AC08D1}"/>
          </ac:spMkLst>
        </pc:spChg>
        <pc:picChg chg="add mod ord">
          <ac:chgData name="Noah Funderburgh" userId="S::nfunderbur@my.gcu.edu::d7af9bee-5e68-49c4-83d3-7cb907d1b63b" providerId="AD" clId="Web-{6CD61D90-0D19-3498-0931-5D2FD4F5B9AB}" dt="2023-11-08T23:18:27.969" v="7" actId="1076"/>
          <ac:picMkLst>
            <pc:docMk/>
            <pc:sldMk cId="1340573411" sldId="261"/>
            <ac:picMk id="4" creationId="{FEEB55C8-1DCC-B525-CCCE-100FC84A8D1A}"/>
          </ac:picMkLst>
        </pc:picChg>
      </pc:sldChg>
      <pc:sldChg chg="modSp">
        <pc:chgData name="Noah Funderburgh" userId="S::nfunderbur@my.gcu.edu::d7af9bee-5e68-49c4-83d3-7cb907d1b63b" providerId="AD" clId="Web-{6CD61D90-0D19-3498-0931-5D2FD4F5B9AB}" dt="2023-11-08T23:17:20.529" v="3" actId="14100"/>
        <pc:sldMkLst>
          <pc:docMk/>
          <pc:sldMk cId="3965854176" sldId="263"/>
        </pc:sldMkLst>
        <pc:spChg chg="mod">
          <ac:chgData name="Noah Funderburgh" userId="S::nfunderbur@my.gcu.edu::d7af9bee-5e68-49c4-83d3-7cb907d1b63b" providerId="AD" clId="Web-{6CD61D90-0D19-3498-0931-5D2FD4F5B9AB}" dt="2023-11-08T23:17:20.529" v="3" actId="14100"/>
          <ac:spMkLst>
            <pc:docMk/>
            <pc:sldMk cId="3965854176" sldId="263"/>
            <ac:spMk id="6" creationId="{2D1C5A47-AFE1-2D3D-33FC-C943936498EB}"/>
          </ac:spMkLst>
        </pc:spChg>
        <pc:picChg chg="mod">
          <ac:chgData name="Noah Funderburgh" userId="S::nfunderbur@my.gcu.edu::d7af9bee-5e68-49c4-83d3-7cb907d1b63b" providerId="AD" clId="Web-{6CD61D90-0D19-3498-0931-5D2FD4F5B9AB}" dt="2023-11-08T23:17:14.248" v="1" actId="1076"/>
          <ac:picMkLst>
            <pc:docMk/>
            <pc:sldMk cId="3965854176" sldId="263"/>
            <ac:picMk id="4" creationId="{05D584A6-8CCE-AABD-5DC6-01CD6F766B0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86044-B1BD-4442-BA68-E6DB80729A7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DB0A9E-FA64-47C7-A124-0717F15B7142}">
      <dgm:prSet/>
      <dgm:spPr/>
      <dgm:t>
        <a:bodyPr/>
        <a:lstStyle/>
        <a:p>
          <a:r>
            <a:rPr lang="en-US"/>
            <a:t>One challenge I had was executing the delete operation</a:t>
          </a:r>
        </a:p>
      </dgm:t>
    </dgm:pt>
    <dgm:pt modelId="{3679144F-98AA-4A96-AF44-E728944CB4E0}" type="parTrans" cxnId="{0C22B445-B819-4A23-9196-F215439E2511}">
      <dgm:prSet/>
      <dgm:spPr/>
      <dgm:t>
        <a:bodyPr/>
        <a:lstStyle/>
        <a:p>
          <a:endParaRPr lang="en-US"/>
        </a:p>
      </dgm:t>
    </dgm:pt>
    <dgm:pt modelId="{729F593C-41DD-4803-9248-B333ABF54FFB}" type="sibTrans" cxnId="{0C22B445-B819-4A23-9196-F215439E2511}">
      <dgm:prSet/>
      <dgm:spPr/>
      <dgm:t>
        <a:bodyPr/>
        <a:lstStyle/>
        <a:p>
          <a:endParaRPr lang="en-US"/>
        </a:p>
      </dgm:t>
    </dgm:pt>
    <dgm:pt modelId="{D285DC1B-A2BB-4B97-A74C-172B961ED915}">
      <dgm:prSet/>
      <dgm:spPr/>
      <dgm:t>
        <a:bodyPr/>
        <a:lstStyle/>
        <a:p>
          <a:r>
            <a:rPr lang="en-US"/>
            <a:t>I was able to figure it out by adding handleDeletePrayer within prayerList.js</a:t>
          </a:r>
        </a:p>
      </dgm:t>
    </dgm:pt>
    <dgm:pt modelId="{5804839B-BB56-4424-B810-7056AD071813}" type="parTrans" cxnId="{4C92B403-35BB-4AA8-87F4-B0D92DEAEF6B}">
      <dgm:prSet/>
      <dgm:spPr/>
      <dgm:t>
        <a:bodyPr/>
        <a:lstStyle/>
        <a:p>
          <a:endParaRPr lang="en-US"/>
        </a:p>
      </dgm:t>
    </dgm:pt>
    <dgm:pt modelId="{373711EF-BA52-4B9A-8D4A-FEE5C5ECCC71}" type="sibTrans" cxnId="{4C92B403-35BB-4AA8-87F4-B0D92DEAEF6B}">
      <dgm:prSet/>
      <dgm:spPr/>
      <dgm:t>
        <a:bodyPr/>
        <a:lstStyle/>
        <a:p>
          <a:endParaRPr lang="en-US"/>
        </a:p>
      </dgm:t>
    </dgm:pt>
    <dgm:pt modelId="{F1079A86-E66D-43D4-995F-B536510B0931}">
      <dgm:prSet/>
      <dgm:spPr/>
      <dgm:t>
        <a:bodyPr/>
        <a:lstStyle/>
        <a:p>
          <a:r>
            <a:rPr lang="en-US"/>
            <a:t>I felt as this wasn’t ideal though because I had to import dataSource</a:t>
          </a:r>
        </a:p>
      </dgm:t>
    </dgm:pt>
    <dgm:pt modelId="{AAC0DDC5-B12B-485C-A341-107418A32965}" type="parTrans" cxnId="{A3A1ED7E-1160-43C7-AB9D-687724440C5D}">
      <dgm:prSet/>
      <dgm:spPr/>
      <dgm:t>
        <a:bodyPr/>
        <a:lstStyle/>
        <a:p>
          <a:endParaRPr lang="en-US"/>
        </a:p>
      </dgm:t>
    </dgm:pt>
    <dgm:pt modelId="{3FA3957F-D893-43EC-AE72-2312007AB76C}" type="sibTrans" cxnId="{A3A1ED7E-1160-43C7-AB9D-687724440C5D}">
      <dgm:prSet/>
      <dgm:spPr/>
      <dgm:t>
        <a:bodyPr/>
        <a:lstStyle/>
        <a:p>
          <a:endParaRPr lang="en-US"/>
        </a:p>
      </dgm:t>
    </dgm:pt>
    <dgm:pt modelId="{31D34C89-A86F-4B59-ABBF-77DB4A141E0D}" type="pres">
      <dgm:prSet presAssocID="{90186044-B1BD-4442-BA68-E6DB80729A73}" presName="outerComposite" presStyleCnt="0">
        <dgm:presLayoutVars>
          <dgm:chMax val="5"/>
          <dgm:dir/>
          <dgm:resizeHandles val="exact"/>
        </dgm:presLayoutVars>
      </dgm:prSet>
      <dgm:spPr/>
    </dgm:pt>
    <dgm:pt modelId="{4D4FD2C9-A8F0-4DB7-8A36-45FCB5297DB2}" type="pres">
      <dgm:prSet presAssocID="{90186044-B1BD-4442-BA68-E6DB80729A73}" presName="dummyMaxCanvas" presStyleCnt="0">
        <dgm:presLayoutVars/>
      </dgm:prSet>
      <dgm:spPr/>
    </dgm:pt>
    <dgm:pt modelId="{591B6B1B-4E9F-4A52-9AA1-A840B25B1CF2}" type="pres">
      <dgm:prSet presAssocID="{90186044-B1BD-4442-BA68-E6DB80729A73}" presName="ThreeNodes_1" presStyleLbl="node1" presStyleIdx="0" presStyleCnt="3">
        <dgm:presLayoutVars>
          <dgm:bulletEnabled val="1"/>
        </dgm:presLayoutVars>
      </dgm:prSet>
      <dgm:spPr/>
    </dgm:pt>
    <dgm:pt modelId="{91D09019-B164-4402-924E-2772504C4FFC}" type="pres">
      <dgm:prSet presAssocID="{90186044-B1BD-4442-BA68-E6DB80729A73}" presName="ThreeNodes_2" presStyleLbl="node1" presStyleIdx="1" presStyleCnt="3">
        <dgm:presLayoutVars>
          <dgm:bulletEnabled val="1"/>
        </dgm:presLayoutVars>
      </dgm:prSet>
      <dgm:spPr/>
    </dgm:pt>
    <dgm:pt modelId="{78B11D87-692E-4B20-BC72-73FC6C48596F}" type="pres">
      <dgm:prSet presAssocID="{90186044-B1BD-4442-BA68-E6DB80729A73}" presName="ThreeNodes_3" presStyleLbl="node1" presStyleIdx="2" presStyleCnt="3">
        <dgm:presLayoutVars>
          <dgm:bulletEnabled val="1"/>
        </dgm:presLayoutVars>
      </dgm:prSet>
      <dgm:spPr/>
    </dgm:pt>
    <dgm:pt modelId="{3302CE62-ED09-4A1C-965B-717E95296EFD}" type="pres">
      <dgm:prSet presAssocID="{90186044-B1BD-4442-BA68-E6DB80729A73}" presName="ThreeConn_1-2" presStyleLbl="fgAccFollowNode1" presStyleIdx="0" presStyleCnt="2">
        <dgm:presLayoutVars>
          <dgm:bulletEnabled val="1"/>
        </dgm:presLayoutVars>
      </dgm:prSet>
      <dgm:spPr/>
    </dgm:pt>
    <dgm:pt modelId="{2611AE91-16A0-42E8-A208-D09DBF67208F}" type="pres">
      <dgm:prSet presAssocID="{90186044-B1BD-4442-BA68-E6DB80729A73}" presName="ThreeConn_2-3" presStyleLbl="fgAccFollowNode1" presStyleIdx="1" presStyleCnt="2">
        <dgm:presLayoutVars>
          <dgm:bulletEnabled val="1"/>
        </dgm:presLayoutVars>
      </dgm:prSet>
      <dgm:spPr/>
    </dgm:pt>
    <dgm:pt modelId="{79AB054B-2CC2-4FB7-862F-53DAF65F0314}" type="pres">
      <dgm:prSet presAssocID="{90186044-B1BD-4442-BA68-E6DB80729A73}" presName="ThreeNodes_1_text" presStyleLbl="node1" presStyleIdx="2" presStyleCnt="3">
        <dgm:presLayoutVars>
          <dgm:bulletEnabled val="1"/>
        </dgm:presLayoutVars>
      </dgm:prSet>
      <dgm:spPr/>
    </dgm:pt>
    <dgm:pt modelId="{0E9BD8BD-CC9F-4A38-A688-219DF90D1363}" type="pres">
      <dgm:prSet presAssocID="{90186044-B1BD-4442-BA68-E6DB80729A73}" presName="ThreeNodes_2_text" presStyleLbl="node1" presStyleIdx="2" presStyleCnt="3">
        <dgm:presLayoutVars>
          <dgm:bulletEnabled val="1"/>
        </dgm:presLayoutVars>
      </dgm:prSet>
      <dgm:spPr/>
    </dgm:pt>
    <dgm:pt modelId="{68641588-6368-4CAB-9CF8-C78177F9ADF3}" type="pres">
      <dgm:prSet presAssocID="{90186044-B1BD-4442-BA68-E6DB80729A7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C92B403-35BB-4AA8-87F4-B0D92DEAEF6B}" srcId="{90186044-B1BD-4442-BA68-E6DB80729A73}" destId="{D285DC1B-A2BB-4B97-A74C-172B961ED915}" srcOrd="1" destOrd="0" parTransId="{5804839B-BB56-4424-B810-7056AD071813}" sibTransId="{373711EF-BA52-4B9A-8D4A-FEE5C5ECCC71}"/>
    <dgm:cxn modelId="{5C957E0D-C3C9-4BB8-B3A3-0A24D14AD600}" type="presOf" srcId="{373711EF-BA52-4B9A-8D4A-FEE5C5ECCC71}" destId="{2611AE91-16A0-42E8-A208-D09DBF67208F}" srcOrd="0" destOrd="0" presId="urn:microsoft.com/office/officeart/2005/8/layout/vProcess5"/>
    <dgm:cxn modelId="{FB28650F-D932-4DC4-A06C-CB8C8B84F136}" type="presOf" srcId="{61DB0A9E-FA64-47C7-A124-0717F15B7142}" destId="{79AB054B-2CC2-4FB7-862F-53DAF65F0314}" srcOrd="1" destOrd="0" presId="urn:microsoft.com/office/officeart/2005/8/layout/vProcess5"/>
    <dgm:cxn modelId="{C7097F21-339F-493E-BE12-40462BAC417F}" type="presOf" srcId="{F1079A86-E66D-43D4-995F-B536510B0931}" destId="{78B11D87-692E-4B20-BC72-73FC6C48596F}" srcOrd="0" destOrd="0" presId="urn:microsoft.com/office/officeart/2005/8/layout/vProcess5"/>
    <dgm:cxn modelId="{28FDD52D-1285-43EF-94E2-FAA79D33AE06}" type="presOf" srcId="{729F593C-41DD-4803-9248-B333ABF54FFB}" destId="{3302CE62-ED09-4A1C-965B-717E95296EFD}" srcOrd="0" destOrd="0" presId="urn:microsoft.com/office/officeart/2005/8/layout/vProcess5"/>
    <dgm:cxn modelId="{FC60EF62-4CE7-4922-B92B-81DB322E3B27}" type="presOf" srcId="{D285DC1B-A2BB-4B97-A74C-172B961ED915}" destId="{91D09019-B164-4402-924E-2772504C4FFC}" srcOrd="0" destOrd="0" presId="urn:microsoft.com/office/officeart/2005/8/layout/vProcess5"/>
    <dgm:cxn modelId="{32C78665-683F-4398-A89D-7E66C11CFEC7}" type="presOf" srcId="{D285DC1B-A2BB-4B97-A74C-172B961ED915}" destId="{0E9BD8BD-CC9F-4A38-A688-219DF90D1363}" srcOrd="1" destOrd="0" presId="urn:microsoft.com/office/officeart/2005/8/layout/vProcess5"/>
    <dgm:cxn modelId="{0C22B445-B819-4A23-9196-F215439E2511}" srcId="{90186044-B1BD-4442-BA68-E6DB80729A73}" destId="{61DB0A9E-FA64-47C7-A124-0717F15B7142}" srcOrd="0" destOrd="0" parTransId="{3679144F-98AA-4A96-AF44-E728944CB4E0}" sibTransId="{729F593C-41DD-4803-9248-B333ABF54FFB}"/>
    <dgm:cxn modelId="{431CE469-18DA-43D9-82CA-0F695337F6C2}" type="presOf" srcId="{F1079A86-E66D-43D4-995F-B536510B0931}" destId="{68641588-6368-4CAB-9CF8-C78177F9ADF3}" srcOrd="1" destOrd="0" presId="urn:microsoft.com/office/officeart/2005/8/layout/vProcess5"/>
    <dgm:cxn modelId="{A3A1ED7E-1160-43C7-AB9D-687724440C5D}" srcId="{90186044-B1BD-4442-BA68-E6DB80729A73}" destId="{F1079A86-E66D-43D4-995F-B536510B0931}" srcOrd="2" destOrd="0" parTransId="{AAC0DDC5-B12B-485C-A341-107418A32965}" sibTransId="{3FA3957F-D893-43EC-AE72-2312007AB76C}"/>
    <dgm:cxn modelId="{F0D199F5-A72F-42E2-BDF2-1995BC284C0A}" type="presOf" srcId="{61DB0A9E-FA64-47C7-A124-0717F15B7142}" destId="{591B6B1B-4E9F-4A52-9AA1-A840B25B1CF2}" srcOrd="0" destOrd="0" presId="urn:microsoft.com/office/officeart/2005/8/layout/vProcess5"/>
    <dgm:cxn modelId="{0E2201F9-6176-4468-B819-92FECC931A38}" type="presOf" srcId="{90186044-B1BD-4442-BA68-E6DB80729A73}" destId="{31D34C89-A86F-4B59-ABBF-77DB4A141E0D}" srcOrd="0" destOrd="0" presId="urn:microsoft.com/office/officeart/2005/8/layout/vProcess5"/>
    <dgm:cxn modelId="{E5E36DA8-977E-4AF9-970A-3282A422C8F1}" type="presParOf" srcId="{31D34C89-A86F-4B59-ABBF-77DB4A141E0D}" destId="{4D4FD2C9-A8F0-4DB7-8A36-45FCB5297DB2}" srcOrd="0" destOrd="0" presId="urn:microsoft.com/office/officeart/2005/8/layout/vProcess5"/>
    <dgm:cxn modelId="{97521EFB-6910-4D9C-B4AE-AD47496ADDC7}" type="presParOf" srcId="{31D34C89-A86F-4B59-ABBF-77DB4A141E0D}" destId="{591B6B1B-4E9F-4A52-9AA1-A840B25B1CF2}" srcOrd="1" destOrd="0" presId="urn:microsoft.com/office/officeart/2005/8/layout/vProcess5"/>
    <dgm:cxn modelId="{B37EF596-67D3-49F5-8927-9FA7F77838E9}" type="presParOf" srcId="{31D34C89-A86F-4B59-ABBF-77DB4A141E0D}" destId="{91D09019-B164-4402-924E-2772504C4FFC}" srcOrd="2" destOrd="0" presId="urn:microsoft.com/office/officeart/2005/8/layout/vProcess5"/>
    <dgm:cxn modelId="{C3FEC26B-8957-48D9-82AB-A68A9E725F8F}" type="presParOf" srcId="{31D34C89-A86F-4B59-ABBF-77DB4A141E0D}" destId="{78B11D87-692E-4B20-BC72-73FC6C48596F}" srcOrd="3" destOrd="0" presId="urn:microsoft.com/office/officeart/2005/8/layout/vProcess5"/>
    <dgm:cxn modelId="{5E4372DF-7E74-4B3B-9B87-923AE6046559}" type="presParOf" srcId="{31D34C89-A86F-4B59-ABBF-77DB4A141E0D}" destId="{3302CE62-ED09-4A1C-965B-717E95296EFD}" srcOrd="4" destOrd="0" presId="urn:microsoft.com/office/officeart/2005/8/layout/vProcess5"/>
    <dgm:cxn modelId="{0C777E62-02E6-4B8D-8B5C-99011F21C41D}" type="presParOf" srcId="{31D34C89-A86F-4B59-ABBF-77DB4A141E0D}" destId="{2611AE91-16A0-42E8-A208-D09DBF67208F}" srcOrd="5" destOrd="0" presId="urn:microsoft.com/office/officeart/2005/8/layout/vProcess5"/>
    <dgm:cxn modelId="{546983DB-2304-4521-9FCC-A93B15EB436A}" type="presParOf" srcId="{31D34C89-A86F-4B59-ABBF-77DB4A141E0D}" destId="{79AB054B-2CC2-4FB7-862F-53DAF65F0314}" srcOrd="6" destOrd="0" presId="urn:microsoft.com/office/officeart/2005/8/layout/vProcess5"/>
    <dgm:cxn modelId="{E7DFD96F-3228-4FDE-B200-D9790516AD12}" type="presParOf" srcId="{31D34C89-A86F-4B59-ABBF-77DB4A141E0D}" destId="{0E9BD8BD-CC9F-4A38-A688-219DF90D1363}" srcOrd="7" destOrd="0" presId="urn:microsoft.com/office/officeart/2005/8/layout/vProcess5"/>
    <dgm:cxn modelId="{D1255B10-FECA-43B4-A865-6BF97B934055}" type="presParOf" srcId="{31D34C89-A86F-4B59-ABBF-77DB4A141E0D}" destId="{68641588-6368-4CAB-9CF8-C78177F9AD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6EC86-DD47-4601-AB65-2B2487C51A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473BBB-1AED-45B8-BC5D-BD8D8BFA5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learned the importance of using components</a:t>
          </a:r>
        </a:p>
      </dgm:t>
    </dgm:pt>
    <dgm:pt modelId="{A67F35CC-E3C3-46B7-BBB6-AF8ED2062156}" type="parTrans" cxnId="{7BB824D0-F008-4B73-9060-3BE97EDB31E1}">
      <dgm:prSet/>
      <dgm:spPr/>
      <dgm:t>
        <a:bodyPr/>
        <a:lstStyle/>
        <a:p>
          <a:endParaRPr lang="en-US"/>
        </a:p>
      </dgm:t>
    </dgm:pt>
    <dgm:pt modelId="{7B8DA1E2-DBD1-49FB-BB20-27E32BAD00E0}" type="sibTrans" cxnId="{7BB824D0-F008-4B73-9060-3BE97EDB31E1}">
      <dgm:prSet/>
      <dgm:spPr/>
      <dgm:t>
        <a:bodyPr/>
        <a:lstStyle/>
        <a:p>
          <a:endParaRPr lang="en-US"/>
        </a:p>
      </dgm:t>
    </dgm:pt>
    <dgm:pt modelId="{C7AEBF18-DB23-478F-8430-CE5C584911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Provided both reusability and modularity</a:t>
          </a:r>
        </a:p>
      </dgm:t>
    </dgm:pt>
    <dgm:pt modelId="{B66164C7-FF67-4DB9-8AEA-8DB9E2A3EB7E}" type="parTrans" cxnId="{165429AA-0CCD-4E78-892E-0C58FE5DFD6D}">
      <dgm:prSet/>
      <dgm:spPr/>
      <dgm:t>
        <a:bodyPr/>
        <a:lstStyle/>
        <a:p>
          <a:endParaRPr lang="en-US"/>
        </a:p>
      </dgm:t>
    </dgm:pt>
    <dgm:pt modelId="{1566C326-EE9E-4837-A27C-782C365724E9}" type="sibTrans" cxnId="{165429AA-0CCD-4E78-892E-0C58FE5DFD6D}">
      <dgm:prSet/>
      <dgm:spPr/>
      <dgm:t>
        <a:bodyPr/>
        <a:lstStyle/>
        <a:p>
          <a:endParaRPr lang="en-US"/>
        </a:p>
      </dgm:t>
    </dgm:pt>
    <dgm:pt modelId="{05C201B0-CBE4-4E6B-8246-C243682F2F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Components also make testing easier</a:t>
          </a:r>
        </a:p>
      </dgm:t>
    </dgm:pt>
    <dgm:pt modelId="{4D3FBFE8-B63B-4A84-9E88-97C6AB0DBB7A}" type="parTrans" cxnId="{21A30347-1179-45E3-AAF8-86B4746E5691}">
      <dgm:prSet/>
      <dgm:spPr/>
      <dgm:t>
        <a:bodyPr/>
        <a:lstStyle/>
        <a:p>
          <a:endParaRPr lang="en-US"/>
        </a:p>
      </dgm:t>
    </dgm:pt>
    <dgm:pt modelId="{BEFDFB59-74E1-4466-B17F-D7C2A0483E9B}" type="sibTrans" cxnId="{21A30347-1179-45E3-AAF8-86B4746E5691}">
      <dgm:prSet/>
      <dgm:spPr/>
      <dgm:t>
        <a:bodyPr/>
        <a:lstStyle/>
        <a:p>
          <a:endParaRPr lang="en-US"/>
        </a:p>
      </dgm:t>
    </dgm:pt>
    <dgm:pt modelId="{DD46607B-F659-4C95-9A00-A25A613439EB}" type="pres">
      <dgm:prSet presAssocID="{F506EC86-DD47-4601-AB65-2B2487C51AA5}" presName="root" presStyleCnt="0">
        <dgm:presLayoutVars>
          <dgm:dir/>
          <dgm:resizeHandles val="exact"/>
        </dgm:presLayoutVars>
      </dgm:prSet>
      <dgm:spPr/>
    </dgm:pt>
    <dgm:pt modelId="{BB505887-187F-4D9C-8CBD-AF1E76A85D47}" type="pres">
      <dgm:prSet presAssocID="{72473BBB-1AED-45B8-BC5D-BD8D8BFA5241}" presName="compNode" presStyleCnt="0"/>
      <dgm:spPr/>
    </dgm:pt>
    <dgm:pt modelId="{8B3010B8-6CDF-4FD2-8FEE-D9D5B364B10D}" type="pres">
      <dgm:prSet presAssocID="{72473BBB-1AED-45B8-BC5D-BD8D8BFA5241}" presName="bgRect" presStyleLbl="bgShp" presStyleIdx="0" presStyleCnt="3"/>
      <dgm:spPr/>
    </dgm:pt>
    <dgm:pt modelId="{F16CB988-C306-4335-955D-672BA05C7D79}" type="pres">
      <dgm:prSet presAssocID="{72473BBB-1AED-45B8-BC5D-BD8D8BFA52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FD7013-A5DF-42BD-A1DD-078D7647EDE9}" type="pres">
      <dgm:prSet presAssocID="{72473BBB-1AED-45B8-BC5D-BD8D8BFA5241}" presName="spaceRect" presStyleCnt="0"/>
      <dgm:spPr/>
    </dgm:pt>
    <dgm:pt modelId="{DB6EF3B3-3D8F-416D-B534-73BD6AD9DC7C}" type="pres">
      <dgm:prSet presAssocID="{72473BBB-1AED-45B8-BC5D-BD8D8BFA5241}" presName="parTx" presStyleLbl="revTx" presStyleIdx="0" presStyleCnt="3">
        <dgm:presLayoutVars>
          <dgm:chMax val="0"/>
          <dgm:chPref val="0"/>
        </dgm:presLayoutVars>
      </dgm:prSet>
      <dgm:spPr/>
    </dgm:pt>
    <dgm:pt modelId="{0487DE73-1087-4C13-9ADE-71DEFA93A81E}" type="pres">
      <dgm:prSet presAssocID="{7B8DA1E2-DBD1-49FB-BB20-27E32BAD00E0}" presName="sibTrans" presStyleCnt="0"/>
      <dgm:spPr/>
    </dgm:pt>
    <dgm:pt modelId="{F24E54AB-B470-4D24-8431-DF122AAAEE77}" type="pres">
      <dgm:prSet presAssocID="{C7AEBF18-DB23-478F-8430-CE5C5849117E}" presName="compNode" presStyleCnt="0"/>
      <dgm:spPr/>
    </dgm:pt>
    <dgm:pt modelId="{C985B33B-23EA-4BDA-A580-AD8DFB628901}" type="pres">
      <dgm:prSet presAssocID="{C7AEBF18-DB23-478F-8430-CE5C5849117E}" presName="bgRect" presStyleLbl="bgShp" presStyleIdx="1" presStyleCnt="3"/>
      <dgm:spPr/>
    </dgm:pt>
    <dgm:pt modelId="{4A39330D-DA47-4AA9-8749-D6F5A3173386}" type="pres">
      <dgm:prSet presAssocID="{C7AEBF18-DB23-478F-8430-CE5C584911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3B5083-7ABB-4F78-A8B0-35C9CC7D4AE9}" type="pres">
      <dgm:prSet presAssocID="{C7AEBF18-DB23-478F-8430-CE5C5849117E}" presName="spaceRect" presStyleCnt="0"/>
      <dgm:spPr/>
    </dgm:pt>
    <dgm:pt modelId="{6F14BE4F-9B0F-4DCE-9591-AD3D338F1183}" type="pres">
      <dgm:prSet presAssocID="{C7AEBF18-DB23-478F-8430-CE5C5849117E}" presName="parTx" presStyleLbl="revTx" presStyleIdx="1" presStyleCnt="3">
        <dgm:presLayoutVars>
          <dgm:chMax val="0"/>
          <dgm:chPref val="0"/>
        </dgm:presLayoutVars>
      </dgm:prSet>
      <dgm:spPr/>
    </dgm:pt>
    <dgm:pt modelId="{6AE81345-D820-45C9-AB60-96C96FFD08F5}" type="pres">
      <dgm:prSet presAssocID="{1566C326-EE9E-4837-A27C-782C365724E9}" presName="sibTrans" presStyleCnt="0"/>
      <dgm:spPr/>
    </dgm:pt>
    <dgm:pt modelId="{A2608AC2-063D-4562-888A-E7E487F43193}" type="pres">
      <dgm:prSet presAssocID="{05C201B0-CBE4-4E6B-8246-C243682F2F6F}" presName="compNode" presStyleCnt="0"/>
      <dgm:spPr/>
    </dgm:pt>
    <dgm:pt modelId="{48A738C0-55D4-4DD9-BFEF-9A3944A5B65C}" type="pres">
      <dgm:prSet presAssocID="{05C201B0-CBE4-4E6B-8246-C243682F2F6F}" presName="bgRect" presStyleLbl="bgShp" presStyleIdx="2" presStyleCnt="3"/>
      <dgm:spPr/>
    </dgm:pt>
    <dgm:pt modelId="{211EE191-ECFD-4356-9BF3-3F02CBB6F93A}" type="pres">
      <dgm:prSet presAssocID="{05C201B0-CBE4-4E6B-8246-C243682F2F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2B4CB47-3FA7-4548-9ADD-DC8B18038E34}" type="pres">
      <dgm:prSet presAssocID="{05C201B0-CBE4-4E6B-8246-C243682F2F6F}" presName="spaceRect" presStyleCnt="0"/>
      <dgm:spPr/>
    </dgm:pt>
    <dgm:pt modelId="{87C251AF-9587-4692-875C-1293F255B675}" type="pres">
      <dgm:prSet presAssocID="{05C201B0-CBE4-4E6B-8246-C243682F2F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A30347-1179-45E3-AAF8-86B4746E5691}" srcId="{F506EC86-DD47-4601-AB65-2B2487C51AA5}" destId="{05C201B0-CBE4-4E6B-8246-C243682F2F6F}" srcOrd="2" destOrd="0" parTransId="{4D3FBFE8-B63B-4A84-9E88-97C6AB0DBB7A}" sibTransId="{BEFDFB59-74E1-4466-B17F-D7C2A0483E9B}"/>
    <dgm:cxn modelId="{371A1D69-5C39-4CA7-9679-E40524BED917}" type="presOf" srcId="{F506EC86-DD47-4601-AB65-2B2487C51AA5}" destId="{DD46607B-F659-4C95-9A00-A25A613439EB}" srcOrd="0" destOrd="0" presId="urn:microsoft.com/office/officeart/2018/2/layout/IconVerticalSolidList"/>
    <dgm:cxn modelId="{50B0588C-470A-450F-9E63-708DD055E010}" type="presOf" srcId="{72473BBB-1AED-45B8-BC5D-BD8D8BFA5241}" destId="{DB6EF3B3-3D8F-416D-B534-73BD6AD9DC7C}" srcOrd="0" destOrd="0" presId="urn:microsoft.com/office/officeart/2018/2/layout/IconVerticalSolidList"/>
    <dgm:cxn modelId="{2EE3A195-A16F-4DE3-BB96-42780D93406A}" type="presOf" srcId="{05C201B0-CBE4-4E6B-8246-C243682F2F6F}" destId="{87C251AF-9587-4692-875C-1293F255B675}" srcOrd="0" destOrd="0" presId="urn:microsoft.com/office/officeart/2018/2/layout/IconVerticalSolidList"/>
    <dgm:cxn modelId="{165429AA-0CCD-4E78-892E-0C58FE5DFD6D}" srcId="{F506EC86-DD47-4601-AB65-2B2487C51AA5}" destId="{C7AEBF18-DB23-478F-8430-CE5C5849117E}" srcOrd="1" destOrd="0" parTransId="{B66164C7-FF67-4DB9-8AEA-8DB9E2A3EB7E}" sibTransId="{1566C326-EE9E-4837-A27C-782C365724E9}"/>
    <dgm:cxn modelId="{BDB1E1C9-DAD7-4F8A-A52C-FB4824506292}" type="presOf" srcId="{C7AEBF18-DB23-478F-8430-CE5C5849117E}" destId="{6F14BE4F-9B0F-4DCE-9591-AD3D338F1183}" srcOrd="0" destOrd="0" presId="urn:microsoft.com/office/officeart/2018/2/layout/IconVerticalSolidList"/>
    <dgm:cxn modelId="{7BB824D0-F008-4B73-9060-3BE97EDB31E1}" srcId="{F506EC86-DD47-4601-AB65-2B2487C51AA5}" destId="{72473BBB-1AED-45B8-BC5D-BD8D8BFA5241}" srcOrd="0" destOrd="0" parTransId="{A67F35CC-E3C3-46B7-BBB6-AF8ED2062156}" sibTransId="{7B8DA1E2-DBD1-49FB-BB20-27E32BAD00E0}"/>
    <dgm:cxn modelId="{2EE80172-9A33-41AA-ACC4-2CE018DB2A3B}" type="presParOf" srcId="{DD46607B-F659-4C95-9A00-A25A613439EB}" destId="{BB505887-187F-4D9C-8CBD-AF1E76A85D47}" srcOrd="0" destOrd="0" presId="urn:microsoft.com/office/officeart/2018/2/layout/IconVerticalSolidList"/>
    <dgm:cxn modelId="{F78FA5E7-B240-4C89-823F-514B796CFADD}" type="presParOf" srcId="{BB505887-187F-4D9C-8CBD-AF1E76A85D47}" destId="{8B3010B8-6CDF-4FD2-8FEE-D9D5B364B10D}" srcOrd="0" destOrd="0" presId="urn:microsoft.com/office/officeart/2018/2/layout/IconVerticalSolidList"/>
    <dgm:cxn modelId="{7248677C-4D3D-4768-8554-B7264A33084F}" type="presParOf" srcId="{BB505887-187F-4D9C-8CBD-AF1E76A85D47}" destId="{F16CB988-C306-4335-955D-672BA05C7D79}" srcOrd="1" destOrd="0" presId="urn:microsoft.com/office/officeart/2018/2/layout/IconVerticalSolidList"/>
    <dgm:cxn modelId="{CD3A5DF4-B64F-4DA2-8CFB-11027153FDD9}" type="presParOf" srcId="{BB505887-187F-4D9C-8CBD-AF1E76A85D47}" destId="{E4FD7013-A5DF-42BD-A1DD-078D7647EDE9}" srcOrd="2" destOrd="0" presId="urn:microsoft.com/office/officeart/2018/2/layout/IconVerticalSolidList"/>
    <dgm:cxn modelId="{B05F46F8-A5F9-478D-B7EE-F61B718DC01E}" type="presParOf" srcId="{BB505887-187F-4D9C-8CBD-AF1E76A85D47}" destId="{DB6EF3B3-3D8F-416D-B534-73BD6AD9DC7C}" srcOrd="3" destOrd="0" presId="urn:microsoft.com/office/officeart/2018/2/layout/IconVerticalSolidList"/>
    <dgm:cxn modelId="{36D18F10-0534-45AF-AECE-16C279F6170E}" type="presParOf" srcId="{DD46607B-F659-4C95-9A00-A25A613439EB}" destId="{0487DE73-1087-4C13-9ADE-71DEFA93A81E}" srcOrd="1" destOrd="0" presId="urn:microsoft.com/office/officeart/2018/2/layout/IconVerticalSolidList"/>
    <dgm:cxn modelId="{E3F39C8E-6E26-40D3-94F9-517B55BEDCD7}" type="presParOf" srcId="{DD46607B-F659-4C95-9A00-A25A613439EB}" destId="{F24E54AB-B470-4D24-8431-DF122AAAEE77}" srcOrd="2" destOrd="0" presId="urn:microsoft.com/office/officeart/2018/2/layout/IconVerticalSolidList"/>
    <dgm:cxn modelId="{D6A1E52F-7C7B-4F0E-BC8E-73F161CA78E5}" type="presParOf" srcId="{F24E54AB-B470-4D24-8431-DF122AAAEE77}" destId="{C985B33B-23EA-4BDA-A580-AD8DFB628901}" srcOrd="0" destOrd="0" presId="urn:microsoft.com/office/officeart/2018/2/layout/IconVerticalSolidList"/>
    <dgm:cxn modelId="{F77292B4-FE23-4640-8CA4-34BBE7A177A5}" type="presParOf" srcId="{F24E54AB-B470-4D24-8431-DF122AAAEE77}" destId="{4A39330D-DA47-4AA9-8749-D6F5A3173386}" srcOrd="1" destOrd="0" presId="urn:microsoft.com/office/officeart/2018/2/layout/IconVerticalSolidList"/>
    <dgm:cxn modelId="{BC0B0680-71E6-48C2-B7EA-487667F74474}" type="presParOf" srcId="{F24E54AB-B470-4D24-8431-DF122AAAEE77}" destId="{973B5083-7ABB-4F78-A8B0-35C9CC7D4AE9}" srcOrd="2" destOrd="0" presId="urn:microsoft.com/office/officeart/2018/2/layout/IconVerticalSolidList"/>
    <dgm:cxn modelId="{30046F69-1683-4892-AFF9-DF1D70192FB8}" type="presParOf" srcId="{F24E54AB-B470-4D24-8431-DF122AAAEE77}" destId="{6F14BE4F-9B0F-4DCE-9591-AD3D338F1183}" srcOrd="3" destOrd="0" presId="urn:microsoft.com/office/officeart/2018/2/layout/IconVerticalSolidList"/>
    <dgm:cxn modelId="{A8538251-7FAA-4927-9A93-FDEED7F1C63F}" type="presParOf" srcId="{DD46607B-F659-4C95-9A00-A25A613439EB}" destId="{6AE81345-D820-45C9-AB60-96C96FFD08F5}" srcOrd="3" destOrd="0" presId="urn:microsoft.com/office/officeart/2018/2/layout/IconVerticalSolidList"/>
    <dgm:cxn modelId="{7BCD1992-3658-4257-A8B7-FDD2E110CAEF}" type="presParOf" srcId="{DD46607B-F659-4C95-9A00-A25A613439EB}" destId="{A2608AC2-063D-4562-888A-E7E487F43193}" srcOrd="4" destOrd="0" presId="urn:microsoft.com/office/officeart/2018/2/layout/IconVerticalSolidList"/>
    <dgm:cxn modelId="{1CE275BF-44D8-47F1-9346-F5EB34C8308F}" type="presParOf" srcId="{A2608AC2-063D-4562-888A-E7E487F43193}" destId="{48A738C0-55D4-4DD9-BFEF-9A3944A5B65C}" srcOrd="0" destOrd="0" presId="urn:microsoft.com/office/officeart/2018/2/layout/IconVerticalSolidList"/>
    <dgm:cxn modelId="{057C8986-9C2D-4031-80EE-26415E005FDE}" type="presParOf" srcId="{A2608AC2-063D-4562-888A-E7E487F43193}" destId="{211EE191-ECFD-4356-9BF3-3F02CBB6F93A}" srcOrd="1" destOrd="0" presId="urn:microsoft.com/office/officeart/2018/2/layout/IconVerticalSolidList"/>
    <dgm:cxn modelId="{2DBF1EEC-8F9C-43D8-A1F3-D165D35D34C5}" type="presParOf" srcId="{A2608AC2-063D-4562-888A-E7E487F43193}" destId="{F2B4CB47-3FA7-4548-9ADD-DC8B18038E34}" srcOrd="2" destOrd="0" presId="urn:microsoft.com/office/officeart/2018/2/layout/IconVerticalSolidList"/>
    <dgm:cxn modelId="{E2679BEA-5CB6-445E-94BC-48A924A470C5}" type="presParOf" srcId="{A2608AC2-063D-4562-888A-E7E487F43193}" destId="{87C251AF-9587-4692-875C-1293F255B6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B6B1B-4E9F-4A52-9AA1-A840B25B1CF2}">
      <dsp:nvSpPr>
        <dsp:cNvPr id="0" name=""/>
        <dsp:cNvSpPr/>
      </dsp:nvSpPr>
      <dsp:spPr>
        <a:xfrm>
          <a:off x="0" y="0"/>
          <a:ext cx="5181600" cy="15987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One challenge I had was executing the delete operation</a:t>
          </a:r>
        </a:p>
      </dsp:txBody>
      <dsp:txXfrm>
        <a:off x="46827" y="46827"/>
        <a:ext cx="3456386" cy="1505130"/>
      </dsp:txXfrm>
    </dsp:sp>
    <dsp:sp modelId="{91D09019-B164-4402-924E-2772504C4FFC}">
      <dsp:nvSpPr>
        <dsp:cNvPr id="0" name=""/>
        <dsp:cNvSpPr/>
      </dsp:nvSpPr>
      <dsp:spPr>
        <a:xfrm>
          <a:off x="457199" y="1865247"/>
          <a:ext cx="5181600" cy="15987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was able to figure it out by adding handleDeletePrayer within prayerList.js</a:t>
          </a:r>
        </a:p>
      </dsp:txBody>
      <dsp:txXfrm>
        <a:off x="504026" y="1912074"/>
        <a:ext cx="3591536" cy="1505130"/>
      </dsp:txXfrm>
    </dsp:sp>
    <dsp:sp modelId="{78B11D87-692E-4B20-BC72-73FC6C48596F}">
      <dsp:nvSpPr>
        <dsp:cNvPr id="0" name=""/>
        <dsp:cNvSpPr/>
      </dsp:nvSpPr>
      <dsp:spPr>
        <a:xfrm>
          <a:off x="914399" y="3730495"/>
          <a:ext cx="5181600" cy="15987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felt as this wasn’t ideal though because I had to import dataSource</a:t>
          </a:r>
        </a:p>
      </dsp:txBody>
      <dsp:txXfrm>
        <a:off x="961226" y="3777322"/>
        <a:ext cx="3591536" cy="1505130"/>
      </dsp:txXfrm>
    </dsp:sp>
    <dsp:sp modelId="{3302CE62-ED09-4A1C-965B-717E95296EFD}">
      <dsp:nvSpPr>
        <dsp:cNvPr id="0" name=""/>
        <dsp:cNvSpPr/>
      </dsp:nvSpPr>
      <dsp:spPr>
        <a:xfrm>
          <a:off x="4142390" y="1212411"/>
          <a:ext cx="1039209" cy="1039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76212" y="1212411"/>
        <a:ext cx="571565" cy="782005"/>
      </dsp:txXfrm>
    </dsp:sp>
    <dsp:sp modelId="{2611AE91-16A0-42E8-A208-D09DBF67208F}">
      <dsp:nvSpPr>
        <dsp:cNvPr id="0" name=""/>
        <dsp:cNvSpPr/>
      </dsp:nvSpPr>
      <dsp:spPr>
        <a:xfrm>
          <a:off x="4599590" y="3067000"/>
          <a:ext cx="1039209" cy="1039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33412" y="3067000"/>
        <a:ext cx="571565" cy="782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010B8-6CDF-4FD2-8FEE-D9D5B364B10D}">
      <dsp:nvSpPr>
        <dsp:cNvPr id="0" name=""/>
        <dsp:cNvSpPr/>
      </dsp:nvSpPr>
      <dsp:spPr>
        <a:xfrm>
          <a:off x="0" y="650"/>
          <a:ext cx="6096000" cy="1522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CB988-C306-4335-955D-672BA05C7D79}">
      <dsp:nvSpPr>
        <dsp:cNvPr id="0" name=""/>
        <dsp:cNvSpPr/>
      </dsp:nvSpPr>
      <dsp:spPr>
        <a:xfrm>
          <a:off x="460489" y="343163"/>
          <a:ext cx="837253" cy="837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EF3B3-3D8F-416D-B534-73BD6AD9DC7C}">
      <dsp:nvSpPr>
        <dsp:cNvPr id="0" name=""/>
        <dsp:cNvSpPr/>
      </dsp:nvSpPr>
      <dsp:spPr>
        <a:xfrm>
          <a:off x="1758233" y="65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learned the importance of using components</a:t>
          </a:r>
        </a:p>
      </dsp:txBody>
      <dsp:txXfrm>
        <a:off x="1758233" y="650"/>
        <a:ext cx="4337766" cy="1522279"/>
      </dsp:txXfrm>
    </dsp:sp>
    <dsp:sp modelId="{C985B33B-23EA-4BDA-A580-AD8DFB628901}">
      <dsp:nvSpPr>
        <dsp:cNvPr id="0" name=""/>
        <dsp:cNvSpPr/>
      </dsp:nvSpPr>
      <dsp:spPr>
        <a:xfrm>
          <a:off x="0" y="1903500"/>
          <a:ext cx="6096000" cy="1522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330D-DA47-4AA9-8749-D6F5A3173386}">
      <dsp:nvSpPr>
        <dsp:cNvPr id="0" name=""/>
        <dsp:cNvSpPr/>
      </dsp:nvSpPr>
      <dsp:spPr>
        <a:xfrm>
          <a:off x="460489" y="2246013"/>
          <a:ext cx="837253" cy="837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4BE4F-9B0F-4DCE-9591-AD3D338F1183}">
      <dsp:nvSpPr>
        <dsp:cNvPr id="0" name=""/>
        <dsp:cNvSpPr/>
      </dsp:nvSpPr>
      <dsp:spPr>
        <a:xfrm>
          <a:off x="1758233" y="190350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Provided both reusability and modularity</a:t>
          </a:r>
        </a:p>
      </dsp:txBody>
      <dsp:txXfrm>
        <a:off x="1758233" y="1903500"/>
        <a:ext cx="4337766" cy="1522279"/>
      </dsp:txXfrm>
    </dsp:sp>
    <dsp:sp modelId="{48A738C0-55D4-4DD9-BFEF-9A3944A5B65C}">
      <dsp:nvSpPr>
        <dsp:cNvPr id="0" name=""/>
        <dsp:cNvSpPr/>
      </dsp:nvSpPr>
      <dsp:spPr>
        <a:xfrm>
          <a:off x="0" y="3806349"/>
          <a:ext cx="6096000" cy="1522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EE191-ECFD-4356-9BF3-3F02CBB6F93A}">
      <dsp:nvSpPr>
        <dsp:cNvPr id="0" name=""/>
        <dsp:cNvSpPr/>
      </dsp:nvSpPr>
      <dsp:spPr>
        <a:xfrm>
          <a:off x="460489" y="4148862"/>
          <a:ext cx="837253" cy="837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251AF-9587-4692-875C-1293F255B675}">
      <dsp:nvSpPr>
        <dsp:cNvPr id="0" name=""/>
        <dsp:cNvSpPr/>
      </dsp:nvSpPr>
      <dsp:spPr>
        <a:xfrm>
          <a:off x="1758233" y="3806349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Components also make testing easier</a:t>
          </a:r>
        </a:p>
      </dsp:txBody>
      <dsp:txXfrm>
        <a:off x="1758233" y="3806349"/>
        <a:ext cx="4337766" cy="1522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underburgh/CST-391Mileston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1925" y="1263321"/>
            <a:ext cx="7677509" cy="2881311"/>
          </a:xfrm>
        </p:spPr>
        <p:txBody>
          <a:bodyPr>
            <a:normAutofit/>
          </a:bodyPr>
          <a:lstStyle/>
          <a:p>
            <a:pPr algn="r"/>
            <a:r>
              <a:rPr lang="en-US" sz="7200" b="1"/>
              <a:t>React Prayer </a:t>
            </a:r>
            <a:r>
              <a:rPr lang="en-US" sz="7200" b="1" dirty="0"/>
              <a:t>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3962" y="4242295"/>
            <a:ext cx="6096000" cy="16255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 Noah </a:t>
            </a:r>
            <a:r>
              <a:rPr lang="en-US" dirty="0" err="1"/>
              <a:t>Funderburgh</a:t>
            </a:r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91DE8D2-9BDE-AC4E-2A1E-24017FCD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64" r="5201" b="-4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70A20-9A60-8C00-6C97-4666751F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BBD3F-863C-7198-178F-5F81EA4D3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88087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5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589C2-AD4E-4913-50A0-9E133667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Pending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5336-2F9B-0EF8-88C2-07875C96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2000"/>
              <a:t>There are pending bugs that I have found</a:t>
            </a:r>
          </a:p>
          <a:p>
            <a:endParaRPr lang="en-US" sz="2000"/>
          </a:p>
          <a:p>
            <a:r>
              <a:rPr lang="en-US" sz="2000"/>
              <a:t>There are improvements that I would like to make to the application</a:t>
            </a:r>
          </a:p>
          <a:p>
            <a:endParaRPr lang="en-US" sz="2000"/>
          </a:p>
          <a:p>
            <a:r>
              <a:rPr lang="en-US" sz="2000"/>
              <a:t>I was unable to figure out how to have the users name be anonymous when selected as true</a:t>
            </a:r>
          </a:p>
          <a:p>
            <a:endParaRPr lang="en-US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B24F6E-D8F8-05FC-86B4-4BD4A9111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70" y="1350833"/>
            <a:ext cx="3996436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0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1B883-3F43-75BA-DA43-5EB8D451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3" y="2631554"/>
            <a:ext cx="3047999" cy="1442937"/>
          </a:xfrm>
        </p:spPr>
        <p:txBody>
          <a:bodyPr anchor="b">
            <a:noAutofit/>
          </a:bodyPr>
          <a:lstStyle/>
          <a:p>
            <a:r>
              <a:rPr lang="en-US" sz="6600" dirty="0"/>
              <a:t>Lessons learned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31E062-F23B-EB76-07EA-0817A71A9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672202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31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4CFB-8D8E-23EA-6DA4-7978B65B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69-DB35-4B52-90C7-4519434C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1807"/>
            <a:ext cx="10668000" cy="3814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Git Repo -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https://github.com/nfunderburgh/CST-391Milestone.git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5201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117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Impact</vt:lpstr>
      <vt:lpstr>TornVTI</vt:lpstr>
      <vt:lpstr>React Prayer Application</vt:lpstr>
      <vt:lpstr>Challenges</vt:lpstr>
      <vt:lpstr>Pending Bugs</vt:lpstr>
      <vt:lpstr>Lessons learned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Noah Funderburgh</cp:lastModifiedBy>
  <cp:revision>354</cp:revision>
  <dcterms:created xsi:type="dcterms:W3CDTF">2023-11-08T18:17:21Z</dcterms:created>
  <dcterms:modified xsi:type="dcterms:W3CDTF">2023-12-24T16:35:50Z</dcterms:modified>
</cp:coreProperties>
</file>