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58" r:id="rId9"/>
    <p:sldId id="259" r:id="rId10"/>
    <p:sldId id="260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5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5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86044-B1BD-4442-BA68-E6DB80729A7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1DB0A9E-FA64-47C7-A124-0717F15B7142}">
      <dgm:prSet/>
      <dgm:spPr/>
      <dgm:t>
        <a:bodyPr/>
        <a:lstStyle/>
        <a:p>
          <a:r>
            <a:rPr lang="en-US"/>
            <a:t>One challenge I had was executing the delete operation</a:t>
          </a:r>
        </a:p>
      </dgm:t>
    </dgm:pt>
    <dgm:pt modelId="{3679144F-98AA-4A96-AF44-E728944CB4E0}" type="parTrans" cxnId="{0C22B445-B819-4A23-9196-F215439E2511}">
      <dgm:prSet/>
      <dgm:spPr/>
      <dgm:t>
        <a:bodyPr/>
        <a:lstStyle/>
        <a:p>
          <a:endParaRPr lang="en-US"/>
        </a:p>
      </dgm:t>
    </dgm:pt>
    <dgm:pt modelId="{729F593C-41DD-4803-9248-B333ABF54FFB}" type="sibTrans" cxnId="{0C22B445-B819-4A23-9196-F215439E2511}">
      <dgm:prSet/>
      <dgm:spPr/>
      <dgm:t>
        <a:bodyPr/>
        <a:lstStyle/>
        <a:p>
          <a:endParaRPr lang="en-US"/>
        </a:p>
      </dgm:t>
    </dgm:pt>
    <dgm:pt modelId="{D285DC1B-A2BB-4B97-A74C-172B961ED915}">
      <dgm:prSet/>
      <dgm:spPr/>
      <dgm:t>
        <a:bodyPr/>
        <a:lstStyle/>
        <a:p>
          <a:r>
            <a:rPr lang="en-US"/>
            <a:t>I was able to figure it out by adding handleDeletePrayer within prayerList.js</a:t>
          </a:r>
        </a:p>
      </dgm:t>
    </dgm:pt>
    <dgm:pt modelId="{5804839B-BB56-4424-B810-7056AD071813}" type="parTrans" cxnId="{4C92B403-35BB-4AA8-87F4-B0D92DEAEF6B}">
      <dgm:prSet/>
      <dgm:spPr/>
      <dgm:t>
        <a:bodyPr/>
        <a:lstStyle/>
        <a:p>
          <a:endParaRPr lang="en-US"/>
        </a:p>
      </dgm:t>
    </dgm:pt>
    <dgm:pt modelId="{373711EF-BA52-4B9A-8D4A-FEE5C5ECCC71}" type="sibTrans" cxnId="{4C92B403-35BB-4AA8-87F4-B0D92DEAEF6B}">
      <dgm:prSet/>
      <dgm:spPr/>
      <dgm:t>
        <a:bodyPr/>
        <a:lstStyle/>
        <a:p>
          <a:endParaRPr lang="en-US"/>
        </a:p>
      </dgm:t>
    </dgm:pt>
    <dgm:pt modelId="{F1079A86-E66D-43D4-995F-B536510B0931}">
      <dgm:prSet/>
      <dgm:spPr/>
      <dgm:t>
        <a:bodyPr/>
        <a:lstStyle/>
        <a:p>
          <a:r>
            <a:rPr lang="en-US"/>
            <a:t>I felt as this wasn’t ideal though because I had to import dataSource</a:t>
          </a:r>
        </a:p>
      </dgm:t>
    </dgm:pt>
    <dgm:pt modelId="{AAC0DDC5-B12B-485C-A341-107418A32965}" type="parTrans" cxnId="{A3A1ED7E-1160-43C7-AB9D-687724440C5D}">
      <dgm:prSet/>
      <dgm:spPr/>
      <dgm:t>
        <a:bodyPr/>
        <a:lstStyle/>
        <a:p>
          <a:endParaRPr lang="en-US"/>
        </a:p>
      </dgm:t>
    </dgm:pt>
    <dgm:pt modelId="{3FA3957F-D893-43EC-AE72-2312007AB76C}" type="sibTrans" cxnId="{A3A1ED7E-1160-43C7-AB9D-687724440C5D}">
      <dgm:prSet/>
      <dgm:spPr/>
      <dgm:t>
        <a:bodyPr/>
        <a:lstStyle/>
        <a:p>
          <a:endParaRPr lang="en-US"/>
        </a:p>
      </dgm:t>
    </dgm:pt>
    <dgm:pt modelId="{31D34C89-A86F-4B59-ABBF-77DB4A141E0D}" type="pres">
      <dgm:prSet presAssocID="{90186044-B1BD-4442-BA68-E6DB80729A73}" presName="outerComposite" presStyleCnt="0">
        <dgm:presLayoutVars>
          <dgm:chMax val="5"/>
          <dgm:dir/>
          <dgm:resizeHandles val="exact"/>
        </dgm:presLayoutVars>
      </dgm:prSet>
      <dgm:spPr/>
    </dgm:pt>
    <dgm:pt modelId="{4D4FD2C9-A8F0-4DB7-8A36-45FCB5297DB2}" type="pres">
      <dgm:prSet presAssocID="{90186044-B1BD-4442-BA68-E6DB80729A73}" presName="dummyMaxCanvas" presStyleCnt="0">
        <dgm:presLayoutVars/>
      </dgm:prSet>
      <dgm:spPr/>
    </dgm:pt>
    <dgm:pt modelId="{591B6B1B-4E9F-4A52-9AA1-A840B25B1CF2}" type="pres">
      <dgm:prSet presAssocID="{90186044-B1BD-4442-BA68-E6DB80729A73}" presName="ThreeNodes_1" presStyleLbl="node1" presStyleIdx="0" presStyleCnt="3">
        <dgm:presLayoutVars>
          <dgm:bulletEnabled val="1"/>
        </dgm:presLayoutVars>
      </dgm:prSet>
      <dgm:spPr/>
    </dgm:pt>
    <dgm:pt modelId="{91D09019-B164-4402-924E-2772504C4FFC}" type="pres">
      <dgm:prSet presAssocID="{90186044-B1BD-4442-BA68-E6DB80729A73}" presName="ThreeNodes_2" presStyleLbl="node1" presStyleIdx="1" presStyleCnt="3">
        <dgm:presLayoutVars>
          <dgm:bulletEnabled val="1"/>
        </dgm:presLayoutVars>
      </dgm:prSet>
      <dgm:spPr/>
    </dgm:pt>
    <dgm:pt modelId="{78B11D87-692E-4B20-BC72-73FC6C48596F}" type="pres">
      <dgm:prSet presAssocID="{90186044-B1BD-4442-BA68-E6DB80729A73}" presName="ThreeNodes_3" presStyleLbl="node1" presStyleIdx="2" presStyleCnt="3">
        <dgm:presLayoutVars>
          <dgm:bulletEnabled val="1"/>
        </dgm:presLayoutVars>
      </dgm:prSet>
      <dgm:spPr/>
    </dgm:pt>
    <dgm:pt modelId="{3302CE62-ED09-4A1C-965B-717E95296EFD}" type="pres">
      <dgm:prSet presAssocID="{90186044-B1BD-4442-BA68-E6DB80729A73}" presName="ThreeConn_1-2" presStyleLbl="fgAccFollowNode1" presStyleIdx="0" presStyleCnt="2">
        <dgm:presLayoutVars>
          <dgm:bulletEnabled val="1"/>
        </dgm:presLayoutVars>
      </dgm:prSet>
      <dgm:spPr/>
    </dgm:pt>
    <dgm:pt modelId="{2611AE91-16A0-42E8-A208-D09DBF67208F}" type="pres">
      <dgm:prSet presAssocID="{90186044-B1BD-4442-BA68-E6DB80729A73}" presName="ThreeConn_2-3" presStyleLbl="fgAccFollowNode1" presStyleIdx="1" presStyleCnt="2">
        <dgm:presLayoutVars>
          <dgm:bulletEnabled val="1"/>
        </dgm:presLayoutVars>
      </dgm:prSet>
      <dgm:spPr/>
    </dgm:pt>
    <dgm:pt modelId="{79AB054B-2CC2-4FB7-862F-53DAF65F0314}" type="pres">
      <dgm:prSet presAssocID="{90186044-B1BD-4442-BA68-E6DB80729A73}" presName="ThreeNodes_1_text" presStyleLbl="node1" presStyleIdx="2" presStyleCnt="3">
        <dgm:presLayoutVars>
          <dgm:bulletEnabled val="1"/>
        </dgm:presLayoutVars>
      </dgm:prSet>
      <dgm:spPr/>
    </dgm:pt>
    <dgm:pt modelId="{0E9BD8BD-CC9F-4A38-A688-219DF90D1363}" type="pres">
      <dgm:prSet presAssocID="{90186044-B1BD-4442-BA68-E6DB80729A73}" presName="ThreeNodes_2_text" presStyleLbl="node1" presStyleIdx="2" presStyleCnt="3">
        <dgm:presLayoutVars>
          <dgm:bulletEnabled val="1"/>
        </dgm:presLayoutVars>
      </dgm:prSet>
      <dgm:spPr/>
    </dgm:pt>
    <dgm:pt modelId="{68641588-6368-4CAB-9CF8-C78177F9ADF3}" type="pres">
      <dgm:prSet presAssocID="{90186044-B1BD-4442-BA68-E6DB80729A7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C92B403-35BB-4AA8-87F4-B0D92DEAEF6B}" srcId="{90186044-B1BD-4442-BA68-E6DB80729A73}" destId="{D285DC1B-A2BB-4B97-A74C-172B961ED915}" srcOrd="1" destOrd="0" parTransId="{5804839B-BB56-4424-B810-7056AD071813}" sibTransId="{373711EF-BA52-4B9A-8D4A-FEE5C5ECCC71}"/>
    <dgm:cxn modelId="{5C957E0D-C3C9-4BB8-B3A3-0A24D14AD600}" type="presOf" srcId="{373711EF-BA52-4B9A-8D4A-FEE5C5ECCC71}" destId="{2611AE91-16A0-42E8-A208-D09DBF67208F}" srcOrd="0" destOrd="0" presId="urn:microsoft.com/office/officeart/2005/8/layout/vProcess5"/>
    <dgm:cxn modelId="{FB28650F-D932-4DC4-A06C-CB8C8B84F136}" type="presOf" srcId="{61DB0A9E-FA64-47C7-A124-0717F15B7142}" destId="{79AB054B-2CC2-4FB7-862F-53DAF65F0314}" srcOrd="1" destOrd="0" presId="urn:microsoft.com/office/officeart/2005/8/layout/vProcess5"/>
    <dgm:cxn modelId="{C7097F21-339F-493E-BE12-40462BAC417F}" type="presOf" srcId="{F1079A86-E66D-43D4-995F-B536510B0931}" destId="{78B11D87-692E-4B20-BC72-73FC6C48596F}" srcOrd="0" destOrd="0" presId="urn:microsoft.com/office/officeart/2005/8/layout/vProcess5"/>
    <dgm:cxn modelId="{28FDD52D-1285-43EF-94E2-FAA79D33AE06}" type="presOf" srcId="{729F593C-41DD-4803-9248-B333ABF54FFB}" destId="{3302CE62-ED09-4A1C-965B-717E95296EFD}" srcOrd="0" destOrd="0" presId="urn:microsoft.com/office/officeart/2005/8/layout/vProcess5"/>
    <dgm:cxn modelId="{FC60EF62-4CE7-4922-B92B-81DB322E3B27}" type="presOf" srcId="{D285DC1B-A2BB-4B97-A74C-172B961ED915}" destId="{91D09019-B164-4402-924E-2772504C4FFC}" srcOrd="0" destOrd="0" presId="urn:microsoft.com/office/officeart/2005/8/layout/vProcess5"/>
    <dgm:cxn modelId="{32C78665-683F-4398-A89D-7E66C11CFEC7}" type="presOf" srcId="{D285DC1B-A2BB-4B97-A74C-172B961ED915}" destId="{0E9BD8BD-CC9F-4A38-A688-219DF90D1363}" srcOrd="1" destOrd="0" presId="urn:microsoft.com/office/officeart/2005/8/layout/vProcess5"/>
    <dgm:cxn modelId="{0C22B445-B819-4A23-9196-F215439E2511}" srcId="{90186044-B1BD-4442-BA68-E6DB80729A73}" destId="{61DB0A9E-FA64-47C7-A124-0717F15B7142}" srcOrd="0" destOrd="0" parTransId="{3679144F-98AA-4A96-AF44-E728944CB4E0}" sibTransId="{729F593C-41DD-4803-9248-B333ABF54FFB}"/>
    <dgm:cxn modelId="{431CE469-18DA-43D9-82CA-0F695337F6C2}" type="presOf" srcId="{F1079A86-E66D-43D4-995F-B536510B0931}" destId="{68641588-6368-4CAB-9CF8-C78177F9ADF3}" srcOrd="1" destOrd="0" presId="urn:microsoft.com/office/officeart/2005/8/layout/vProcess5"/>
    <dgm:cxn modelId="{A3A1ED7E-1160-43C7-AB9D-687724440C5D}" srcId="{90186044-B1BD-4442-BA68-E6DB80729A73}" destId="{F1079A86-E66D-43D4-995F-B536510B0931}" srcOrd="2" destOrd="0" parTransId="{AAC0DDC5-B12B-485C-A341-107418A32965}" sibTransId="{3FA3957F-D893-43EC-AE72-2312007AB76C}"/>
    <dgm:cxn modelId="{F0D199F5-A72F-42E2-BDF2-1995BC284C0A}" type="presOf" srcId="{61DB0A9E-FA64-47C7-A124-0717F15B7142}" destId="{591B6B1B-4E9F-4A52-9AA1-A840B25B1CF2}" srcOrd="0" destOrd="0" presId="urn:microsoft.com/office/officeart/2005/8/layout/vProcess5"/>
    <dgm:cxn modelId="{0E2201F9-6176-4468-B819-92FECC931A38}" type="presOf" srcId="{90186044-B1BD-4442-BA68-E6DB80729A73}" destId="{31D34C89-A86F-4B59-ABBF-77DB4A141E0D}" srcOrd="0" destOrd="0" presId="urn:microsoft.com/office/officeart/2005/8/layout/vProcess5"/>
    <dgm:cxn modelId="{E5E36DA8-977E-4AF9-970A-3282A422C8F1}" type="presParOf" srcId="{31D34C89-A86F-4B59-ABBF-77DB4A141E0D}" destId="{4D4FD2C9-A8F0-4DB7-8A36-45FCB5297DB2}" srcOrd="0" destOrd="0" presId="urn:microsoft.com/office/officeart/2005/8/layout/vProcess5"/>
    <dgm:cxn modelId="{97521EFB-6910-4D9C-B4AE-AD47496ADDC7}" type="presParOf" srcId="{31D34C89-A86F-4B59-ABBF-77DB4A141E0D}" destId="{591B6B1B-4E9F-4A52-9AA1-A840B25B1CF2}" srcOrd="1" destOrd="0" presId="urn:microsoft.com/office/officeart/2005/8/layout/vProcess5"/>
    <dgm:cxn modelId="{B37EF596-67D3-49F5-8927-9FA7F77838E9}" type="presParOf" srcId="{31D34C89-A86F-4B59-ABBF-77DB4A141E0D}" destId="{91D09019-B164-4402-924E-2772504C4FFC}" srcOrd="2" destOrd="0" presId="urn:microsoft.com/office/officeart/2005/8/layout/vProcess5"/>
    <dgm:cxn modelId="{C3FEC26B-8957-48D9-82AB-A68A9E725F8F}" type="presParOf" srcId="{31D34C89-A86F-4B59-ABBF-77DB4A141E0D}" destId="{78B11D87-692E-4B20-BC72-73FC6C48596F}" srcOrd="3" destOrd="0" presId="urn:microsoft.com/office/officeart/2005/8/layout/vProcess5"/>
    <dgm:cxn modelId="{5E4372DF-7E74-4B3B-9B87-923AE6046559}" type="presParOf" srcId="{31D34C89-A86F-4B59-ABBF-77DB4A141E0D}" destId="{3302CE62-ED09-4A1C-965B-717E95296EFD}" srcOrd="4" destOrd="0" presId="urn:microsoft.com/office/officeart/2005/8/layout/vProcess5"/>
    <dgm:cxn modelId="{0C777E62-02E6-4B8D-8B5C-99011F21C41D}" type="presParOf" srcId="{31D34C89-A86F-4B59-ABBF-77DB4A141E0D}" destId="{2611AE91-16A0-42E8-A208-D09DBF67208F}" srcOrd="5" destOrd="0" presId="urn:microsoft.com/office/officeart/2005/8/layout/vProcess5"/>
    <dgm:cxn modelId="{546983DB-2304-4521-9FCC-A93B15EB436A}" type="presParOf" srcId="{31D34C89-A86F-4B59-ABBF-77DB4A141E0D}" destId="{79AB054B-2CC2-4FB7-862F-53DAF65F0314}" srcOrd="6" destOrd="0" presId="urn:microsoft.com/office/officeart/2005/8/layout/vProcess5"/>
    <dgm:cxn modelId="{E7DFD96F-3228-4FDE-B200-D9790516AD12}" type="presParOf" srcId="{31D34C89-A86F-4B59-ABBF-77DB4A141E0D}" destId="{0E9BD8BD-CC9F-4A38-A688-219DF90D1363}" srcOrd="7" destOrd="0" presId="urn:microsoft.com/office/officeart/2005/8/layout/vProcess5"/>
    <dgm:cxn modelId="{D1255B10-FECA-43B4-A865-6BF97B934055}" type="presParOf" srcId="{31D34C89-A86F-4B59-ABBF-77DB4A141E0D}" destId="{68641588-6368-4CAB-9CF8-C78177F9ADF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06EC86-DD47-4601-AB65-2B2487C51A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2473BBB-1AED-45B8-BC5D-BD8D8BFA52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learned the importance of using components</a:t>
          </a:r>
        </a:p>
      </dgm:t>
    </dgm:pt>
    <dgm:pt modelId="{A67F35CC-E3C3-46B7-BBB6-AF8ED2062156}" type="parTrans" cxnId="{7BB824D0-F008-4B73-9060-3BE97EDB31E1}">
      <dgm:prSet/>
      <dgm:spPr/>
      <dgm:t>
        <a:bodyPr/>
        <a:lstStyle/>
        <a:p>
          <a:endParaRPr lang="en-US"/>
        </a:p>
      </dgm:t>
    </dgm:pt>
    <dgm:pt modelId="{7B8DA1E2-DBD1-49FB-BB20-27E32BAD00E0}" type="sibTrans" cxnId="{7BB824D0-F008-4B73-9060-3BE97EDB31E1}">
      <dgm:prSet/>
      <dgm:spPr/>
      <dgm:t>
        <a:bodyPr/>
        <a:lstStyle/>
        <a:p>
          <a:endParaRPr lang="en-US"/>
        </a:p>
      </dgm:t>
    </dgm:pt>
    <dgm:pt modelId="{C7AEBF18-DB23-478F-8430-CE5C584911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Provided both reusability and modularity</a:t>
          </a:r>
        </a:p>
      </dgm:t>
    </dgm:pt>
    <dgm:pt modelId="{B66164C7-FF67-4DB9-8AEA-8DB9E2A3EB7E}" type="parTrans" cxnId="{165429AA-0CCD-4E78-892E-0C58FE5DFD6D}">
      <dgm:prSet/>
      <dgm:spPr/>
      <dgm:t>
        <a:bodyPr/>
        <a:lstStyle/>
        <a:p>
          <a:endParaRPr lang="en-US"/>
        </a:p>
      </dgm:t>
    </dgm:pt>
    <dgm:pt modelId="{1566C326-EE9E-4837-A27C-782C365724E9}" type="sibTrans" cxnId="{165429AA-0CCD-4E78-892E-0C58FE5DFD6D}">
      <dgm:prSet/>
      <dgm:spPr/>
      <dgm:t>
        <a:bodyPr/>
        <a:lstStyle/>
        <a:p>
          <a:endParaRPr lang="en-US"/>
        </a:p>
      </dgm:t>
    </dgm:pt>
    <dgm:pt modelId="{05C201B0-CBE4-4E6B-8246-C243682F2F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Components also make testing easier</a:t>
          </a:r>
        </a:p>
      </dgm:t>
    </dgm:pt>
    <dgm:pt modelId="{4D3FBFE8-B63B-4A84-9E88-97C6AB0DBB7A}" type="parTrans" cxnId="{21A30347-1179-45E3-AAF8-86B4746E5691}">
      <dgm:prSet/>
      <dgm:spPr/>
      <dgm:t>
        <a:bodyPr/>
        <a:lstStyle/>
        <a:p>
          <a:endParaRPr lang="en-US"/>
        </a:p>
      </dgm:t>
    </dgm:pt>
    <dgm:pt modelId="{BEFDFB59-74E1-4466-B17F-D7C2A0483E9B}" type="sibTrans" cxnId="{21A30347-1179-45E3-AAF8-86B4746E5691}">
      <dgm:prSet/>
      <dgm:spPr/>
      <dgm:t>
        <a:bodyPr/>
        <a:lstStyle/>
        <a:p>
          <a:endParaRPr lang="en-US"/>
        </a:p>
      </dgm:t>
    </dgm:pt>
    <dgm:pt modelId="{DD46607B-F659-4C95-9A00-A25A613439EB}" type="pres">
      <dgm:prSet presAssocID="{F506EC86-DD47-4601-AB65-2B2487C51AA5}" presName="root" presStyleCnt="0">
        <dgm:presLayoutVars>
          <dgm:dir/>
          <dgm:resizeHandles val="exact"/>
        </dgm:presLayoutVars>
      </dgm:prSet>
      <dgm:spPr/>
    </dgm:pt>
    <dgm:pt modelId="{BB505887-187F-4D9C-8CBD-AF1E76A85D47}" type="pres">
      <dgm:prSet presAssocID="{72473BBB-1AED-45B8-BC5D-BD8D8BFA5241}" presName="compNode" presStyleCnt="0"/>
      <dgm:spPr/>
    </dgm:pt>
    <dgm:pt modelId="{8B3010B8-6CDF-4FD2-8FEE-D9D5B364B10D}" type="pres">
      <dgm:prSet presAssocID="{72473BBB-1AED-45B8-BC5D-BD8D8BFA5241}" presName="bgRect" presStyleLbl="bgShp" presStyleIdx="0" presStyleCnt="3"/>
      <dgm:spPr/>
    </dgm:pt>
    <dgm:pt modelId="{F16CB988-C306-4335-955D-672BA05C7D79}" type="pres">
      <dgm:prSet presAssocID="{72473BBB-1AED-45B8-BC5D-BD8D8BFA52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4FD7013-A5DF-42BD-A1DD-078D7647EDE9}" type="pres">
      <dgm:prSet presAssocID="{72473BBB-1AED-45B8-BC5D-BD8D8BFA5241}" presName="spaceRect" presStyleCnt="0"/>
      <dgm:spPr/>
    </dgm:pt>
    <dgm:pt modelId="{DB6EF3B3-3D8F-416D-B534-73BD6AD9DC7C}" type="pres">
      <dgm:prSet presAssocID="{72473BBB-1AED-45B8-BC5D-BD8D8BFA5241}" presName="parTx" presStyleLbl="revTx" presStyleIdx="0" presStyleCnt="3">
        <dgm:presLayoutVars>
          <dgm:chMax val="0"/>
          <dgm:chPref val="0"/>
        </dgm:presLayoutVars>
      </dgm:prSet>
      <dgm:spPr/>
    </dgm:pt>
    <dgm:pt modelId="{0487DE73-1087-4C13-9ADE-71DEFA93A81E}" type="pres">
      <dgm:prSet presAssocID="{7B8DA1E2-DBD1-49FB-BB20-27E32BAD00E0}" presName="sibTrans" presStyleCnt="0"/>
      <dgm:spPr/>
    </dgm:pt>
    <dgm:pt modelId="{F24E54AB-B470-4D24-8431-DF122AAAEE77}" type="pres">
      <dgm:prSet presAssocID="{C7AEBF18-DB23-478F-8430-CE5C5849117E}" presName="compNode" presStyleCnt="0"/>
      <dgm:spPr/>
    </dgm:pt>
    <dgm:pt modelId="{C985B33B-23EA-4BDA-A580-AD8DFB628901}" type="pres">
      <dgm:prSet presAssocID="{C7AEBF18-DB23-478F-8430-CE5C5849117E}" presName="bgRect" presStyleLbl="bgShp" presStyleIdx="1" presStyleCnt="3"/>
      <dgm:spPr/>
    </dgm:pt>
    <dgm:pt modelId="{4A39330D-DA47-4AA9-8749-D6F5A3173386}" type="pres">
      <dgm:prSet presAssocID="{C7AEBF18-DB23-478F-8430-CE5C5849117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73B5083-7ABB-4F78-A8B0-35C9CC7D4AE9}" type="pres">
      <dgm:prSet presAssocID="{C7AEBF18-DB23-478F-8430-CE5C5849117E}" presName="spaceRect" presStyleCnt="0"/>
      <dgm:spPr/>
    </dgm:pt>
    <dgm:pt modelId="{6F14BE4F-9B0F-4DCE-9591-AD3D338F1183}" type="pres">
      <dgm:prSet presAssocID="{C7AEBF18-DB23-478F-8430-CE5C5849117E}" presName="parTx" presStyleLbl="revTx" presStyleIdx="1" presStyleCnt="3">
        <dgm:presLayoutVars>
          <dgm:chMax val="0"/>
          <dgm:chPref val="0"/>
        </dgm:presLayoutVars>
      </dgm:prSet>
      <dgm:spPr/>
    </dgm:pt>
    <dgm:pt modelId="{6AE81345-D820-45C9-AB60-96C96FFD08F5}" type="pres">
      <dgm:prSet presAssocID="{1566C326-EE9E-4837-A27C-782C365724E9}" presName="sibTrans" presStyleCnt="0"/>
      <dgm:spPr/>
    </dgm:pt>
    <dgm:pt modelId="{A2608AC2-063D-4562-888A-E7E487F43193}" type="pres">
      <dgm:prSet presAssocID="{05C201B0-CBE4-4E6B-8246-C243682F2F6F}" presName="compNode" presStyleCnt="0"/>
      <dgm:spPr/>
    </dgm:pt>
    <dgm:pt modelId="{48A738C0-55D4-4DD9-BFEF-9A3944A5B65C}" type="pres">
      <dgm:prSet presAssocID="{05C201B0-CBE4-4E6B-8246-C243682F2F6F}" presName="bgRect" presStyleLbl="bgShp" presStyleIdx="2" presStyleCnt="3"/>
      <dgm:spPr/>
    </dgm:pt>
    <dgm:pt modelId="{211EE191-ECFD-4356-9BF3-3F02CBB6F93A}" type="pres">
      <dgm:prSet presAssocID="{05C201B0-CBE4-4E6B-8246-C243682F2F6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2B4CB47-3FA7-4548-9ADD-DC8B18038E34}" type="pres">
      <dgm:prSet presAssocID="{05C201B0-CBE4-4E6B-8246-C243682F2F6F}" presName="spaceRect" presStyleCnt="0"/>
      <dgm:spPr/>
    </dgm:pt>
    <dgm:pt modelId="{87C251AF-9587-4692-875C-1293F255B675}" type="pres">
      <dgm:prSet presAssocID="{05C201B0-CBE4-4E6B-8246-C243682F2F6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1A30347-1179-45E3-AAF8-86B4746E5691}" srcId="{F506EC86-DD47-4601-AB65-2B2487C51AA5}" destId="{05C201B0-CBE4-4E6B-8246-C243682F2F6F}" srcOrd="2" destOrd="0" parTransId="{4D3FBFE8-B63B-4A84-9E88-97C6AB0DBB7A}" sibTransId="{BEFDFB59-74E1-4466-B17F-D7C2A0483E9B}"/>
    <dgm:cxn modelId="{371A1D69-5C39-4CA7-9679-E40524BED917}" type="presOf" srcId="{F506EC86-DD47-4601-AB65-2B2487C51AA5}" destId="{DD46607B-F659-4C95-9A00-A25A613439EB}" srcOrd="0" destOrd="0" presId="urn:microsoft.com/office/officeart/2018/2/layout/IconVerticalSolidList"/>
    <dgm:cxn modelId="{50B0588C-470A-450F-9E63-708DD055E010}" type="presOf" srcId="{72473BBB-1AED-45B8-BC5D-BD8D8BFA5241}" destId="{DB6EF3B3-3D8F-416D-B534-73BD6AD9DC7C}" srcOrd="0" destOrd="0" presId="urn:microsoft.com/office/officeart/2018/2/layout/IconVerticalSolidList"/>
    <dgm:cxn modelId="{2EE3A195-A16F-4DE3-BB96-42780D93406A}" type="presOf" srcId="{05C201B0-CBE4-4E6B-8246-C243682F2F6F}" destId="{87C251AF-9587-4692-875C-1293F255B675}" srcOrd="0" destOrd="0" presId="urn:microsoft.com/office/officeart/2018/2/layout/IconVerticalSolidList"/>
    <dgm:cxn modelId="{165429AA-0CCD-4E78-892E-0C58FE5DFD6D}" srcId="{F506EC86-DD47-4601-AB65-2B2487C51AA5}" destId="{C7AEBF18-DB23-478F-8430-CE5C5849117E}" srcOrd="1" destOrd="0" parTransId="{B66164C7-FF67-4DB9-8AEA-8DB9E2A3EB7E}" sibTransId="{1566C326-EE9E-4837-A27C-782C365724E9}"/>
    <dgm:cxn modelId="{BDB1E1C9-DAD7-4F8A-A52C-FB4824506292}" type="presOf" srcId="{C7AEBF18-DB23-478F-8430-CE5C5849117E}" destId="{6F14BE4F-9B0F-4DCE-9591-AD3D338F1183}" srcOrd="0" destOrd="0" presId="urn:microsoft.com/office/officeart/2018/2/layout/IconVerticalSolidList"/>
    <dgm:cxn modelId="{7BB824D0-F008-4B73-9060-3BE97EDB31E1}" srcId="{F506EC86-DD47-4601-AB65-2B2487C51AA5}" destId="{72473BBB-1AED-45B8-BC5D-BD8D8BFA5241}" srcOrd="0" destOrd="0" parTransId="{A67F35CC-E3C3-46B7-BBB6-AF8ED2062156}" sibTransId="{7B8DA1E2-DBD1-49FB-BB20-27E32BAD00E0}"/>
    <dgm:cxn modelId="{2EE80172-9A33-41AA-ACC4-2CE018DB2A3B}" type="presParOf" srcId="{DD46607B-F659-4C95-9A00-A25A613439EB}" destId="{BB505887-187F-4D9C-8CBD-AF1E76A85D47}" srcOrd="0" destOrd="0" presId="urn:microsoft.com/office/officeart/2018/2/layout/IconVerticalSolidList"/>
    <dgm:cxn modelId="{F78FA5E7-B240-4C89-823F-514B796CFADD}" type="presParOf" srcId="{BB505887-187F-4D9C-8CBD-AF1E76A85D47}" destId="{8B3010B8-6CDF-4FD2-8FEE-D9D5B364B10D}" srcOrd="0" destOrd="0" presId="urn:microsoft.com/office/officeart/2018/2/layout/IconVerticalSolidList"/>
    <dgm:cxn modelId="{7248677C-4D3D-4768-8554-B7264A33084F}" type="presParOf" srcId="{BB505887-187F-4D9C-8CBD-AF1E76A85D47}" destId="{F16CB988-C306-4335-955D-672BA05C7D79}" srcOrd="1" destOrd="0" presId="urn:microsoft.com/office/officeart/2018/2/layout/IconVerticalSolidList"/>
    <dgm:cxn modelId="{CD3A5DF4-B64F-4DA2-8CFB-11027153FDD9}" type="presParOf" srcId="{BB505887-187F-4D9C-8CBD-AF1E76A85D47}" destId="{E4FD7013-A5DF-42BD-A1DD-078D7647EDE9}" srcOrd="2" destOrd="0" presId="urn:microsoft.com/office/officeart/2018/2/layout/IconVerticalSolidList"/>
    <dgm:cxn modelId="{B05F46F8-A5F9-478D-B7EE-F61B718DC01E}" type="presParOf" srcId="{BB505887-187F-4D9C-8CBD-AF1E76A85D47}" destId="{DB6EF3B3-3D8F-416D-B534-73BD6AD9DC7C}" srcOrd="3" destOrd="0" presId="urn:microsoft.com/office/officeart/2018/2/layout/IconVerticalSolidList"/>
    <dgm:cxn modelId="{36D18F10-0534-45AF-AECE-16C279F6170E}" type="presParOf" srcId="{DD46607B-F659-4C95-9A00-A25A613439EB}" destId="{0487DE73-1087-4C13-9ADE-71DEFA93A81E}" srcOrd="1" destOrd="0" presId="urn:microsoft.com/office/officeart/2018/2/layout/IconVerticalSolidList"/>
    <dgm:cxn modelId="{E3F39C8E-6E26-40D3-94F9-517B55BEDCD7}" type="presParOf" srcId="{DD46607B-F659-4C95-9A00-A25A613439EB}" destId="{F24E54AB-B470-4D24-8431-DF122AAAEE77}" srcOrd="2" destOrd="0" presId="urn:microsoft.com/office/officeart/2018/2/layout/IconVerticalSolidList"/>
    <dgm:cxn modelId="{D6A1E52F-7C7B-4F0E-BC8E-73F161CA78E5}" type="presParOf" srcId="{F24E54AB-B470-4D24-8431-DF122AAAEE77}" destId="{C985B33B-23EA-4BDA-A580-AD8DFB628901}" srcOrd="0" destOrd="0" presId="urn:microsoft.com/office/officeart/2018/2/layout/IconVerticalSolidList"/>
    <dgm:cxn modelId="{F77292B4-FE23-4640-8CA4-34BBE7A177A5}" type="presParOf" srcId="{F24E54AB-B470-4D24-8431-DF122AAAEE77}" destId="{4A39330D-DA47-4AA9-8749-D6F5A3173386}" srcOrd="1" destOrd="0" presId="urn:microsoft.com/office/officeart/2018/2/layout/IconVerticalSolidList"/>
    <dgm:cxn modelId="{BC0B0680-71E6-48C2-B7EA-487667F74474}" type="presParOf" srcId="{F24E54AB-B470-4D24-8431-DF122AAAEE77}" destId="{973B5083-7ABB-4F78-A8B0-35C9CC7D4AE9}" srcOrd="2" destOrd="0" presId="urn:microsoft.com/office/officeart/2018/2/layout/IconVerticalSolidList"/>
    <dgm:cxn modelId="{30046F69-1683-4892-AFF9-DF1D70192FB8}" type="presParOf" srcId="{F24E54AB-B470-4D24-8431-DF122AAAEE77}" destId="{6F14BE4F-9B0F-4DCE-9591-AD3D338F1183}" srcOrd="3" destOrd="0" presId="urn:microsoft.com/office/officeart/2018/2/layout/IconVerticalSolidList"/>
    <dgm:cxn modelId="{A8538251-7FAA-4927-9A93-FDEED7F1C63F}" type="presParOf" srcId="{DD46607B-F659-4C95-9A00-A25A613439EB}" destId="{6AE81345-D820-45C9-AB60-96C96FFD08F5}" srcOrd="3" destOrd="0" presId="urn:microsoft.com/office/officeart/2018/2/layout/IconVerticalSolidList"/>
    <dgm:cxn modelId="{7BCD1992-3658-4257-A8B7-FDD2E110CAEF}" type="presParOf" srcId="{DD46607B-F659-4C95-9A00-A25A613439EB}" destId="{A2608AC2-063D-4562-888A-E7E487F43193}" srcOrd="4" destOrd="0" presId="urn:microsoft.com/office/officeart/2018/2/layout/IconVerticalSolidList"/>
    <dgm:cxn modelId="{1CE275BF-44D8-47F1-9346-F5EB34C8308F}" type="presParOf" srcId="{A2608AC2-063D-4562-888A-E7E487F43193}" destId="{48A738C0-55D4-4DD9-BFEF-9A3944A5B65C}" srcOrd="0" destOrd="0" presId="urn:microsoft.com/office/officeart/2018/2/layout/IconVerticalSolidList"/>
    <dgm:cxn modelId="{057C8986-9C2D-4031-80EE-26415E005FDE}" type="presParOf" srcId="{A2608AC2-063D-4562-888A-E7E487F43193}" destId="{211EE191-ECFD-4356-9BF3-3F02CBB6F93A}" srcOrd="1" destOrd="0" presId="urn:microsoft.com/office/officeart/2018/2/layout/IconVerticalSolidList"/>
    <dgm:cxn modelId="{2DBF1EEC-8F9C-43D8-A1F3-D165D35D34C5}" type="presParOf" srcId="{A2608AC2-063D-4562-888A-E7E487F43193}" destId="{F2B4CB47-3FA7-4548-9ADD-DC8B18038E34}" srcOrd="2" destOrd="0" presId="urn:microsoft.com/office/officeart/2018/2/layout/IconVerticalSolidList"/>
    <dgm:cxn modelId="{E2679BEA-5CB6-445E-94BC-48A924A470C5}" type="presParOf" srcId="{A2608AC2-063D-4562-888A-E7E487F43193}" destId="{87C251AF-9587-4692-875C-1293F255B6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B6B1B-4E9F-4A52-9AA1-A840B25B1CF2}">
      <dsp:nvSpPr>
        <dsp:cNvPr id="0" name=""/>
        <dsp:cNvSpPr/>
      </dsp:nvSpPr>
      <dsp:spPr>
        <a:xfrm>
          <a:off x="0" y="0"/>
          <a:ext cx="5181600" cy="15987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One challenge I had was executing the delete operation</a:t>
          </a:r>
        </a:p>
      </dsp:txBody>
      <dsp:txXfrm>
        <a:off x="46827" y="46827"/>
        <a:ext cx="3456386" cy="1505130"/>
      </dsp:txXfrm>
    </dsp:sp>
    <dsp:sp modelId="{91D09019-B164-4402-924E-2772504C4FFC}">
      <dsp:nvSpPr>
        <dsp:cNvPr id="0" name=""/>
        <dsp:cNvSpPr/>
      </dsp:nvSpPr>
      <dsp:spPr>
        <a:xfrm>
          <a:off x="457199" y="1865247"/>
          <a:ext cx="5181600" cy="15987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 was able to figure it out by adding handleDeletePrayer within prayerList.js</a:t>
          </a:r>
        </a:p>
      </dsp:txBody>
      <dsp:txXfrm>
        <a:off x="504026" y="1912074"/>
        <a:ext cx="3591536" cy="1505130"/>
      </dsp:txXfrm>
    </dsp:sp>
    <dsp:sp modelId="{78B11D87-692E-4B20-BC72-73FC6C48596F}">
      <dsp:nvSpPr>
        <dsp:cNvPr id="0" name=""/>
        <dsp:cNvSpPr/>
      </dsp:nvSpPr>
      <dsp:spPr>
        <a:xfrm>
          <a:off x="914399" y="3730495"/>
          <a:ext cx="5181600" cy="15987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 felt as this wasn’t ideal though because I had to import dataSource</a:t>
          </a:r>
        </a:p>
      </dsp:txBody>
      <dsp:txXfrm>
        <a:off x="961226" y="3777322"/>
        <a:ext cx="3591536" cy="1505130"/>
      </dsp:txXfrm>
    </dsp:sp>
    <dsp:sp modelId="{3302CE62-ED09-4A1C-965B-717E95296EFD}">
      <dsp:nvSpPr>
        <dsp:cNvPr id="0" name=""/>
        <dsp:cNvSpPr/>
      </dsp:nvSpPr>
      <dsp:spPr>
        <a:xfrm>
          <a:off x="4142390" y="1212411"/>
          <a:ext cx="1039209" cy="10392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376212" y="1212411"/>
        <a:ext cx="571565" cy="782005"/>
      </dsp:txXfrm>
    </dsp:sp>
    <dsp:sp modelId="{2611AE91-16A0-42E8-A208-D09DBF67208F}">
      <dsp:nvSpPr>
        <dsp:cNvPr id="0" name=""/>
        <dsp:cNvSpPr/>
      </dsp:nvSpPr>
      <dsp:spPr>
        <a:xfrm>
          <a:off x="4599590" y="3067000"/>
          <a:ext cx="1039209" cy="103920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833412" y="3067000"/>
        <a:ext cx="571565" cy="7820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010B8-6CDF-4FD2-8FEE-D9D5B364B10D}">
      <dsp:nvSpPr>
        <dsp:cNvPr id="0" name=""/>
        <dsp:cNvSpPr/>
      </dsp:nvSpPr>
      <dsp:spPr>
        <a:xfrm>
          <a:off x="0" y="650"/>
          <a:ext cx="6096000" cy="1522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CB988-C306-4335-955D-672BA05C7D79}">
      <dsp:nvSpPr>
        <dsp:cNvPr id="0" name=""/>
        <dsp:cNvSpPr/>
      </dsp:nvSpPr>
      <dsp:spPr>
        <a:xfrm>
          <a:off x="460489" y="343163"/>
          <a:ext cx="837253" cy="8372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EF3B3-3D8F-416D-B534-73BD6AD9DC7C}">
      <dsp:nvSpPr>
        <dsp:cNvPr id="0" name=""/>
        <dsp:cNvSpPr/>
      </dsp:nvSpPr>
      <dsp:spPr>
        <a:xfrm>
          <a:off x="1758233" y="650"/>
          <a:ext cx="4337766" cy="1522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108" tIns="161108" rIns="161108" bIns="1611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 learned the importance of using components</a:t>
          </a:r>
        </a:p>
      </dsp:txBody>
      <dsp:txXfrm>
        <a:off x="1758233" y="650"/>
        <a:ext cx="4337766" cy="1522279"/>
      </dsp:txXfrm>
    </dsp:sp>
    <dsp:sp modelId="{C985B33B-23EA-4BDA-A580-AD8DFB628901}">
      <dsp:nvSpPr>
        <dsp:cNvPr id="0" name=""/>
        <dsp:cNvSpPr/>
      </dsp:nvSpPr>
      <dsp:spPr>
        <a:xfrm>
          <a:off x="0" y="1903500"/>
          <a:ext cx="6096000" cy="1522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9330D-DA47-4AA9-8749-D6F5A3173386}">
      <dsp:nvSpPr>
        <dsp:cNvPr id="0" name=""/>
        <dsp:cNvSpPr/>
      </dsp:nvSpPr>
      <dsp:spPr>
        <a:xfrm>
          <a:off x="460489" y="2246013"/>
          <a:ext cx="837253" cy="8372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4BE4F-9B0F-4DCE-9591-AD3D338F1183}">
      <dsp:nvSpPr>
        <dsp:cNvPr id="0" name=""/>
        <dsp:cNvSpPr/>
      </dsp:nvSpPr>
      <dsp:spPr>
        <a:xfrm>
          <a:off x="1758233" y="1903500"/>
          <a:ext cx="4337766" cy="1522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108" tIns="161108" rIns="161108" bIns="1611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Provided both reusability and modularity</a:t>
          </a:r>
        </a:p>
      </dsp:txBody>
      <dsp:txXfrm>
        <a:off x="1758233" y="1903500"/>
        <a:ext cx="4337766" cy="1522279"/>
      </dsp:txXfrm>
    </dsp:sp>
    <dsp:sp modelId="{48A738C0-55D4-4DD9-BFEF-9A3944A5B65C}">
      <dsp:nvSpPr>
        <dsp:cNvPr id="0" name=""/>
        <dsp:cNvSpPr/>
      </dsp:nvSpPr>
      <dsp:spPr>
        <a:xfrm>
          <a:off x="0" y="3806349"/>
          <a:ext cx="6096000" cy="1522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EE191-ECFD-4356-9BF3-3F02CBB6F93A}">
      <dsp:nvSpPr>
        <dsp:cNvPr id="0" name=""/>
        <dsp:cNvSpPr/>
      </dsp:nvSpPr>
      <dsp:spPr>
        <a:xfrm>
          <a:off x="460489" y="4148862"/>
          <a:ext cx="837253" cy="8372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251AF-9587-4692-875C-1293F255B675}">
      <dsp:nvSpPr>
        <dsp:cNvPr id="0" name=""/>
        <dsp:cNvSpPr/>
      </dsp:nvSpPr>
      <dsp:spPr>
        <a:xfrm>
          <a:off x="1758233" y="3806349"/>
          <a:ext cx="4337766" cy="1522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108" tIns="161108" rIns="161108" bIns="1611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Components also make testing easier</a:t>
          </a:r>
        </a:p>
      </dsp:txBody>
      <dsp:txXfrm>
        <a:off x="1758233" y="3806349"/>
        <a:ext cx="4337766" cy="1522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0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0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6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3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0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7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7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1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34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00" r:id="rId4"/>
    <p:sldLayoutId id="2147483701" r:id="rId5"/>
    <p:sldLayoutId id="2147483702" r:id="rId6"/>
    <p:sldLayoutId id="2147483707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om.com/share/c3417ba95f724b4083f69722da5dca98" TargetMode="External"/><Relationship Id="rId2" Type="http://schemas.openxmlformats.org/officeDocument/2006/relationships/hyperlink" Target="https://www.loom.com/share/8284d3d588a243ddb85a30e05d72d7bd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youtube.com/watch?v=NYbNt4tJAy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youtube.com/watch?v=rEROHQt-xys&amp;t=10s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funderburgh/CST-391Milestone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prayers/4" TargetMode="External"/><Relationship Id="rId2" Type="http://schemas.openxmlformats.org/officeDocument/2006/relationships/hyperlink" Target="http://localhost:5000/praye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3207" y="339956"/>
            <a:ext cx="7677509" cy="2881311"/>
          </a:xfrm>
        </p:spPr>
        <p:txBody>
          <a:bodyPr>
            <a:normAutofit/>
          </a:bodyPr>
          <a:lstStyle/>
          <a:p>
            <a:r>
              <a:rPr lang="en-US" sz="7200" b="1" dirty="0"/>
              <a:t>Prayer API</a:t>
            </a:r>
            <a:br>
              <a:rPr lang="en-US" sz="7200" b="1" dirty="0"/>
            </a:br>
            <a:r>
              <a:rPr lang="en-US" sz="7200" b="1" dirty="0"/>
              <a:t>Milestone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3961" y="3363754"/>
            <a:ext cx="6096000" cy="240055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By Noah </a:t>
            </a:r>
            <a:r>
              <a:rPr lang="en-US" dirty="0" err="1"/>
              <a:t>Funderburgh</a:t>
            </a:r>
            <a:endParaRPr lang="en-US" dirty="0"/>
          </a:p>
          <a:p>
            <a:r>
              <a:rPr lang="en-US" dirty="0"/>
              <a:t>Rest API Demo: </a:t>
            </a:r>
            <a:r>
              <a:rPr lang="en-US" sz="2400" dirty="0">
                <a:ea typeface="+mn-lt"/>
                <a:cs typeface="+mn-lt"/>
                <a:hlinkClick r:id="rId2"/>
              </a:rPr>
              <a:t>https://www.loom.com/share/8284d3d588a243ddb85a30e05d72d7bd</a:t>
            </a:r>
          </a:p>
          <a:p>
            <a:r>
              <a:rPr lang="en-US" dirty="0"/>
              <a:t>Presentation URL: </a:t>
            </a:r>
            <a:r>
              <a:rPr lang="en-US" dirty="0">
                <a:hlinkClick r:id="rId3"/>
              </a:rPr>
              <a:t>https://www.loom.com/share/c3417ba95f724b4083f69722da5dca98</a:t>
            </a:r>
            <a:endParaRPr lang="en-US" dirty="0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F91DE8D2-9BDE-AC4E-2A1E-24017FCD80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364" r="5201" b="-4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5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5BA8-B137-1F33-0A60-FFA84A71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1556"/>
            <a:ext cx="9144000" cy="1263649"/>
          </a:xfrm>
        </p:spPr>
        <p:txBody>
          <a:bodyPr>
            <a:normAutofit fontScale="90000"/>
          </a:bodyPr>
          <a:lstStyle/>
          <a:p>
            <a:r>
              <a:rPr lang="en-US" dirty="0"/>
              <a:t>Lessons learned for future web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3579E-C77A-BB83-54BE-6D7D7B02E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00296"/>
            <a:ext cx="10668000" cy="41957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 learned that privileges are important to access to the database</a:t>
            </a:r>
          </a:p>
          <a:p>
            <a:endParaRPr lang="en-US" dirty="0"/>
          </a:p>
          <a:p>
            <a:r>
              <a:rPr lang="en-US" dirty="0"/>
              <a:t>Giving users certain permissions allow them to perform various operations on the database</a:t>
            </a:r>
          </a:p>
          <a:p>
            <a:endParaRPr lang="en-US" dirty="0"/>
          </a:p>
          <a:p>
            <a:r>
              <a:rPr lang="en-US" dirty="0"/>
              <a:t>From a security </a:t>
            </a:r>
            <a:r>
              <a:rPr lang="en-US" dirty="0" err="1"/>
              <a:t>persecptive</a:t>
            </a:r>
            <a:r>
              <a:rPr lang="en-US" dirty="0"/>
              <a:t> you want users to have as little permissions as possible</a:t>
            </a:r>
          </a:p>
        </p:txBody>
      </p:sp>
    </p:spTree>
    <p:extLst>
      <p:ext uri="{BB962C8B-B14F-4D97-AF65-F5344CB8AC3E}">
        <p14:creationId xmlns:p14="http://schemas.microsoft.com/office/powerpoint/2010/main" val="25254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Cond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3207" y="1263321"/>
            <a:ext cx="7677509" cy="2881311"/>
          </a:xfrm>
        </p:spPr>
        <p:txBody>
          <a:bodyPr>
            <a:normAutofit/>
          </a:bodyPr>
          <a:lstStyle/>
          <a:p>
            <a:r>
              <a:rPr lang="en-US" sz="7200" b="1" dirty="0"/>
              <a:t>Prayer Angular App</a:t>
            </a:r>
            <a:br>
              <a:rPr lang="en-US" sz="7200" b="1" dirty="0"/>
            </a:br>
            <a:r>
              <a:rPr lang="en-US" sz="7200" b="1" dirty="0"/>
              <a:t>Milestone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3962" y="4242295"/>
            <a:ext cx="6096000" cy="16255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Noah Funderburgh</a:t>
            </a:r>
          </a:p>
          <a:p>
            <a:r>
              <a:rPr lang="en-US" dirty="0"/>
              <a:t>Angular App Demo: </a:t>
            </a:r>
            <a:r>
              <a:rPr lang="en-US" dirty="0">
                <a:hlinkClick r:id="rId2"/>
              </a:rPr>
              <a:t>https://www.youtube.com/watch?v=NYbNt4tJAy8</a:t>
            </a:r>
            <a:endParaRPr lang="en-US" dirty="0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F91DE8D2-9BDE-AC4E-2A1E-24017FCD80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64" r="5201" b="-4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Cond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Cond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7069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0A20-9A60-8C00-6C97-4666751F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EC8E-5EF0-9209-8177-CABE73D1A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457975"/>
            <a:ext cx="10668000" cy="3638026"/>
          </a:xfrm>
        </p:spPr>
        <p:txBody>
          <a:bodyPr/>
          <a:lstStyle/>
          <a:p>
            <a:r>
              <a:rPr lang="en-US" dirty="0"/>
              <a:t>Trouble looping through {{ </a:t>
            </a:r>
            <a:r>
              <a:rPr lang="en-US" dirty="0" err="1"/>
              <a:t>prayer.prayerRequest</a:t>
            </a:r>
            <a:r>
              <a:rPr lang="en-US" dirty="0"/>
              <a:t> }} </a:t>
            </a:r>
          </a:p>
          <a:p>
            <a:r>
              <a:rPr lang="en-US" dirty="0"/>
              <a:t>Keep getting this error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Didn’t realize I needed to include to loop through the database</a:t>
            </a:r>
          </a:p>
        </p:txBody>
      </p:sp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677AE746-B48E-B79A-08F9-DA28101C4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11" y="3510346"/>
            <a:ext cx="7306695" cy="1095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AFB6C6-D538-2367-2012-6343B1B77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083" y="5620625"/>
            <a:ext cx="4507902" cy="61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19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89C2-AD4E-4913-50A0-9E133667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2154"/>
            <a:ext cx="9144000" cy="1263649"/>
          </a:xfrm>
        </p:spPr>
        <p:txBody>
          <a:bodyPr/>
          <a:lstStyle/>
          <a:p>
            <a:r>
              <a:rPr lang="en-US" dirty="0"/>
              <a:t>Pending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5336-2F9B-0EF8-88C2-07875C965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5803"/>
            <a:ext cx="10668000" cy="4340197"/>
          </a:xfrm>
        </p:spPr>
        <p:txBody>
          <a:bodyPr/>
          <a:lstStyle/>
          <a:p>
            <a:r>
              <a:rPr lang="en-US" dirty="0"/>
              <a:t>There are no major bugs that effect the core of the application</a:t>
            </a:r>
          </a:p>
          <a:p>
            <a:r>
              <a:rPr lang="en-US" dirty="0"/>
              <a:t>One minor bug that I would like to fix is the pray id field within the edit and delete form</a:t>
            </a:r>
          </a:p>
          <a:p>
            <a:r>
              <a:rPr lang="en-US" dirty="0"/>
              <a:t>Currently it displays 0 as default and I wanted it to display placeholder text that said “Enter the Id of the Prayer to be updated/deleted”</a:t>
            </a:r>
          </a:p>
        </p:txBody>
      </p:sp>
      <p:pic>
        <p:nvPicPr>
          <p:cNvPr id="5" name="Picture 4" descr="A white background with a blue line&#10;&#10;Description automatically generated with medium confidence">
            <a:extLst>
              <a:ext uri="{FF2B5EF4-FFF2-40B4-BE49-F238E27FC236}">
                <a16:creationId xmlns:a16="http://schemas.microsoft.com/office/drawing/2014/main" id="{76CE6281-EC17-7CDE-118D-0C3786F84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04" y="4320089"/>
            <a:ext cx="3915321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00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B883-3F43-75BA-DA43-5EB8D4515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16654"/>
            <a:ext cx="9144000" cy="1263649"/>
          </a:xfrm>
        </p:spPr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19334-E594-55B3-C658-EEC01E42C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80303"/>
            <a:ext cx="10668000" cy="4415697"/>
          </a:xfrm>
        </p:spPr>
        <p:txBody>
          <a:bodyPr/>
          <a:lstStyle/>
          <a:p>
            <a:r>
              <a:rPr lang="en-US" dirty="0"/>
              <a:t>I learned the importance of API documentation</a:t>
            </a:r>
          </a:p>
          <a:p>
            <a:endParaRPr lang="en-US" dirty="0"/>
          </a:p>
          <a:p>
            <a:r>
              <a:rPr lang="en-US" dirty="0"/>
              <a:t>I found myself frequently looking back at my previous milestone to make sure I had the model structure and API Entry points</a:t>
            </a:r>
          </a:p>
          <a:p>
            <a:endParaRPr lang="en-US" dirty="0"/>
          </a:p>
          <a:p>
            <a:r>
              <a:rPr lang="en-US" dirty="0"/>
              <a:t>I could have improved my API documentation so I could easily look back a word file to get a clear understanding instead of going back through the code</a:t>
            </a:r>
          </a:p>
        </p:txBody>
      </p:sp>
    </p:spTree>
    <p:extLst>
      <p:ext uri="{BB962C8B-B14F-4D97-AF65-F5344CB8AC3E}">
        <p14:creationId xmlns:p14="http://schemas.microsoft.com/office/powerpoint/2010/main" val="428316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1925" y="1263321"/>
            <a:ext cx="7677509" cy="2881311"/>
          </a:xfrm>
        </p:spPr>
        <p:txBody>
          <a:bodyPr>
            <a:normAutofit/>
          </a:bodyPr>
          <a:lstStyle/>
          <a:p>
            <a:r>
              <a:rPr lang="en-US" sz="7200" b="1" dirty="0"/>
              <a:t>React Prayer App</a:t>
            </a:r>
            <a:br>
              <a:rPr lang="en-US" sz="7200" b="1" dirty="0"/>
            </a:br>
            <a:r>
              <a:rPr lang="en-US" sz="7200" b="1" dirty="0"/>
              <a:t>Milestone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3962" y="4242295"/>
            <a:ext cx="6096000" cy="16255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Noah </a:t>
            </a:r>
            <a:r>
              <a:rPr lang="en-US" dirty="0" err="1"/>
              <a:t>Funderburgh</a:t>
            </a:r>
            <a:endParaRPr lang="en-US" dirty="0"/>
          </a:p>
          <a:p>
            <a:r>
              <a:rPr lang="en-US" dirty="0"/>
              <a:t>React App Demo: </a:t>
            </a:r>
            <a:r>
              <a:rPr lang="en-US" dirty="0">
                <a:hlinkClick r:id="rId2"/>
              </a:rPr>
              <a:t>https://www.youtube.com/watch?v=rEROHQt-xys&amp;t=10s</a:t>
            </a:r>
            <a:endParaRPr lang="en-US" dirty="0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F91DE8D2-9BDE-AC4E-2A1E-24017FCD80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64" r="5201" b="-4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36045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0A20-9A60-8C00-6C97-4666751F6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FBBD3F-863C-7198-178F-5F81EA4D3C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5412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89C2-AD4E-4913-50A0-9E133667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US" dirty="0"/>
              <a:t>Pending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5336-2F9B-0EF8-88C2-07875C965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2" y="2796988"/>
            <a:ext cx="4745505" cy="3280777"/>
          </a:xfrm>
        </p:spPr>
        <p:txBody>
          <a:bodyPr>
            <a:normAutofit/>
          </a:bodyPr>
          <a:lstStyle/>
          <a:p>
            <a:r>
              <a:rPr lang="en-US" sz="2000"/>
              <a:t>There are pending bugs that I have found</a:t>
            </a:r>
          </a:p>
          <a:p>
            <a:endParaRPr lang="en-US" sz="2000"/>
          </a:p>
          <a:p>
            <a:r>
              <a:rPr lang="en-US" sz="2000"/>
              <a:t>There are improvements that I would like to make to the application</a:t>
            </a:r>
          </a:p>
          <a:p>
            <a:endParaRPr lang="en-US" sz="2000"/>
          </a:p>
          <a:p>
            <a:r>
              <a:rPr lang="en-US" sz="2000"/>
              <a:t>I was unable to figure out how to have the users name be anonymous when selected as true</a:t>
            </a:r>
          </a:p>
          <a:p>
            <a:endParaRPr lang="en-US" sz="200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DB24F6E-D8F8-05FC-86B4-4BD4A9111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270" y="1350833"/>
            <a:ext cx="3996436" cy="30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16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B883-3F43-75BA-DA43-5EB8D4515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73" y="2631554"/>
            <a:ext cx="3047999" cy="1442937"/>
          </a:xfrm>
        </p:spPr>
        <p:txBody>
          <a:bodyPr anchor="b">
            <a:noAutofit/>
          </a:bodyPr>
          <a:lstStyle/>
          <a:p>
            <a:r>
              <a:rPr lang="en-US" sz="6600" dirty="0"/>
              <a:t>Lessons learned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31E062-F23B-EB76-07EA-0817A71A9E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9638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83D5E-995D-F85A-513E-0CDDF24A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84094"/>
            <a:ext cx="9144000" cy="1263649"/>
          </a:xfrm>
        </p:spPr>
        <p:txBody>
          <a:bodyPr/>
          <a:lstStyle/>
          <a:p>
            <a:r>
              <a:rPr lang="en-US" dirty="0"/>
              <a:t>Christian worldview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C0025-3006-C129-3B80-5796626AA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40541"/>
            <a:ext cx="10668000" cy="4455459"/>
          </a:xfrm>
        </p:spPr>
        <p:txBody>
          <a:bodyPr/>
          <a:lstStyle/>
          <a:p>
            <a:r>
              <a:rPr lang="en-US" b="0" i="0" dirty="0">
                <a:effectLst/>
              </a:rPr>
              <a:t>From a Christian worldview perspective, discuss website accessibility. What can this mean for the user experience (UX)? What best practices can be put into place?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Inclusivity</a:t>
            </a:r>
          </a:p>
          <a:p>
            <a:pPr lvl="2"/>
            <a:r>
              <a:rPr lang="en-US" sz="2400" dirty="0"/>
              <a:t>Accessible for people of all backgrounds/abilities</a:t>
            </a:r>
          </a:p>
          <a:p>
            <a:pPr lvl="1"/>
            <a:r>
              <a:rPr lang="en-US" dirty="0"/>
              <a:t>Respect for human dignity</a:t>
            </a:r>
          </a:p>
          <a:p>
            <a:pPr lvl="2"/>
            <a:r>
              <a:rPr lang="en-US" sz="2400" dirty="0"/>
              <a:t>Users feel respected and valued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57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414F-3F69-6898-EDAE-69938033F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08878"/>
            <a:ext cx="9144000" cy="1263649"/>
          </a:xfrm>
        </p:spPr>
        <p:txBody>
          <a:bodyPr/>
          <a:lstStyle/>
          <a:p>
            <a:r>
              <a:rPr lang="en-US" dirty="0"/>
              <a:t>Design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41A95-EA4C-0AD5-AE63-702692387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02780"/>
            <a:ext cx="10668000" cy="42932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 Design update were changed from last week design report</a:t>
            </a:r>
          </a:p>
          <a:p>
            <a:r>
              <a:rPr lang="en-US" dirty="0"/>
              <a:t>I was able to use the same database design I planned last week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TO DO:</a:t>
            </a:r>
          </a:p>
          <a:p>
            <a:r>
              <a:rPr lang="en-US" dirty="0"/>
              <a:t>Create API Entry Points for Users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99D008-98B8-2376-F0CC-E15DE4D45826}"/>
              </a:ext>
            </a:extLst>
          </p:cNvPr>
          <p:cNvSpPr/>
          <p:nvPr/>
        </p:nvSpPr>
        <p:spPr>
          <a:xfrm>
            <a:off x="846667" y="2916296"/>
            <a:ext cx="6321777" cy="14769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white squares&#10;&#10;Description automatically generated">
            <a:extLst>
              <a:ext uri="{FF2B5EF4-FFF2-40B4-BE49-F238E27FC236}">
                <a16:creationId xmlns:a16="http://schemas.microsoft.com/office/drawing/2014/main" id="{E530CDAA-CB6F-D082-9FB8-0BAD64AD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15" y="2959881"/>
            <a:ext cx="6096000" cy="138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38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4CFB-8D8E-23EA-6DA4-7978B65B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A269-DB35-4B52-90C7-4519434C2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1807"/>
            <a:ext cx="10668000" cy="38141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Git Repo - </a:t>
            </a:r>
            <a:r>
              <a:rPr lang="en-US" dirty="0">
                <a:ea typeface="+mn-lt"/>
                <a:cs typeface="+mn-lt"/>
                <a:hlinkClick r:id="rId2"/>
              </a:rPr>
              <a:t>https://github.com/nfunderburgh/CST-391Milestone.git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5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9982-1835-623A-114E-7315773E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2415"/>
            <a:ext cx="9144000" cy="1263649"/>
          </a:xfrm>
        </p:spPr>
        <p:txBody>
          <a:bodyPr/>
          <a:lstStyle/>
          <a:p>
            <a:r>
              <a:rPr lang="en-US" dirty="0"/>
              <a:t>Rest API's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00FB9-56A6-2668-2F3A-4DDB14211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08048"/>
            <a:ext cx="10668000" cy="48879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Get Prayers - </a:t>
            </a:r>
            <a:r>
              <a:rPr lang="en-US" sz="2400" dirty="0">
                <a:ea typeface="+mn-lt"/>
                <a:cs typeface="+mn-lt"/>
                <a:hlinkClick r:id="rId2"/>
              </a:rPr>
              <a:t>http://localhost:5000/prayers</a:t>
            </a:r>
            <a:endParaRPr lang="en-US" sz="24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Returns list of all prayers within the database</a:t>
            </a:r>
          </a:p>
          <a:p>
            <a:r>
              <a:rPr lang="en-US" sz="2400" dirty="0">
                <a:ea typeface="+mn-lt"/>
                <a:cs typeface="+mn-lt"/>
              </a:rPr>
              <a:t>Create Prayers - </a:t>
            </a:r>
            <a:r>
              <a:rPr lang="en-US" sz="2400" dirty="0">
                <a:latin typeface="Arial"/>
                <a:cs typeface="Arial"/>
                <a:hlinkClick r:id="rId2"/>
              </a:rPr>
              <a:t>http://localhost:5000/prayers</a:t>
            </a:r>
            <a:endParaRPr lang="en-US" sz="2400" dirty="0">
              <a:latin typeface="Arial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rial"/>
                <a:ea typeface="+mn-lt"/>
                <a:cs typeface="Arial"/>
              </a:rPr>
              <a:t>Creates a prayer and adds it into the database</a:t>
            </a:r>
          </a:p>
          <a:p>
            <a:r>
              <a:rPr lang="en-US" sz="2400" dirty="0">
                <a:ea typeface="+mn-lt"/>
                <a:cs typeface="+mn-lt"/>
              </a:rPr>
              <a:t>Update Prayers - </a:t>
            </a:r>
            <a:r>
              <a:rPr lang="en-US" sz="2400" dirty="0">
                <a:latin typeface="Arial"/>
                <a:cs typeface="Arial"/>
                <a:hlinkClick r:id="rId2"/>
              </a:rPr>
              <a:t>http://localhost:5000/prayers</a:t>
            </a:r>
            <a:endParaRPr lang="en-US" sz="2400" dirty="0">
              <a:latin typeface="Arial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rial"/>
                <a:ea typeface="+mn-lt"/>
                <a:cs typeface="Arial"/>
              </a:rPr>
              <a:t>Updates a prayer and changes it in the database</a:t>
            </a:r>
          </a:p>
          <a:p>
            <a:r>
              <a:rPr lang="en-US" sz="2400" dirty="0">
                <a:ea typeface="+mn-lt"/>
                <a:cs typeface="+mn-lt"/>
              </a:rPr>
              <a:t>Delete Prayers - </a:t>
            </a:r>
            <a:r>
              <a:rPr lang="en-US" sz="2400" dirty="0">
                <a:latin typeface="Arial"/>
                <a:cs typeface="Arial"/>
                <a:hlinkClick r:id="rId3"/>
              </a:rPr>
              <a:t>http://localhost:5000/prayers/4</a:t>
            </a:r>
            <a:endParaRPr lang="en-US" sz="2400" dirty="0">
              <a:latin typeface="Arial"/>
              <a:cs typeface="Arial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>
                <a:latin typeface="Arial"/>
                <a:cs typeface="Arial"/>
              </a:rPr>
              <a:t>Deletes a prayer from the database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000" dirty="0">
              <a:latin typeface="Arial"/>
              <a:cs typeface="Arial"/>
            </a:endParaRPr>
          </a:p>
          <a:p>
            <a:endParaRPr lang="en-US" sz="2400" dirty="0">
              <a:latin typeface="Arial"/>
              <a:cs typeface="Arial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801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287C4-E65C-095A-158C-72575959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5704"/>
            <a:ext cx="9144000" cy="1263649"/>
          </a:xfrm>
        </p:spPr>
        <p:txBody>
          <a:bodyPr/>
          <a:lstStyle/>
          <a:p>
            <a:r>
              <a:rPr lang="en-US" dirty="0"/>
              <a:t>Get Prayers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6DB932C1-86EF-F888-A201-FA4773C67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176964"/>
            <a:ext cx="10630370" cy="5209625"/>
          </a:xfrm>
        </p:spPr>
      </p:pic>
    </p:spTree>
    <p:extLst>
      <p:ext uri="{BB962C8B-B14F-4D97-AF65-F5344CB8AC3E}">
        <p14:creationId xmlns:p14="http://schemas.microsoft.com/office/powerpoint/2010/main" val="106113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3952-8A1F-26EB-DE30-45968E585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83220"/>
            <a:ext cx="9144000" cy="1263649"/>
          </a:xfrm>
        </p:spPr>
        <p:txBody>
          <a:bodyPr/>
          <a:lstStyle/>
          <a:p>
            <a:r>
              <a:rPr lang="en-US" dirty="0"/>
              <a:t>Create Prayers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653D909-0B18-CBB7-A31C-7A9DDF4D1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361" y="1352607"/>
            <a:ext cx="8358252" cy="4976964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2570C8F-ADDA-DA6D-CBC7-66233EE61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743" y="1349096"/>
            <a:ext cx="6942666" cy="497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7314-FE15-5776-B7F4-CE8520C3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23333"/>
            <a:ext cx="9144000" cy="1263649"/>
          </a:xfrm>
        </p:spPr>
        <p:txBody>
          <a:bodyPr/>
          <a:lstStyle/>
          <a:p>
            <a:r>
              <a:rPr lang="en-US" dirty="0"/>
              <a:t>Update Prayers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465162B-0E3B-835F-E049-CB03CA37A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593" y="1393981"/>
            <a:ext cx="7902221" cy="4888483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F618CB5-784B-E7B8-8720-3EF34F6BB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408" y="1391528"/>
            <a:ext cx="6575777" cy="489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B5AC-D8F8-9698-4658-B3D6157C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6889"/>
            <a:ext cx="9144000" cy="1263649"/>
          </a:xfrm>
        </p:spPr>
        <p:txBody>
          <a:bodyPr/>
          <a:lstStyle/>
          <a:p>
            <a:r>
              <a:rPr lang="en-US" dirty="0"/>
              <a:t>Delete Prayers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886A753-805B-D88E-B4B9-F521C3950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259" y="1430633"/>
            <a:ext cx="8654814" cy="4928066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6865DC3-5439-0396-B41E-24EC1AC38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852" y="1433472"/>
            <a:ext cx="7394222" cy="492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8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FF9C-E024-1085-B8F4-4F498593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8667"/>
            <a:ext cx="9144000" cy="1263649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B3E9E-8C7F-FF3F-9E88-1E4F6D2C2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28888"/>
            <a:ext cx="10668000" cy="517407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/>
              <a:t>Update prayer API wasn't working due to incorrect parameter order</a:t>
            </a:r>
          </a:p>
          <a:p>
            <a:endParaRPr lang="en-US" sz="2400" dirty="0"/>
          </a:p>
          <a:p>
            <a:r>
              <a:rPr lang="en-US" sz="2400" dirty="0"/>
              <a:t>Original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Fixed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Had trouble connecting to MySQL database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 had to create a new user with all privileges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258C006-9237-529C-7B74-A3FC48923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29" y="2348733"/>
            <a:ext cx="6096000" cy="916692"/>
          </a:xfrm>
          <a:prstGeom prst="rect">
            <a:avLst/>
          </a:prstGeom>
        </p:spPr>
      </p:pic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CC194C9E-05D8-5FB6-E215-A9B21C2A8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85" y="4015284"/>
            <a:ext cx="6086475" cy="866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669260-558C-3117-D97C-00632F766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630" y="3432666"/>
            <a:ext cx="6096000" cy="37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82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E76B-75EC-AB94-A93E-56D18B06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1556"/>
            <a:ext cx="9144000" cy="1263649"/>
          </a:xfrm>
        </p:spPr>
        <p:txBody>
          <a:bodyPr/>
          <a:lstStyle/>
          <a:p>
            <a:r>
              <a:rPr lang="en-US" dirty="0"/>
              <a:t>Pending bugs or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42D2D-D13C-B552-CC29-120F2C002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81481"/>
            <a:ext cx="10668000" cy="42145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There are no Pending bugs or issues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 API Entry points work as intended</a:t>
            </a:r>
          </a:p>
        </p:txBody>
      </p:sp>
    </p:spTree>
    <p:extLst>
      <p:ext uri="{BB962C8B-B14F-4D97-AF65-F5344CB8AC3E}">
        <p14:creationId xmlns:p14="http://schemas.microsoft.com/office/powerpoint/2010/main" val="3819502533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RegularSeed_2SEEDS">
      <a:dk1>
        <a:srgbClr val="000000"/>
      </a:dk1>
      <a:lt1>
        <a:srgbClr val="FFFFFF"/>
      </a:lt1>
      <a:dk2>
        <a:srgbClr val="1B2F2F"/>
      </a:dk2>
      <a:lt2>
        <a:srgbClr val="F3F1F0"/>
      </a:lt2>
      <a:accent1>
        <a:srgbClr val="3B9EB1"/>
      </a:accent1>
      <a:accent2>
        <a:srgbClr val="46B196"/>
      </a:accent2>
      <a:accent3>
        <a:srgbClr val="4D7FC3"/>
      </a:accent3>
      <a:accent4>
        <a:srgbClr val="B13B3E"/>
      </a:accent4>
      <a:accent5>
        <a:srgbClr val="C37B4D"/>
      </a:accent5>
      <a:accent6>
        <a:srgbClr val="B19B3B"/>
      </a:accent6>
      <a:hlink>
        <a:srgbClr val="BF5641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610</Words>
  <Application>Microsoft Office PowerPoint</Application>
  <PresentationFormat>Widescreen</PresentationFormat>
  <Paragraphs>103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Nova Cond</vt:lpstr>
      <vt:lpstr>Courier New</vt:lpstr>
      <vt:lpstr>Courier New,monospace</vt:lpstr>
      <vt:lpstr>Impact</vt:lpstr>
      <vt:lpstr>TornVTI</vt:lpstr>
      <vt:lpstr>Prayer API Milestone 3</vt:lpstr>
      <vt:lpstr>Design updates</vt:lpstr>
      <vt:lpstr>Rest API's</vt:lpstr>
      <vt:lpstr>Get Prayers</vt:lpstr>
      <vt:lpstr>Create Prayers</vt:lpstr>
      <vt:lpstr>Update Prayers</vt:lpstr>
      <vt:lpstr>Delete Prayers</vt:lpstr>
      <vt:lpstr>Challenges</vt:lpstr>
      <vt:lpstr>Pending bugs or issues</vt:lpstr>
      <vt:lpstr>Lessons learned for future web projects</vt:lpstr>
      <vt:lpstr>Prayer Angular App Milestone 4</vt:lpstr>
      <vt:lpstr>Challenges</vt:lpstr>
      <vt:lpstr>Pending Bugs</vt:lpstr>
      <vt:lpstr>Lessons learned</vt:lpstr>
      <vt:lpstr>React Prayer App Milestone 5</vt:lpstr>
      <vt:lpstr>Challenges</vt:lpstr>
      <vt:lpstr>Pending Bugs</vt:lpstr>
      <vt:lpstr>Lessons learned</vt:lpstr>
      <vt:lpstr>Christian worldview perspective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Noah Funderburgh</cp:lastModifiedBy>
  <cp:revision>354</cp:revision>
  <dcterms:created xsi:type="dcterms:W3CDTF">2023-11-08T18:17:21Z</dcterms:created>
  <dcterms:modified xsi:type="dcterms:W3CDTF">2024-01-14T19:58:56Z</dcterms:modified>
</cp:coreProperties>
</file>