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14279-E79B-4F9D-AB8A-3791E1B61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12DF0-80EE-4101-B70D-E1DA1318A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28F66-5404-4B2C-A675-77A46D89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A44C-2A45-4E95-8860-81FFAF22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E286E-D24B-4C6B-8AD0-C2543418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7B506-8CB9-4AD8-9EC4-0584599F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06B25B-DFD0-421F-9492-97BABEB0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3A59-40CF-4886-AB22-36EAD096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4CFD8-CE16-4AF4-B9FF-1214BB14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4FE76-9FBB-4344-BB0C-A6DE703C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5BE175-AC7E-4810-A6B2-E61FE7484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F6393-B002-4498-B1ED-708AB7B5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EB983-45B5-48A2-A13A-EEAF0957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A6FDB-C1AD-4D55-9D37-AEE694BD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22D6C-8FCC-4104-9B45-E7F7FDDF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51EEF-CD46-488D-9C8D-BD334FC8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07D49-5FF1-4545-8394-CD9BF037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F26A8-0C24-4FE1-AFC4-8BE98CF2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23FAE-0662-4BFA-A799-81766F78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940A5-0387-49F8-8F14-E18E8D3D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79DCF-B0A0-4F1B-AFDB-35D44AA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CDC79-A445-455C-831E-7383CC44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DF597-A01E-409D-A4DC-E3280F4E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76CF3-D7F7-49B4-958E-8F8DEAD5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CD030-2D2F-429A-AB5D-8455C87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53DCE-A712-44FA-A746-8A1DFDC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345BF-4B00-494D-BE7F-7F6153A5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3D728-1C6F-4689-9175-D0F72BD0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C6826-CC12-4D6F-ABE9-E67025E3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4D9BD-8C67-460D-8871-E7371FAE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CD18C-FC19-42F8-AE1E-363BE69F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8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C0CA-CD64-4402-ACF8-FD34711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451B9-0997-4D0C-8B9A-2845A3ED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411BC-D871-416A-94FA-5FF4F8CC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9B1EC-BC48-46EC-BBF2-072994B1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FD94F4-4105-43CC-83D9-0AA4458FE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F66A95-A669-4560-A5FF-AB52EF0B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CC5765-FD7B-44BA-8720-43C0A5CC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1906F0-A78E-4CE9-861D-86312A0D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010DE-589F-4F0C-BC8A-6C9C33DA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14A31-C380-4156-87C5-4F361FE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455B7-08E9-4DE6-9C35-F1F7A0C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A9A4E-6FAC-483D-A3A9-C043E1E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CCD3B-9134-497E-81D4-8203BAF7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64272C-569B-48A2-B665-78BBA3FA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8BB39-796D-45A4-94F8-31663784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25E1-8903-4115-AD69-79099D9D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CA5ED-5F13-4BE3-871D-5D1F7A59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1AC71-0DDC-493A-811D-96FAE21DC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1FA53-A0E5-430A-A306-651EA4B2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F4A73-C733-4122-A82F-0B4F2C7E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E9FF5-B640-42AF-ABAE-E30255F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6F80F-BEFF-417F-BFFA-01D95112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C34CEE-1922-4624-B27B-8C6DE1CA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56840-A746-4F21-8772-FD7A83C2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2DC9E-4F4D-4259-8CC8-C45E1495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5B161-4F94-4FA4-8E57-FBFD238B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9EA86-F17D-48FD-AEB8-0BBEB33F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4929D-6BD6-4394-B0D5-89381CDA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6BD9B-C852-4588-8999-E1ACAF77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951DB-D518-4C40-B755-A2BC01052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6296-0304-43BF-A4EE-921D49BC4153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4E362-B725-4E32-AA49-064E8890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E75E-827E-4F51-B2ED-322CAE3A3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9255-F0F6-4209-8C6C-1B2109D5D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98343-2C88-4DB4-BAEA-E4C20A2ABD65}"/>
              </a:ext>
            </a:extLst>
          </p:cNvPr>
          <p:cNvSpPr/>
          <p:nvPr/>
        </p:nvSpPr>
        <p:spPr>
          <a:xfrm>
            <a:off x="2871945" y="-304719"/>
            <a:ext cx="3390672" cy="77867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0" dirty="0">
                <a:ln w="0"/>
                <a:solidFill>
                  <a:srgbClr val="4B4B4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6CE020-0AD0-426F-8B16-6E666E2A04B4}"/>
              </a:ext>
            </a:extLst>
          </p:cNvPr>
          <p:cNvSpPr/>
          <p:nvPr/>
        </p:nvSpPr>
        <p:spPr>
          <a:xfrm rot="624358">
            <a:off x="5897133" y="-283224"/>
            <a:ext cx="3352201" cy="100950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4000" dirty="0">
                <a:ln w="0"/>
                <a:solidFill>
                  <a:srgbClr val="4B4B4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D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16E6FC4-E16D-4EC0-B40E-80AD01DD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64253">
            <a:off x="6744927" y="370710"/>
            <a:ext cx="3201390" cy="24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98343-2C88-4DB4-BAEA-E4C20A2ABD65}"/>
              </a:ext>
            </a:extLst>
          </p:cNvPr>
          <p:cNvSpPr/>
          <p:nvPr/>
        </p:nvSpPr>
        <p:spPr>
          <a:xfrm>
            <a:off x="2871945" y="-304719"/>
            <a:ext cx="3390672" cy="77867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0" dirty="0">
                <a:ln w="0"/>
                <a:solidFill>
                  <a:srgbClr val="4B4B4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6CE020-0AD0-426F-8B16-6E666E2A04B4}"/>
              </a:ext>
            </a:extLst>
          </p:cNvPr>
          <p:cNvSpPr/>
          <p:nvPr/>
        </p:nvSpPr>
        <p:spPr>
          <a:xfrm rot="624358">
            <a:off x="5897133" y="-283224"/>
            <a:ext cx="3352201" cy="100950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4000" dirty="0">
                <a:ln w="0"/>
                <a:solidFill>
                  <a:srgbClr val="4B4B4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D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16E6FC4-E16D-4EC0-B40E-80AD01DD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64253">
            <a:off x="6744927" y="370710"/>
            <a:ext cx="3201390" cy="2473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E85CA-97E1-4A19-A59E-7E4868D22B63}"/>
              </a:ext>
            </a:extLst>
          </p:cNvPr>
          <p:cNvSpPr txBox="1"/>
          <p:nvPr/>
        </p:nvSpPr>
        <p:spPr>
          <a:xfrm>
            <a:off x="2285130" y="5564776"/>
            <a:ext cx="4107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rgbClr val="4B4B4B"/>
                </a:solidFill>
                <a:latin typeface="BrushScript BT" pitchFamily="2" charset="0"/>
              </a:rPr>
              <a:t>AshDragon</a:t>
            </a:r>
            <a:r>
              <a:rPr lang="en-US" altLang="ko-KR" sz="4400" dirty="0">
                <a:solidFill>
                  <a:srgbClr val="4B4B4B"/>
                </a:solidFill>
                <a:latin typeface="BrushScript BT" pitchFamily="2" charset="0"/>
              </a:rPr>
              <a:t> </a:t>
            </a:r>
            <a:r>
              <a:rPr lang="en-US" altLang="ko-KR" sz="4400" dirty="0" err="1">
                <a:solidFill>
                  <a:srgbClr val="4B4B4B"/>
                </a:solidFill>
                <a:latin typeface="BrushScript BT" pitchFamily="2" charset="0"/>
              </a:rPr>
              <a:t>Stduio</a:t>
            </a:r>
            <a:endParaRPr lang="ko-KR" altLang="en-US" sz="4400" dirty="0">
              <a:solidFill>
                <a:srgbClr val="4B4B4B"/>
              </a:solidFill>
              <a:latin typeface="BrushScript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6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나눔손글씨 붓</vt:lpstr>
      <vt:lpstr>맑은 고딕</vt:lpstr>
      <vt:lpstr>Arial</vt:lpstr>
      <vt:lpstr>BrushScript BT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이동희</dc:creator>
  <cp:lastModifiedBy>이동희</cp:lastModifiedBy>
  <cp:revision>5</cp:revision>
  <cp:lastPrinted>2017-11-20T12:49:27Z</cp:lastPrinted>
  <dcterms:created xsi:type="dcterms:W3CDTF">2017-11-20T12:19:47Z</dcterms:created>
  <dcterms:modified xsi:type="dcterms:W3CDTF">2017-11-20T14:53:00Z</dcterms:modified>
</cp:coreProperties>
</file>