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80" r:id="rId6"/>
    <p:sldId id="259" r:id="rId7"/>
    <p:sldId id="261" r:id="rId8"/>
    <p:sldId id="268" r:id="rId9"/>
    <p:sldId id="262" r:id="rId10"/>
    <p:sldId id="269" r:id="rId11"/>
    <p:sldId id="270" r:id="rId12"/>
    <p:sldId id="263" r:id="rId13"/>
    <p:sldId id="271" r:id="rId14"/>
    <p:sldId id="272" r:id="rId15"/>
    <p:sldId id="273" r:id="rId16"/>
    <p:sldId id="264" r:id="rId17"/>
    <p:sldId id="274" r:id="rId18"/>
    <p:sldId id="275" r:id="rId19"/>
    <p:sldId id="276" r:id="rId20"/>
    <p:sldId id="277" r:id="rId21"/>
    <p:sldId id="278" r:id="rId22"/>
    <p:sldId id="265" r:id="rId23"/>
    <p:sldId id="266" r:id="rId24"/>
    <p:sldId id="26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1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5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34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03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6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0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23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2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6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14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9831094-CBE9-424A-BC31-F3FA9E684C44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EA08AF9-9E01-4B91-8F24-DE2F7F04F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5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учёта тестирования сотрудников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16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модуль для работы с сотрудниками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08" y="2007369"/>
            <a:ext cx="9100405" cy="45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9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модуль для работы с сотрудниками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6" y="2060258"/>
            <a:ext cx="9353550" cy="46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3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модуль для работы с тестами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21" y="2052638"/>
            <a:ext cx="8258380" cy="42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3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модуль для работы с тестами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05" y="1995488"/>
            <a:ext cx="8910412" cy="47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модуль для работы с тестами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37" y="2157731"/>
            <a:ext cx="8473748" cy="45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8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модуль для работы с тестами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45" y="2033452"/>
            <a:ext cx="8888532" cy="47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модуль для проведения тестирования и учёта результатов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80" y="1947863"/>
            <a:ext cx="8399862" cy="47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8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модуль для проведения тестирования и учёта </a:t>
            </a:r>
            <a:r>
              <a:rPr lang="ru-RU" dirty="0"/>
              <a:t>результатов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46" y="1885949"/>
            <a:ext cx="8434730" cy="48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1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модуль для проведения тестирования и учёта </a:t>
            </a:r>
            <a:r>
              <a:rPr lang="ru-RU" dirty="0"/>
              <a:t>результатов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84" y="1933574"/>
            <a:ext cx="8432054" cy="48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0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модуль для проведения тестирования и учёта </a:t>
            </a:r>
            <a:r>
              <a:rPr lang="ru-RU" dirty="0"/>
              <a:t>результатов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45" y="1957388"/>
            <a:ext cx="8249932" cy="47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1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Основной целью проекта является создание системы для проведения и учёта тестирования сотрудников. Внедрение данной системы позволит упростить процесс оценки профессиональных знаний сотрудника, для дальнейшего направления работника на курсы повышения квалификации.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376658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модуль для проведения тестирования и учёта </a:t>
            </a:r>
            <a:r>
              <a:rPr lang="ru-RU" dirty="0"/>
              <a:t>результатов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70" y="1962336"/>
            <a:ext cx="7201760" cy="40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1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модуль для проведения тестирования и учёта </a:t>
            </a:r>
            <a:r>
              <a:rPr lang="ru-RU" dirty="0"/>
              <a:t>результатов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89" y="1899867"/>
            <a:ext cx="8356844" cy="47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5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849" y="0"/>
            <a:ext cx="10772775" cy="1658198"/>
          </a:xfrm>
        </p:spPr>
        <p:txBody>
          <a:bodyPr/>
          <a:lstStyle/>
          <a:p>
            <a:r>
              <a:rPr lang="ru-RU" dirty="0" smtClean="0"/>
              <a:t>Мобильное приложение</a:t>
            </a:r>
            <a:endParaRPr lang="ru-RU" dirty="0"/>
          </a:p>
        </p:txBody>
      </p:sp>
      <p:pic>
        <p:nvPicPr>
          <p:cNvPr id="1026" name="Picture 2" descr="https://sun9-44.userapi.com/hUWt1HE-TUgkrTNFRlSjcTDfQf4IISUvKhZxrA/fUv0KeYO6Q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3" y="1331668"/>
            <a:ext cx="2714106" cy="54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3.userapi.com/gzWe1hnKv73mY-kQa3k2sY2RC4K1_7GWO5U0yA/l75jn3KbWS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31" y="1331668"/>
            <a:ext cx="2714106" cy="54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29.userapi.com/VF4ygJMcu9AXsDoQ-lR08nlFmm8Wp1FiSGyD3g/y1ZQ0tk3aW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29" y="1331668"/>
            <a:ext cx="2714106" cy="54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9-33.userapi.com/VhI_oIlns6_u78ZVhFAumIG7NqUAZ3HRkT5CUA/-djZeeodpu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527" y="1331668"/>
            <a:ext cx="2714106" cy="54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7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sun9-44.userapi.com/ClohQpiPN5uddg0DrIiQCmTuJerSlHNkHPt6LA/QQLibOvh2v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9" y="1322143"/>
            <a:ext cx="2714106" cy="54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un9-60.userapi.com/XYsy9py5O6XSx29PIfEWZ7aOWNq6JsvlUE71lA/EnQBmUnaEX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06" y="1320305"/>
            <a:ext cx="2714106" cy="54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23.userapi.com/IF_WXlffZwXJsQ4I-BC3QYkQi8Wa6szGoK9Z6A/3lmq6pt5ZB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49" y="1320304"/>
            <a:ext cx="2714106" cy="54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un9-68.userapi.com/EF-ipmShxOkk1esFBKsc6UebDS48Y6XlCTkhAg/eg0rAsms9j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5" y="1320304"/>
            <a:ext cx="2714106" cy="54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622849" y="0"/>
            <a:ext cx="10772775" cy="1658198"/>
          </a:xfrm>
        </p:spPr>
        <p:txBody>
          <a:bodyPr/>
          <a:lstStyle/>
          <a:p>
            <a:r>
              <a:rPr lang="ru-RU" dirty="0" smtClean="0"/>
              <a:t>Мобильное 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03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sun9-41.userapi.com/Q1T1N7GuzTFgWfA3I6vZoSLeR6zEdo_4fsztpA/XuOH65JjYU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9829"/>
            <a:ext cx="2715024" cy="543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sun9-2.userapi.com/FregwWvg_cqwWZJ2T82VYOMMGddVmLEV8jLNNA/_DXcEU8YZd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81" y="1329829"/>
            <a:ext cx="2715419" cy="54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22849" y="0"/>
            <a:ext cx="10772775" cy="1658198"/>
          </a:xfrm>
        </p:spPr>
        <p:txBody>
          <a:bodyPr/>
          <a:lstStyle/>
          <a:p>
            <a:r>
              <a:rPr lang="ru-RU" dirty="0" smtClean="0"/>
              <a:t>Мобильное 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75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92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достижения поставленной цели были поставлены и решены следующие задачи:</a:t>
            </a:r>
          </a:p>
          <a:p>
            <a:pPr lvl="0"/>
            <a:r>
              <a:rPr lang="ru-RU" dirty="0" smtClean="0"/>
              <a:t>Были определены </a:t>
            </a:r>
            <a:r>
              <a:rPr lang="ru-RU" dirty="0"/>
              <a:t>необходимые сущности в базе данных и набор входных данных;</a:t>
            </a:r>
          </a:p>
          <a:p>
            <a:pPr lvl="0"/>
            <a:r>
              <a:rPr lang="ru-RU" dirty="0" smtClean="0"/>
              <a:t>Была создана база </a:t>
            </a:r>
            <a:r>
              <a:rPr lang="ru-RU" dirty="0"/>
              <a:t>данных;</a:t>
            </a:r>
          </a:p>
          <a:p>
            <a:pPr lvl="0"/>
            <a:r>
              <a:rPr lang="ru-RU" dirty="0" smtClean="0"/>
              <a:t>Был спроектирован </a:t>
            </a:r>
            <a:r>
              <a:rPr lang="ru-RU" dirty="0"/>
              <a:t>дизайн и пользовательский интерфейс </a:t>
            </a:r>
            <a:r>
              <a:rPr lang="ru-RU" dirty="0" smtClean="0"/>
              <a:t>программы согласно руководству по стилю;</a:t>
            </a:r>
            <a:endParaRPr lang="ru-RU" dirty="0"/>
          </a:p>
          <a:p>
            <a:pPr lvl="0"/>
            <a:r>
              <a:rPr lang="ru-RU" dirty="0" smtClean="0"/>
              <a:t>Был разработан программный </a:t>
            </a:r>
            <a:r>
              <a:rPr lang="ru-RU" dirty="0"/>
              <a:t>модуль для работы с сотрудниками;</a:t>
            </a:r>
          </a:p>
          <a:p>
            <a:pPr lvl="0"/>
            <a:r>
              <a:rPr lang="ru-RU" dirty="0" smtClean="0"/>
              <a:t>Был разработан</a:t>
            </a:r>
            <a:r>
              <a:rPr lang="ru-RU" dirty="0" smtClean="0"/>
              <a:t> </a:t>
            </a:r>
            <a:r>
              <a:rPr lang="ru-RU" dirty="0"/>
              <a:t>программный модуль для работы с тестами;</a:t>
            </a:r>
          </a:p>
          <a:p>
            <a:pPr lvl="0"/>
            <a:r>
              <a:rPr lang="ru-RU" dirty="0" smtClean="0"/>
              <a:t>Был разработан</a:t>
            </a:r>
            <a:r>
              <a:rPr lang="ru-RU" dirty="0" smtClean="0"/>
              <a:t> </a:t>
            </a:r>
            <a:r>
              <a:rPr lang="ru-RU" dirty="0"/>
              <a:t>программный модуль для проведения </a:t>
            </a:r>
            <a:r>
              <a:rPr lang="ru-RU" dirty="0" smtClean="0"/>
              <a:t>тестирования и учёта результатов.</a:t>
            </a:r>
            <a:endParaRPr lang="ru-RU" dirty="0"/>
          </a:p>
          <a:p>
            <a:pPr lvl="0"/>
            <a:r>
              <a:rPr lang="ru-RU" dirty="0" smtClean="0"/>
              <a:t>Было разработано</a:t>
            </a:r>
            <a:r>
              <a:rPr lang="ru-RU" dirty="0" smtClean="0"/>
              <a:t> </a:t>
            </a:r>
            <a:r>
              <a:rPr lang="ru-RU" dirty="0"/>
              <a:t>мобильное </a:t>
            </a:r>
            <a:r>
              <a:rPr lang="ru-RU" dirty="0" smtClean="0"/>
              <a:t>приложение.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0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Просмотр перечня сотрудников, добавление, изменение и удаление информации о сотруднике.</a:t>
            </a:r>
          </a:p>
          <a:p>
            <a:pPr lvl="0"/>
            <a:r>
              <a:rPr lang="ru-RU" dirty="0"/>
              <a:t>Просмотр перечня тестов, добавление, изменение и удаление информации о тесте и связанных вопросах.</a:t>
            </a:r>
          </a:p>
          <a:p>
            <a:pPr lvl="0"/>
            <a:r>
              <a:rPr lang="ru-RU" dirty="0"/>
              <a:t>Проведение тестирования для конкретного сотрудника.</a:t>
            </a:r>
          </a:p>
          <a:p>
            <a:pPr lvl="0"/>
            <a:r>
              <a:rPr lang="ru-RU" dirty="0"/>
              <a:t>Просмотр результатов тестирования.</a:t>
            </a:r>
          </a:p>
          <a:p>
            <a:pPr lvl="0"/>
            <a:r>
              <a:rPr lang="ru-RU" dirty="0"/>
              <a:t>Экспорт результатов тестирования в </a:t>
            </a:r>
            <a:r>
              <a:rPr lang="en-US" dirty="0"/>
              <a:t>CSV </a:t>
            </a:r>
            <a:r>
              <a:rPr lang="ru-RU" dirty="0"/>
              <a:t>файл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8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274" y="2049780"/>
            <a:ext cx="10753725" cy="376618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Все данные должны храниться в базе данных;</a:t>
            </a:r>
          </a:p>
          <a:p>
            <a:pPr lvl="0"/>
            <a:r>
              <a:rPr lang="ru-RU" dirty="0"/>
              <a:t>Программа должна взаимодействовать с базой данных;</a:t>
            </a:r>
          </a:p>
          <a:p>
            <a:pPr lvl="0"/>
            <a:r>
              <a:rPr lang="ru-RU" dirty="0"/>
              <a:t>Пользовательский интерфейс программы должен соответствовать руководство по стилю;</a:t>
            </a:r>
          </a:p>
          <a:p>
            <a:pPr lvl="0"/>
            <a:r>
              <a:rPr lang="ru-RU" dirty="0"/>
              <a:t>При удалении программа должна формировать окно подтверждения на удаление;</a:t>
            </a:r>
          </a:p>
          <a:p>
            <a:pPr lvl="0"/>
            <a:r>
              <a:rPr lang="ru-RU" dirty="0"/>
              <a:t>Программа не должна позволять удалять связанные данные;</a:t>
            </a:r>
          </a:p>
          <a:p>
            <a:pPr lvl="0"/>
            <a:r>
              <a:rPr lang="ru-RU" dirty="0"/>
              <a:t>В программе должны быть предусмотрены обязательные поля для ввода и проверка введённых данных;</a:t>
            </a:r>
          </a:p>
          <a:p>
            <a:pPr lvl="0"/>
            <a:r>
              <a:rPr lang="ru-RU" dirty="0"/>
              <a:t>Программа должна информировать пользователя о совершаемых им ошибках;</a:t>
            </a:r>
          </a:p>
          <a:p>
            <a:r>
              <a:rPr lang="ru-RU" dirty="0"/>
              <a:t>При работе с программой не должны возникать фатальные ошибки</a:t>
            </a:r>
            <a:r>
              <a:rPr lang="ru-RU" dirty="0" smtClean="0"/>
              <a:t>.</a:t>
            </a:r>
          </a:p>
          <a:p>
            <a:r>
              <a:rPr lang="ru-RU" dirty="0"/>
              <a:t>Программа должна быть корректной, т.е. правильно выполнять все запланированные функции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24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использования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Вынесение процесса тестирования в электронную форму позволяет хранить результаты тестирования в удобном формате, вести статистику и отчётность. Также упрощается процесс создания, распространения и проверки тестов. А мобильное приложение позволит внедрить систему даже в компаниях, в которых не у каждого сотрудника есть рабочее место с компьютером.</a:t>
            </a:r>
          </a:p>
          <a:p>
            <a:r>
              <a:rPr lang="ru-RU" dirty="0" smtClean="0"/>
              <a:t>Разработанная система также может дополняться и дорабатываться согласно потребностям определённой компании.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14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решения поставленных задач была спроектирована следующая схема базы данных: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43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25" y="1595144"/>
            <a:ext cx="7603372" cy="52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0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модуль для работы с сотрудниками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68" y="2040252"/>
            <a:ext cx="9733085" cy="42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1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116</TotalTime>
  <Words>438</Words>
  <Application>Microsoft Office PowerPoint</Application>
  <PresentationFormat>Широкоэкранный</PresentationFormat>
  <Paragraphs>51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Calibri Light</vt:lpstr>
      <vt:lpstr>Метрополия</vt:lpstr>
      <vt:lpstr>Система учёта тестирования сотрудников</vt:lpstr>
      <vt:lpstr>Цель проекта</vt:lpstr>
      <vt:lpstr>Задачи</vt:lpstr>
      <vt:lpstr>Функциональные требования к системе</vt:lpstr>
      <vt:lpstr>Технические требования к системе</vt:lpstr>
      <vt:lpstr>Преимущества использования системы</vt:lpstr>
      <vt:lpstr>Схема базы данных</vt:lpstr>
      <vt:lpstr>Схема базы данных</vt:lpstr>
      <vt:lpstr>Программный модуль для работы с сотрудниками</vt:lpstr>
      <vt:lpstr>Программный модуль для работы с сотрудниками</vt:lpstr>
      <vt:lpstr>Программный модуль для работы с сотрудниками</vt:lpstr>
      <vt:lpstr>Программный модуль для работы с тестами</vt:lpstr>
      <vt:lpstr>Программный модуль для работы с тестами</vt:lpstr>
      <vt:lpstr>Программный модуль для работы с тестами</vt:lpstr>
      <vt:lpstr>Программный модуль для работы с тестами</vt:lpstr>
      <vt:lpstr>Программный модуль для проведения тестирования и учёта результатов</vt:lpstr>
      <vt:lpstr>Программный модуль для проведения тестирования и учёта результатов</vt:lpstr>
      <vt:lpstr>Программный модуль для проведения тестирования и учёта результатов</vt:lpstr>
      <vt:lpstr>Программный модуль для проведения тестирования и учёта результатов</vt:lpstr>
      <vt:lpstr>Программный модуль для проведения тестирования и учёта результатов</vt:lpstr>
      <vt:lpstr>Программный модуль для проведения тестирования и учёта результатов</vt:lpstr>
      <vt:lpstr>Мобильное приложение</vt:lpstr>
      <vt:lpstr>Мобильное приложение</vt:lpstr>
      <vt:lpstr>Мобильное приложение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учёта тестирования сотрудников</dc:title>
  <dc:creator>Алексей</dc:creator>
  <cp:lastModifiedBy>Алексей</cp:lastModifiedBy>
  <cp:revision>10</cp:revision>
  <dcterms:created xsi:type="dcterms:W3CDTF">2020-10-26T05:38:23Z</dcterms:created>
  <dcterms:modified xsi:type="dcterms:W3CDTF">2020-10-26T07:35:14Z</dcterms:modified>
</cp:coreProperties>
</file>