
<file path=[Content_Types].xml><?xml version="1.0" encoding="utf-8"?>
<Types xmlns="http://schemas.openxmlformats.org/package/2006/content-types">
  <Override PartName="/ppt/diagrams/data17.xml" ContentType="application/vnd.openxmlformats-officedocument.drawingml.diagramData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5.xml" ContentType="application/vnd.openxmlformats-officedocument.drawingml.diagramLayout+xml"/>
  <Override PartName="/ppt/diagrams/drawing9.xml" ContentType="application/vnd.ms-office.drawingml.diagramDrawing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colors16.xml" ContentType="application/vnd.openxmlformats-officedocument.drawingml.diagramColors+xml"/>
  <Override PartName="/ppt/diagrams/drawing5.xml" ContentType="application/vnd.ms-office.drawingml.diagramDrawing+xml"/>
  <Override PartName="/ppt/diagrams/drawing10.xml" ContentType="application/vnd.ms-office.drawingml.diagramDrawing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ata16.xml" ContentType="application/vnd.openxmlformats-officedocument.drawingml.diagramData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ata14.xml" ContentType="application/vnd.openxmlformats-officedocument.drawingml.diagramData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docProps/app.xml" ContentType="application/vnd.openxmlformats-officedocument.extended-properties+xml"/>
  <Override PartName="/ppt/diagrams/drawing17.xml" ContentType="application/vnd.ms-office.drawingml.diagramDrawing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drawing13.xml" ContentType="application/vnd.ms-office.drawingml.diagramDrawing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drawing11.xml" ContentType="application/vnd.ms-office.drawingml.diagramDrawing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diagrams/quickStyle15.xml" ContentType="application/vnd.openxmlformats-officedocument.drawingml.diagramStyle+xml"/>
  <Override PartName="/ppt/diagrams/drawing1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58" r:id="rId3"/>
    <p:sldId id="268" r:id="rId4"/>
    <p:sldId id="277" r:id="rId5"/>
    <p:sldId id="261" r:id="rId6"/>
    <p:sldId id="262" r:id="rId7"/>
    <p:sldId id="263" r:id="rId8"/>
    <p:sldId id="264" r:id="rId9"/>
    <p:sldId id="265" r:id="rId10"/>
    <p:sldId id="266" r:id="rId11"/>
    <p:sldId id="27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666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8A5A7-4542-4E65-B179-AF80A49FCB06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10D21D-6EDB-49A3-82FB-351D7CAAA9BA}">
      <dgm:prSet phldrT="[Text]"/>
      <dgm:spPr/>
      <dgm:t>
        <a:bodyPr/>
        <a:lstStyle/>
        <a:p>
          <a:r>
            <a:rPr lang="en-US" dirty="0" smtClean="0"/>
            <a:t>Internet Based Learning System</a:t>
          </a:r>
          <a:endParaRPr lang="en-US" dirty="0"/>
        </a:p>
      </dgm:t>
    </dgm:pt>
    <dgm:pt modelId="{D3320E98-C31A-4A2B-A670-21FEB8EA4781}" type="parTrans" cxnId="{EFAED60A-B6B0-4107-80A6-D218DC9EFE95}">
      <dgm:prSet/>
      <dgm:spPr/>
      <dgm:t>
        <a:bodyPr/>
        <a:lstStyle/>
        <a:p>
          <a:endParaRPr lang="en-US"/>
        </a:p>
      </dgm:t>
    </dgm:pt>
    <dgm:pt modelId="{FA10C41B-E9C9-44A8-82FB-954904E1EB24}" type="sibTrans" cxnId="{EFAED60A-B6B0-4107-80A6-D218DC9EFE95}">
      <dgm:prSet/>
      <dgm:spPr/>
      <dgm:t>
        <a:bodyPr/>
        <a:lstStyle/>
        <a:p>
          <a:endParaRPr lang="en-US"/>
        </a:p>
      </dgm:t>
    </dgm:pt>
    <dgm:pt modelId="{39D606AB-2E0B-463B-928F-C96DAF70FD7A}">
      <dgm:prSet phldrT="[Text]"/>
      <dgm:spPr/>
      <dgm:t>
        <a:bodyPr/>
        <a:lstStyle/>
        <a:p>
          <a:r>
            <a:rPr lang="en-US" dirty="0" smtClean="0"/>
            <a:t>Admin’s Dashboard</a:t>
          </a:r>
          <a:endParaRPr lang="en-US" dirty="0"/>
        </a:p>
      </dgm:t>
    </dgm:pt>
    <dgm:pt modelId="{7A9BC057-B8DA-4BBC-A112-FD90F1BEDA1A}" type="parTrans" cxnId="{B844F0FE-B380-4715-8577-39EF9C3D3B24}">
      <dgm:prSet/>
      <dgm:spPr/>
      <dgm:t>
        <a:bodyPr/>
        <a:lstStyle/>
        <a:p>
          <a:endParaRPr lang="en-US"/>
        </a:p>
      </dgm:t>
    </dgm:pt>
    <dgm:pt modelId="{99579339-8C23-4D86-B3B7-D4D05517295F}" type="sibTrans" cxnId="{B844F0FE-B380-4715-8577-39EF9C3D3B24}">
      <dgm:prSet/>
      <dgm:spPr/>
      <dgm:t>
        <a:bodyPr/>
        <a:lstStyle/>
        <a:p>
          <a:endParaRPr lang="en-US"/>
        </a:p>
      </dgm:t>
    </dgm:pt>
    <dgm:pt modelId="{B8FF0EA0-A66C-4FEF-816D-73253E77AC75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Client-Side View</a:t>
          </a:r>
          <a:endParaRPr lang="en-US" dirty="0"/>
        </a:p>
      </dgm:t>
    </dgm:pt>
    <dgm:pt modelId="{0654FD7D-5EB0-41E7-A0C2-EDEFCA85AB10}" type="parTrans" cxnId="{087A7722-1F7C-498E-A94B-71B1636D7591}">
      <dgm:prSet/>
      <dgm:spPr/>
      <dgm:t>
        <a:bodyPr/>
        <a:lstStyle/>
        <a:p>
          <a:endParaRPr lang="en-US"/>
        </a:p>
      </dgm:t>
    </dgm:pt>
    <dgm:pt modelId="{DA70B978-E9B0-494A-AC30-62DC4E935935}" type="sibTrans" cxnId="{087A7722-1F7C-498E-A94B-71B1636D7591}">
      <dgm:prSet/>
      <dgm:spPr/>
      <dgm:t>
        <a:bodyPr/>
        <a:lstStyle/>
        <a:p>
          <a:endParaRPr lang="en-US"/>
        </a:p>
      </dgm:t>
    </dgm:pt>
    <dgm:pt modelId="{8B991682-74EA-4DA0-8804-EFC5835088C9}">
      <dgm:prSet phldrT="[Text]"/>
      <dgm:spPr/>
      <dgm:t>
        <a:bodyPr/>
        <a:lstStyle/>
        <a:p>
          <a:r>
            <a:rPr lang="en-US" dirty="0" smtClean="0"/>
            <a:t>Top Navigation Panel</a:t>
          </a:r>
          <a:endParaRPr lang="en-US" dirty="0"/>
        </a:p>
      </dgm:t>
    </dgm:pt>
    <dgm:pt modelId="{2B6CA7FA-BD61-4B1B-88A8-FFD0DB11FD29}" type="parTrans" cxnId="{53BC9A67-090B-499F-B1DC-FA34A5D234B4}">
      <dgm:prSet/>
      <dgm:spPr/>
      <dgm:t>
        <a:bodyPr/>
        <a:lstStyle/>
        <a:p>
          <a:endParaRPr lang="en-US"/>
        </a:p>
      </dgm:t>
    </dgm:pt>
    <dgm:pt modelId="{FE3D488A-6E2A-4285-A451-10ED3F8A23F3}" type="sibTrans" cxnId="{53BC9A67-090B-499F-B1DC-FA34A5D234B4}">
      <dgm:prSet/>
      <dgm:spPr/>
      <dgm:t>
        <a:bodyPr/>
        <a:lstStyle/>
        <a:p>
          <a:endParaRPr lang="en-US"/>
        </a:p>
      </dgm:t>
    </dgm:pt>
    <dgm:pt modelId="{53D5A2AF-E0C0-4BC9-8636-B73E0A060207}">
      <dgm:prSet/>
      <dgm:spPr/>
      <dgm:t>
        <a:bodyPr/>
        <a:lstStyle/>
        <a:p>
          <a:r>
            <a:rPr lang="en-US" dirty="0" smtClean="0"/>
            <a:t>Side Navigation Panel</a:t>
          </a:r>
          <a:endParaRPr lang="en-US" dirty="0"/>
        </a:p>
      </dgm:t>
    </dgm:pt>
    <dgm:pt modelId="{BA7128B3-7103-4EE9-A429-C153ECE92707}" type="parTrans" cxnId="{DC824D87-8BC4-4B8C-91F9-665BF970AED2}">
      <dgm:prSet/>
      <dgm:spPr/>
      <dgm:t>
        <a:bodyPr/>
        <a:lstStyle/>
        <a:p>
          <a:endParaRPr lang="en-US"/>
        </a:p>
      </dgm:t>
    </dgm:pt>
    <dgm:pt modelId="{62259949-25ED-4B1F-ABED-6C7D496FF39F}" type="sibTrans" cxnId="{DC824D87-8BC4-4B8C-91F9-665BF970AED2}">
      <dgm:prSet/>
      <dgm:spPr/>
      <dgm:t>
        <a:bodyPr/>
        <a:lstStyle/>
        <a:p>
          <a:endParaRPr lang="en-US"/>
        </a:p>
      </dgm:t>
    </dgm:pt>
    <dgm:pt modelId="{02CB8511-FBB2-47E1-A927-AC3D31116433}">
      <dgm:prSet/>
      <dgm:spPr/>
      <dgm:t>
        <a:bodyPr/>
        <a:lstStyle/>
        <a:p>
          <a:r>
            <a:rPr lang="en-US" dirty="0" smtClean="0"/>
            <a:t>Main Content Panel</a:t>
          </a:r>
          <a:endParaRPr lang="en-US" dirty="0"/>
        </a:p>
      </dgm:t>
    </dgm:pt>
    <dgm:pt modelId="{526C9BB5-1665-4FE9-80AA-2D1DC9234491}" type="parTrans" cxnId="{CF28E88C-F41B-4AD3-9FCF-B347088EB9C0}">
      <dgm:prSet/>
      <dgm:spPr/>
      <dgm:t>
        <a:bodyPr/>
        <a:lstStyle/>
        <a:p>
          <a:endParaRPr lang="en-US"/>
        </a:p>
      </dgm:t>
    </dgm:pt>
    <dgm:pt modelId="{549977FF-1DE3-43D1-B815-D05768D779A9}" type="sibTrans" cxnId="{CF28E88C-F41B-4AD3-9FCF-B347088EB9C0}">
      <dgm:prSet/>
      <dgm:spPr/>
      <dgm:t>
        <a:bodyPr/>
        <a:lstStyle/>
        <a:p>
          <a:endParaRPr lang="en-US"/>
        </a:p>
      </dgm:t>
    </dgm:pt>
    <dgm:pt modelId="{755D8D6C-C1F1-4536-B68A-115061189560}">
      <dgm:prSet/>
      <dgm:spPr/>
      <dgm:t>
        <a:bodyPr/>
        <a:lstStyle/>
        <a:p>
          <a:r>
            <a:rPr lang="en-US" dirty="0" smtClean="0"/>
            <a:t>Footer Panel</a:t>
          </a:r>
          <a:endParaRPr lang="en-US" dirty="0"/>
        </a:p>
      </dgm:t>
    </dgm:pt>
    <dgm:pt modelId="{1CE1EAA0-7F47-4048-9CBC-D005DB5320C3}" type="parTrans" cxnId="{F9B60639-85F4-4193-849C-97CBABC43BDF}">
      <dgm:prSet/>
      <dgm:spPr/>
      <dgm:t>
        <a:bodyPr/>
        <a:lstStyle/>
        <a:p>
          <a:endParaRPr lang="en-US"/>
        </a:p>
      </dgm:t>
    </dgm:pt>
    <dgm:pt modelId="{B566C454-49C1-4F54-A6E8-7B1F6F6108AA}" type="sibTrans" cxnId="{F9B60639-85F4-4193-849C-97CBABC43BDF}">
      <dgm:prSet/>
      <dgm:spPr/>
      <dgm:t>
        <a:bodyPr/>
        <a:lstStyle/>
        <a:p>
          <a:endParaRPr lang="en-US"/>
        </a:p>
      </dgm:t>
    </dgm:pt>
    <dgm:pt modelId="{0DC869C6-8AD6-4AB8-85F5-2CE9A9B44032}">
      <dgm:prSet/>
      <dgm:spPr/>
      <dgm:t>
        <a:bodyPr/>
        <a:lstStyle/>
        <a:p>
          <a:r>
            <a:rPr lang="en-US" dirty="0" smtClean="0"/>
            <a:t>Login Authentication</a:t>
          </a:r>
          <a:endParaRPr lang="en-US" dirty="0"/>
        </a:p>
      </dgm:t>
    </dgm:pt>
    <dgm:pt modelId="{EC2545BC-DA03-4C1D-AB03-7591BD53CC59}" type="parTrans" cxnId="{EA69821A-8855-4E54-B51C-42DFA00F96D9}">
      <dgm:prSet/>
      <dgm:spPr/>
      <dgm:t>
        <a:bodyPr/>
        <a:lstStyle/>
        <a:p>
          <a:endParaRPr lang="en-US"/>
        </a:p>
      </dgm:t>
    </dgm:pt>
    <dgm:pt modelId="{4FC7EF89-9A71-4943-A1DB-446980ED5658}" type="sibTrans" cxnId="{EA69821A-8855-4E54-B51C-42DFA00F96D9}">
      <dgm:prSet/>
      <dgm:spPr/>
      <dgm:t>
        <a:bodyPr/>
        <a:lstStyle/>
        <a:p>
          <a:endParaRPr lang="en-US"/>
        </a:p>
      </dgm:t>
    </dgm:pt>
    <dgm:pt modelId="{FC37D162-F65B-4FFC-9B68-7A0FF52654C3}">
      <dgm:prSet/>
      <dgm:spPr>
        <a:solidFill>
          <a:srgbClr val="C00000"/>
        </a:solidFill>
      </dgm:spPr>
      <dgm:t>
        <a:bodyPr/>
        <a:lstStyle/>
        <a:p>
          <a:r>
            <a:rPr lang="en-US" dirty="0" smtClean="0"/>
            <a:t>Server-Side View</a:t>
          </a:r>
          <a:endParaRPr lang="en-US" dirty="0"/>
        </a:p>
      </dgm:t>
    </dgm:pt>
    <dgm:pt modelId="{8FE64CF0-E6FA-4960-A516-67475EE06F22}" type="parTrans" cxnId="{27DF28BC-6917-4C20-BE4E-EC2694592C8D}">
      <dgm:prSet/>
      <dgm:spPr/>
      <dgm:t>
        <a:bodyPr/>
        <a:lstStyle/>
        <a:p>
          <a:endParaRPr lang="en-US"/>
        </a:p>
      </dgm:t>
    </dgm:pt>
    <dgm:pt modelId="{37B29311-2E26-4210-9219-058923D48485}" type="sibTrans" cxnId="{27DF28BC-6917-4C20-BE4E-EC2694592C8D}">
      <dgm:prSet/>
      <dgm:spPr/>
      <dgm:t>
        <a:bodyPr/>
        <a:lstStyle/>
        <a:p>
          <a:endParaRPr lang="en-US"/>
        </a:p>
      </dgm:t>
    </dgm:pt>
    <dgm:pt modelId="{6B6539D0-43B0-4FA9-9615-CFB6321221EA}">
      <dgm:prSet/>
      <dgm:spPr/>
      <dgm:t>
        <a:bodyPr/>
        <a:lstStyle/>
        <a:p>
          <a:r>
            <a:rPr lang="en-US" dirty="0" smtClean="0"/>
            <a:t>Add New Page</a:t>
          </a:r>
          <a:endParaRPr lang="en-US" dirty="0"/>
        </a:p>
      </dgm:t>
    </dgm:pt>
    <dgm:pt modelId="{66A885A3-1D26-44A3-AEEE-3AC2216CD317}" type="sibTrans" cxnId="{CFE08A88-2314-4BC4-9FE2-FA6F99C4D6AC}">
      <dgm:prSet/>
      <dgm:spPr/>
      <dgm:t>
        <a:bodyPr/>
        <a:lstStyle/>
        <a:p>
          <a:endParaRPr lang="en-US"/>
        </a:p>
      </dgm:t>
    </dgm:pt>
    <dgm:pt modelId="{E52D1872-5459-4BE9-AABC-7AB76B3CC8CB}" type="parTrans" cxnId="{CFE08A88-2314-4BC4-9FE2-FA6F99C4D6AC}">
      <dgm:prSet/>
      <dgm:spPr/>
      <dgm:t>
        <a:bodyPr/>
        <a:lstStyle/>
        <a:p>
          <a:endParaRPr lang="en-US"/>
        </a:p>
      </dgm:t>
    </dgm:pt>
    <dgm:pt modelId="{140CBD5F-4EFA-4228-9124-27D19A2CD416}">
      <dgm:prSet/>
      <dgm:spPr/>
      <dgm:t>
        <a:bodyPr/>
        <a:lstStyle/>
        <a:p>
          <a:r>
            <a:rPr lang="en-US" dirty="0" smtClean="0"/>
            <a:t>Categories</a:t>
          </a:r>
          <a:endParaRPr lang="en-US" dirty="0"/>
        </a:p>
      </dgm:t>
    </dgm:pt>
    <dgm:pt modelId="{C4A66727-29F5-4FDA-AADC-D624B597145C}" type="parTrans" cxnId="{64FEB948-3C48-4FD0-9440-94BFCD9AABE9}">
      <dgm:prSet/>
      <dgm:spPr/>
      <dgm:t>
        <a:bodyPr/>
        <a:lstStyle/>
        <a:p>
          <a:endParaRPr lang="en-US"/>
        </a:p>
      </dgm:t>
    </dgm:pt>
    <dgm:pt modelId="{D12D33B6-34EC-4841-867A-6BAFC3884F63}" type="sibTrans" cxnId="{64FEB948-3C48-4FD0-9440-94BFCD9AABE9}">
      <dgm:prSet/>
      <dgm:spPr/>
      <dgm:t>
        <a:bodyPr/>
        <a:lstStyle/>
        <a:p>
          <a:endParaRPr lang="en-US"/>
        </a:p>
      </dgm:t>
    </dgm:pt>
    <dgm:pt modelId="{306A2755-87A1-4674-9937-B9B0F6480169}">
      <dgm:prSet/>
      <dgm:spPr/>
      <dgm:t>
        <a:bodyPr/>
        <a:lstStyle/>
        <a:p>
          <a:r>
            <a:rPr lang="en-US" dirty="0" smtClean="0"/>
            <a:t>Manage Admins</a:t>
          </a:r>
          <a:endParaRPr lang="en-US" dirty="0"/>
        </a:p>
      </dgm:t>
    </dgm:pt>
    <dgm:pt modelId="{3870845B-4C22-4A06-8CCF-0E40FE8A42BD}" type="parTrans" cxnId="{BC5B6A4F-26BE-460D-BEDD-24D9DCFCD68A}">
      <dgm:prSet/>
      <dgm:spPr/>
      <dgm:t>
        <a:bodyPr/>
        <a:lstStyle/>
        <a:p>
          <a:endParaRPr lang="en-US"/>
        </a:p>
      </dgm:t>
    </dgm:pt>
    <dgm:pt modelId="{6F707621-1E34-4C6F-8456-16219B77C738}" type="sibTrans" cxnId="{BC5B6A4F-26BE-460D-BEDD-24D9DCFCD68A}">
      <dgm:prSet/>
      <dgm:spPr/>
      <dgm:t>
        <a:bodyPr/>
        <a:lstStyle/>
        <a:p>
          <a:endParaRPr lang="en-US"/>
        </a:p>
      </dgm:t>
    </dgm:pt>
    <dgm:pt modelId="{036147F2-C621-4FE4-8F05-E9B71BF1B2DB}">
      <dgm:prSet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DF34BD5F-1667-4511-AA59-6270360F2956}" type="parTrans" cxnId="{B217727F-2417-4173-B8C6-01D4C2C35883}">
      <dgm:prSet/>
      <dgm:spPr/>
      <dgm:t>
        <a:bodyPr/>
        <a:lstStyle/>
        <a:p>
          <a:endParaRPr lang="en-US"/>
        </a:p>
      </dgm:t>
    </dgm:pt>
    <dgm:pt modelId="{C09E95CB-AF05-4A1C-81D4-5E2B034EAAA2}" type="sibTrans" cxnId="{B217727F-2417-4173-B8C6-01D4C2C35883}">
      <dgm:prSet/>
      <dgm:spPr/>
      <dgm:t>
        <a:bodyPr/>
        <a:lstStyle/>
        <a:p>
          <a:endParaRPr lang="en-US"/>
        </a:p>
      </dgm:t>
    </dgm:pt>
    <dgm:pt modelId="{D4B8195B-CC29-4F61-B7C2-1505E38164E9}">
      <dgm:prSet/>
      <dgm:spPr/>
      <dgm:t>
        <a:bodyPr/>
        <a:lstStyle/>
        <a:p>
          <a:r>
            <a:rPr lang="en-US" dirty="0" smtClean="0"/>
            <a:t>Live Blog</a:t>
          </a:r>
          <a:endParaRPr lang="en-US" dirty="0"/>
        </a:p>
      </dgm:t>
    </dgm:pt>
    <dgm:pt modelId="{E9993933-9F0E-4617-99C6-B342B9B2861A}" type="parTrans" cxnId="{200E9EE9-FD30-47C3-A83F-0CFAE83A0511}">
      <dgm:prSet/>
      <dgm:spPr/>
      <dgm:t>
        <a:bodyPr/>
        <a:lstStyle/>
        <a:p>
          <a:endParaRPr lang="en-US"/>
        </a:p>
      </dgm:t>
    </dgm:pt>
    <dgm:pt modelId="{CAAC038E-9F7F-4EBE-8372-433762155CEE}" type="sibTrans" cxnId="{200E9EE9-FD30-47C3-A83F-0CFAE83A0511}">
      <dgm:prSet/>
      <dgm:spPr/>
      <dgm:t>
        <a:bodyPr/>
        <a:lstStyle/>
        <a:p>
          <a:endParaRPr lang="en-US"/>
        </a:p>
      </dgm:t>
    </dgm:pt>
    <dgm:pt modelId="{873A95D2-C322-4F63-BADC-3E2A6625EC49}">
      <dgm:prSet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313BFC0D-50AC-4D7E-915F-F4758FC9C96A}" type="parTrans" cxnId="{38A01F61-DE72-42EF-984B-9A5640EE4316}">
      <dgm:prSet/>
      <dgm:spPr/>
      <dgm:t>
        <a:bodyPr/>
        <a:lstStyle/>
        <a:p>
          <a:endParaRPr lang="en-US"/>
        </a:p>
      </dgm:t>
    </dgm:pt>
    <dgm:pt modelId="{AA99F974-8F67-4E63-A663-B6B0CA7A8C86}" type="sibTrans" cxnId="{38A01F61-DE72-42EF-984B-9A5640EE4316}">
      <dgm:prSet/>
      <dgm:spPr/>
      <dgm:t>
        <a:bodyPr/>
        <a:lstStyle/>
        <a:p>
          <a:endParaRPr lang="en-US"/>
        </a:p>
      </dgm:t>
    </dgm:pt>
    <dgm:pt modelId="{68CD2D63-41C1-491A-A892-AF331569B424}">
      <dgm:prSet/>
      <dgm:spPr/>
      <dgm:t>
        <a:bodyPr/>
        <a:lstStyle/>
        <a:p>
          <a:r>
            <a:rPr lang="en-US" dirty="0" smtClean="0"/>
            <a:t>Blog Page</a:t>
          </a:r>
          <a:endParaRPr lang="en-US" dirty="0"/>
        </a:p>
      </dgm:t>
    </dgm:pt>
    <dgm:pt modelId="{AFF37097-D0B8-4DF1-B3B8-6C6FA1369429}" type="parTrans" cxnId="{ED08D286-DF75-4FAF-A4B7-EF5BC01B790B}">
      <dgm:prSet/>
      <dgm:spPr/>
      <dgm:t>
        <a:bodyPr/>
        <a:lstStyle/>
        <a:p>
          <a:endParaRPr lang="en-US"/>
        </a:p>
      </dgm:t>
    </dgm:pt>
    <dgm:pt modelId="{765A3D68-B28B-40AF-8569-E112048FE0C3}" type="sibTrans" cxnId="{ED08D286-DF75-4FAF-A4B7-EF5BC01B790B}">
      <dgm:prSet/>
      <dgm:spPr/>
      <dgm:t>
        <a:bodyPr/>
        <a:lstStyle/>
        <a:p>
          <a:endParaRPr lang="en-US"/>
        </a:p>
      </dgm:t>
    </dgm:pt>
    <dgm:pt modelId="{85B24C00-D41E-44DD-B8F2-3178A1F236E1}">
      <dgm:prSet/>
      <dgm:spPr/>
      <dgm:t>
        <a:bodyPr/>
        <a:lstStyle/>
        <a:p>
          <a:r>
            <a:rPr lang="en-US" dirty="0" smtClean="0"/>
            <a:t>Post Details</a:t>
          </a:r>
          <a:endParaRPr lang="en-US" dirty="0"/>
        </a:p>
      </dgm:t>
    </dgm:pt>
    <dgm:pt modelId="{34F3D85E-6C22-4494-BFC3-A3AF3874E735}" type="parTrans" cxnId="{EB1B92F1-9B16-4AAF-8890-45E3358B29DD}">
      <dgm:prSet/>
      <dgm:spPr/>
      <dgm:t>
        <a:bodyPr/>
        <a:lstStyle/>
        <a:p>
          <a:endParaRPr lang="en-US"/>
        </a:p>
      </dgm:t>
    </dgm:pt>
    <dgm:pt modelId="{0D5787BE-AEEE-4ED9-9E84-6EBCD12FDBDC}" type="sibTrans" cxnId="{EB1B92F1-9B16-4AAF-8890-45E3358B29DD}">
      <dgm:prSet/>
      <dgm:spPr/>
      <dgm:t>
        <a:bodyPr/>
        <a:lstStyle/>
        <a:p>
          <a:endParaRPr lang="en-US"/>
        </a:p>
      </dgm:t>
    </dgm:pt>
    <dgm:pt modelId="{B7CD0D4D-A681-4D8D-8088-F06F6F1C46A4}" type="pres">
      <dgm:prSet presAssocID="{50D8A5A7-4542-4E65-B179-AF80A49FCB0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683BCF-9383-4FBD-96CC-D5962BD09B42}" type="pres">
      <dgm:prSet presAssocID="{50D8A5A7-4542-4E65-B179-AF80A49FCB06}" presName="hierFlow" presStyleCnt="0"/>
      <dgm:spPr/>
    </dgm:pt>
    <dgm:pt modelId="{259DA082-298C-413E-9CB7-44F489034E28}" type="pres">
      <dgm:prSet presAssocID="{50D8A5A7-4542-4E65-B179-AF80A49FCB0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E8BDC49-4675-4A93-81AF-14AAC57874C6}" type="pres">
      <dgm:prSet presAssocID="{8210D21D-6EDB-49A3-82FB-351D7CAAA9BA}" presName="Name14" presStyleCnt="0"/>
      <dgm:spPr/>
    </dgm:pt>
    <dgm:pt modelId="{2F18C1FA-5943-49C8-A735-7B1F242C873B}" type="pres">
      <dgm:prSet presAssocID="{8210D21D-6EDB-49A3-82FB-351D7CAAA9BA}" presName="level1Shape" presStyleLbl="node0" presStyleIdx="0" presStyleCnt="1" custScaleX="2835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BDC8C9-219B-4D78-8A67-7966D9290C08}" type="pres">
      <dgm:prSet presAssocID="{8210D21D-6EDB-49A3-82FB-351D7CAAA9BA}" presName="hierChild2" presStyleCnt="0"/>
      <dgm:spPr/>
    </dgm:pt>
    <dgm:pt modelId="{61995ED0-D752-4060-AF18-B224E78C9CA4}" type="pres">
      <dgm:prSet presAssocID="{EC2545BC-DA03-4C1D-AB03-7591BD53CC59}" presName="Name19" presStyleLbl="parChTrans1D2" presStyleIdx="0" presStyleCnt="2"/>
      <dgm:spPr/>
      <dgm:t>
        <a:bodyPr/>
        <a:lstStyle/>
        <a:p>
          <a:endParaRPr lang="en-US"/>
        </a:p>
      </dgm:t>
    </dgm:pt>
    <dgm:pt modelId="{A8929562-82E7-469C-BDF0-F71A0D505467}" type="pres">
      <dgm:prSet presAssocID="{0DC869C6-8AD6-4AB8-85F5-2CE9A9B44032}" presName="Name21" presStyleCnt="0"/>
      <dgm:spPr/>
    </dgm:pt>
    <dgm:pt modelId="{40D05A34-2CDF-4419-A669-2F801C4303DA}" type="pres">
      <dgm:prSet presAssocID="{0DC869C6-8AD6-4AB8-85F5-2CE9A9B44032}" presName="level2Shape" presStyleLbl="node2" presStyleIdx="0" presStyleCnt="2" custScaleX="205147"/>
      <dgm:spPr/>
      <dgm:t>
        <a:bodyPr/>
        <a:lstStyle/>
        <a:p>
          <a:endParaRPr lang="en-US"/>
        </a:p>
      </dgm:t>
    </dgm:pt>
    <dgm:pt modelId="{DCC08046-87A3-4500-B3C3-3398FFE14486}" type="pres">
      <dgm:prSet presAssocID="{0DC869C6-8AD6-4AB8-85F5-2CE9A9B44032}" presName="hierChild3" presStyleCnt="0"/>
      <dgm:spPr/>
    </dgm:pt>
    <dgm:pt modelId="{947A65D8-16AA-467F-B515-6FF42F84C2D1}" type="pres">
      <dgm:prSet presAssocID="{8FE64CF0-E6FA-4960-A516-67475EE06F22}" presName="Name19" presStyleLbl="parChTrans1D3" presStyleIdx="0" presStyleCnt="5"/>
      <dgm:spPr/>
      <dgm:t>
        <a:bodyPr/>
        <a:lstStyle/>
        <a:p>
          <a:endParaRPr lang="en-US"/>
        </a:p>
      </dgm:t>
    </dgm:pt>
    <dgm:pt modelId="{C32ADA06-AED2-4CA0-BA9B-5DA2E38C3104}" type="pres">
      <dgm:prSet presAssocID="{FC37D162-F65B-4FFC-9B68-7A0FF52654C3}" presName="Name21" presStyleCnt="0"/>
      <dgm:spPr/>
    </dgm:pt>
    <dgm:pt modelId="{BECF1654-E523-447C-974B-C577349B9D6F}" type="pres">
      <dgm:prSet presAssocID="{FC37D162-F65B-4FFC-9B68-7A0FF52654C3}" presName="level2Shape" presStyleLbl="node3" presStyleIdx="0" presStyleCnt="5" custScaleX="235469"/>
      <dgm:spPr/>
      <dgm:t>
        <a:bodyPr/>
        <a:lstStyle/>
        <a:p>
          <a:endParaRPr lang="en-US"/>
        </a:p>
      </dgm:t>
    </dgm:pt>
    <dgm:pt modelId="{D7234212-BFF2-498E-AAFC-63BAA1DD720E}" type="pres">
      <dgm:prSet presAssocID="{FC37D162-F65B-4FFC-9B68-7A0FF52654C3}" presName="hierChild3" presStyleCnt="0"/>
      <dgm:spPr/>
    </dgm:pt>
    <dgm:pt modelId="{C80984E0-169B-4082-8EE9-8ABC03F44FFD}" type="pres">
      <dgm:prSet presAssocID="{7A9BC057-B8DA-4BBC-A112-FD90F1BEDA1A}" presName="Name19" presStyleLbl="parChTrans1D4" presStyleIdx="0" presStyleCnt="9"/>
      <dgm:spPr/>
      <dgm:t>
        <a:bodyPr/>
        <a:lstStyle/>
        <a:p>
          <a:endParaRPr lang="en-US"/>
        </a:p>
      </dgm:t>
    </dgm:pt>
    <dgm:pt modelId="{C2064301-5B09-47DD-8361-E8DB86611699}" type="pres">
      <dgm:prSet presAssocID="{39D606AB-2E0B-463B-928F-C96DAF70FD7A}" presName="Name21" presStyleCnt="0"/>
      <dgm:spPr/>
    </dgm:pt>
    <dgm:pt modelId="{9DF0D396-BFB1-4E85-A6D3-165AC4F3C469}" type="pres">
      <dgm:prSet presAssocID="{39D606AB-2E0B-463B-928F-C96DAF70FD7A}" presName="level2Shape" presStyleLbl="node4" presStyleIdx="0" presStyleCnt="9" custScaleX="216590"/>
      <dgm:spPr/>
      <dgm:t>
        <a:bodyPr/>
        <a:lstStyle/>
        <a:p>
          <a:endParaRPr lang="en-US"/>
        </a:p>
      </dgm:t>
    </dgm:pt>
    <dgm:pt modelId="{1A241914-AF45-46E4-936B-03CF6174671F}" type="pres">
      <dgm:prSet presAssocID="{39D606AB-2E0B-463B-928F-C96DAF70FD7A}" presName="hierChild3" presStyleCnt="0"/>
      <dgm:spPr/>
    </dgm:pt>
    <dgm:pt modelId="{DFF30FA9-E1D9-4C77-8150-8A376A718981}" type="pres">
      <dgm:prSet presAssocID="{E52D1872-5459-4BE9-AABC-7AB76B3CC8CB}" presName="Name19" presStyleLbl="parChTrans1D4" presStyleIdx="1" presStyleCnt="9"/>
      <dgm:spPr/>
      <dgm:t>
        <a:bodyPr/>
        <a:lstStyle/>
        <a:p>
          <a:endParaRPr lang="en-US"/>
        </a:p>
      </dgm:t>
    </dgm:pt>
    <dgm:pt modelId="{79D194B7-AC65-4BA1-8CA2-6CF017E7F00D}" type="pres">
      <dgm:prSet presAssocID="{6B6539D0-43B0-4FA9-9615-CFB6321221EA}" presName="Name21" presStyleCnt="0"/>
      <dgm:spPr/>
    </dgm:pt>
    <dgm:pt modelId="{F52B7DA7-A244-4CCF-8A83-66E106459D66}" type="pres">
      <dgm:prSet presAssocID="{6B6539D0-43B0-4FA9-9615-CFB6321221EA}" presName="level2Shape" presStyleLbl="node4" presStyleIdx="1" presStyleCnt="9" custScaleX="158971"/>
      <dgm:spPr/>
      <dgm:t>
        <a:bodyPr/>
        <a:lstStyle/>
        <a:p>
          <a:endParaRPr lang="en-US"/>
        </a:p>
      </dgm:t>
    </dgm:pt>
    <dgm:pt modelId="{A7AE8E9F-0380-4304-B42B-719DD3ABD01D}" type="pres">
      <dgm:prSet presAssocID="{6B6539D0-43B0-4FA9-9615-CFB6321221EA}" presName="hierChild3" presStyleCnt="0"/>
      <dgm:spPr/>
    </dgm:pt>
    <dgm:pt modelId="{B31EACCB-0B58-4810-96B8-7BCB3EC246B0}" type="pres">
      <dgm:prSet presAssocID="{C4A66727-29F5-4FDA-AADC-D624B597145C}" presName="Name19" presStyleLbl="parChTrans1D4" presStyleIdx="2" presStyleCnt="9"/>
      <dgm:spPr/>
      <dgm:t>
        <a:bodyPr/>
        <a:lstStyle/>
        <a:p>
          <a:endParaRPr lang="en-US"/>
        </a:p>
      </dgm:t>
    </dgm:pt>
    <dgm:pt modelId="{DCA66DE2-122D-49A7-873B-5882F46E9B3D}" type="pres">
      <dgm:prSet presAssocID="{140CBD5F-4EFA-4228-9124-27D19A2CD416}" presName="Name21" presStyleCnt="0"/>
      <dgm:spPr/>
    </dgm:pt>
    <dgm:pt modelId="{99E5CB19-8E63-496B-98B7-AC985028BC2F}" type="pres">
      <dgm:prSet presAssocID="{140CBD5F-4EFA-4228-9124-27D19A2CD416}" presName="level2Shape" presStyleLbl="node4" presStyleIdx="2" presStyleCnt="9"/>
      <dgm:spPr/>
      <dgm:t>
        <a:bodyPr/>
        <a:lstStyle/>
        <a:p>
          <a:endParaRPr lang="en-US"/>
        </a:p>
      </dgm:t>
    </dgm:pt>
    <dgm:pt modelId="{334A4BE8-F5F7-441E-9CDC-82BFB637B6BA}" type="pres">
      <dgm:prSet presAssocID="{140CBD5F-4EFA-4228-9124-27D19A2CD416}" presName="hierChild3" presStyleCnt="0"/>
      <dgm:spPr/>
    </dgm:pt>
    <dgm:pt modelId="{479C009A-895B-4422-B7D5-CF8F09E0A774}" type="pres">
      <dgm:prSet presAssocID="{3870845B-4C22-4A06-8CCF-0E40FE8A42BD}" presName="Name19" presStyleLbl="parChTrans1D4" presStyleIdx="3" presStyleCnt="9"/>
      <dgm:spPr/>
      <dgm:t>
        <a:bodyPr/>
        <a:lstStyle/>
        <a:p>
          <a:endParaRPr lang="en-US"/>
        </a:p>
      </dgm:t>
    </dgm:pt>
    <dgm:pt modelId="{C928034B-224F-4B5B-8899-4D144909F0D2}" type="pres">
      <dgm:prSet presAssocID="{306A2755-87A1-4674-9937-B9B0F6480169}" presName="Name21" presStyleCnt="0"/>
      <dgm:spPr/>
    </dgm:pt>
    <dgm:pt modelId="{34434DB4-F7C9-4096-9387-7CD6C2CC585F}" type="pres">
      <dgm:prSet presAssocID="{306A2755-87A1-4674-9937-B9B0F6480169}" presName="level2Shape" presStyleLbl="node4" presStyleIdx="3" presStyleCnt="9"/>
      <dgm:spPr/>
      <dgm:t>
        <a:bodyPr/>
        <a:lstStyle/>
        <a:p>
          <a:endParaRPr lang="en-US"/>
        </a:p>
      </dgm:t>
    </dgm:pt>
    <dgm:pt modelId="{FAA51273-701D-4C7C-96AE-CBF0BF3C96B7}" type="pres">
      <dgm:prSet presAssocID="{306A2755-87A1-4674-9937-B9B0F6480169}" presName="hierChild3" presStyleCnt="0"/>
      <dgm:spPr/>
    </dgm:pt>
    <dgm:pt modelId="{FBE56A83-C24C-4DC2-AD5A-F9D7C3A1F4D7}" type="pres">
      <dgm:prSet presAssocID="{DF34BD5F-1667-4511-AA59-6270360F2956}" presName="Name19" presStyleLbl="parChTrans1D4" presStyleIdx="4" presStyleCnt="9"/>
      <dgm:spPr/>
      <dgm:t>
        <a:bodyPr/>
        <a:lstStyle/>
        <a:p>
          <a:endParaRPr lang="en-US"/>
        </a:p>
      </dgm:t>
    </dgm:pt>
    <dgm:pt modelId="{B0605462-9D34-4136-8695-0F5C773A0F6D}" type="pres">
      <dgm:prSet presAssocID="{036147F2-C621-4FE4-8F05-E9B71BF1B2DB}" presName="Name21" presStyleCnt="0"/>
      <dgm:spPr/>
    </dgm:pt>
    <dgm:pt modelId="{D1DCC9CE-7FBB-4A70-A478-2BE119F24673}" type="pres">
      <dgm:prSet presAssocID="{036147F2-C621-4FE4-8F05-E9B71BF1B2DB}" presName="level2Shape" presStyleLbl="node4" presStyleIdx="4" presStyleCnt="9"/>
      <dgm:spPr/>
      <dgm:t>
        <a:bodyPr/>
        <a:lstStyle/>
        <a:p>
          <a:endParaRPr lang="en-US"/>
        </a:p>
      </dgm:t>
    </dgm:pt>
    <dgm:pt modelId="{B54F10CB-EB18-4813-8F11-9BE9E555D79B}" type="pres">
      <dgm:prSet presAssocID="{036147F2-C621-4FE4-8F05-E9B71BF1B2DB}" presName="hierChild3" presStyleCnt="0"/>
      <dgm:spPr/>
    </dgm:pt>
    <dgm:pt modelId="{5E79F35F-DABD-436E-BA0F-5D7386806BE4}" type="pres">
      <dgm:prSet presAssocID="{E9993933-9F0E-4617-99C6-B342B9B2861A}" presName="Name19" presStyleLbl="parChTrans1D4" presStyleIdx="5" presStyleCnt="9"/>
      <dgm:spPr/>
      <dgm:t>
        <a:bodyPr/>
        <a:lstStyle/>
        <a:p>
          <a:endParaRPr lang="en-US"/>
        </a:p>
      </dgm:t>
    </dgm:pt>
    <dgm:pt modelId="{8CBE8E7A-9268-4B27-835B-DE4141D43659}" type="pres">
      <dgm:prSet presAssocID="{D4B8195B-CC29-4F61-B7C2-1505E38164E9}" presName="Name21" presStyleCnt="0"/>
      <dgm:spPr/>
    </dgm:pt>
    <dgm:pt modelId="{02B6E543-F960-4624-91F0-7E7C4D8F2C8B}" type="pres">
      <dgm:prSet presAssocID="{D4B8195B-CC29-4F61-B7C2-1505E38164E9}" presName="level2Shape" presStyleLbl="node4" presStyleIdx="5" presStyleCnt="9"/>
      <dgm:spPr/>
      <dgm:t>
        <a:bodyPr/>
        <a:lstStyle/>
        <a:p>
          <a:endParaRPr lang="en-US"/>
        </a:p>
      </dgm:t>
    </dgm:pt>
    <dgm:pt modelId="{A5764DCC-969B-464E-B609-DCE6D851D0CA}" type="pres">
      <dgm:prSet presAssocID="{D4B8195B-CC29-4F61-B7C2-1505E38164E9}" presName="hierChild3" presStyleCnt="0"/>
      <dgm:spPr/>
    </dgm:pt>
    <dgm:pt modelId="{7CB9293F-AF7D-4E28-9AB5-9199B9B315EC}" type="pres">
      <dgm:prSet presAssocID="{313BFC0D-50AC-4D7E-915F-F4758FC9C96A}" presName="Name19" presStyleLbl="parChTrans1D4" presStyleIdx="6" presStyleCnt="9"/>
      <dgm:spPr/>
      <dgm:t>
        <a:bodyPr/>
        <a:lstStyle/>
        <a:p>
          <a:endParaRPr lang="en-US"/>
        </a:p>
      </dgm:t>
    </dgm:pt>
    <dgm:pt modelId="{CCBB84B6-004C-49F3-8DE4-7C17E9085B7B}" type="pres">
      <dgm:prSet presAssocID="{873A95D2-C322-4F63-BADC-3E2A6625EC49}" presName="Name21" presStyleCnt="0"/>
      <dgm:spPr/>
    </dgm:pt>
    <dgm:pt modelId="{295AAA34-6921-40E1-9760-C3E0474F89CD}" type="pres">
      <dgm:prSet presAssocID="{873A95D2-C322-4F63-BADC-3E2A6625EC49}" presName="level2Shape" presStyleLbl="node4" presStyleIdx="6" presStyleCnt="9"/>
      <dgm:spPr/>
      <dgm:t>
        <a:bodyPr/>
        <a:lstStyle/>
        <a:p>
          <a:endParaRPr lang="en-US"/>
        </a:p>
      </dgm:t>
    </dgm:pt>
    <dgm:pt modelId="{867A724D-711B-4B1E-A73A-320C30C9078C}" type="pres">
      <dgm:prSet presAssocID="{873A95D2-C322-4F63-BADC-3E2A6625EC49}" presName="hierChild3" presStyleCnt="0"/>
      <dgm:spPr/>
    </dgm:pt>
    <dgm:pt modelId="{7B6D1292-2EB0-4E0C-9123-4C52FBB7C532}" type="pres">
      <dgm:prSet presAssocID="{0654FD7D-5EB0-41E7-A0C2-EDEFCA85AB10}" presName="Name19" presStyleLbl="parChTrans1D2" presStyleIdx="1" presStyleCnt="2"/>
      <dgm:spPr/>
      <dgm:t>
        <a:bodyPr/>
        <a:lstStyle/>
        <a:p>
          <a:endParaRPr lang="en-US"/>
        </a:p>
      </dgm:t>
    </dgm:pt>
    <dgm:pt modelId="{750C1AA1-61F1-4244-A5F1-E6F6B5AA042E}" type="pres">
      <dgm:prSet presAssocID="{B8FF0EA0-A66C-4FEF-816D-73253E77AC75}" presName="Name21" presStyleCnt="0"/>
      <dgm:spPr/>
    </dgm:pt>
    <dgm:pt modelId="{D44EB47D-DEE7-4D8C-98FF-EF98880F3A5F}" type="pres">
      <dgm:prSet presAssocID="{B8FF0EA0-A66C-4FEF-816D-73253E77AC75}" presName="level2Shape" presStyleLbl="node2" presStyleIdx="1" presStyleCnt="2" custScaleX="205147"/>
      <dgm:spPr/>
      <dgm:t>
        <a:bodyPr/>
        <a:lstStyle/>
        <a:p>
          <a:endParaRPr lang="en-US"/>
        </a:p>
      </dgm:t>
    </dgm:pt>
    <dgm:pt modelId="{2798AF44-BDD2-4115-8603-E813B5FDFA7C}" type="pres">
      <dgm:prSet presAssocID="{B8FF0EA0-A66C-4FEF-816D-73253E77AC75}" presName="hierChild3" presStyleCnt="0"/>
      <dgm:spPr/>
    </dgm:pt>
    <dgm:pt modelId="{42AEA19C-E66B-49E7-B0E3-F8925095190A}" type="pres">
      <dgm:prSet presAssocID="{2B6CA7FA-BD61-4B1B-88A8-FFD0DB11FD29}" presName="Name19" presStyleLbl="parChTrans1D3" presStyleIdx="1" presStyleCnt="5"/>
      <dgm:spPr/>
      <dgm:t>
        <a:bodyPr/>
        <a:lstStyle/>
        <a:p>
          <a:endParaRPr lang="en-US"/>
        </a:p>
      </dgm:t>
    </dgm:pt>
    <dgm:pt modelId="{5D841BDF-7896-4407-8746-AD1120872186}" type="pres">
      <dgm:prSet presAssocID="{8B991682-74EA-4DA0-8804-EFC5835088C9}" presName="Name21" presStyleCnt="0"/>
      <dgm:spPr/>
    </dgm:pt>
    <dgm:pt modelId="{F88E5AC4-4BF9-43D7-8129-D80B1DCB8E93}" type="pres">
      <dgm:prSet presAssocID="{8B991682-74EA-4DA0-8804-EFC5835088C9}" presName="level2Shape" presStyleLbl="node3" presStyleIdx="1" presStyleCnt="5" custScaleX="202442"/>
      <dgm:spPr/>
      <dgm:t>
        <a:bodyPr/>
        <a:lstStyle/>
        <a:p>
          <a:endParaRPr lang="en-US"/>
        </a:p>
      </dgm:t>
    </dgm:pt>
    <dgm:pt modelId="{F9D54695-976F-457E-80AD-2E83629AD5E5}" type="pres">
      <dgm:prSet presAssocID="{8B991682-74EA-4DA0-8804-EFC5835088C9}" presName="hierChild3" presStyleCnt="0"/>
      <dgm:spPr/>
    </dgm:pt>
    <dgm:pt modelId="{2CC9A190-91CF-49CC-9F6D-18314DDC78EC}" type="pres">
      <dgm:prSet presAssocID="{526C9BB5-1665-4FE9-80AA-2D1DC9234491}" presName="Name19" presStyleLbl="parChTrans1D3" presStyleIdx="2" presStyleCnt="5"/>
      <dgm:spPr/>
      <dgm:t>
        <a:bodyPr/>
        <a:lstStyle/>
        <a:p>
          <a:endParaRPr lang="en-US"/>
        </a:p>
      </dgm:t>
    </dgm:pt>
    <dgm:pt modelId="{4013807C-DE56-48EA-83CB-C2188E72B6E7}" type="pres">
      <dgm:prSet presAssocID="{02CB8511-FBB2-47E1-A927-AC3D31116433}" presName="Name21" presStyleCnt="0"/>
      <dgm:spPr/>
    </dgm:pt>
    <dgm:pt modelId="{8CB87CB9-4826-4F00-81E7-6DE82BF8688B}" type="pres">
      <dgm:prSet presAssocID="{02CB8511-FBB2-47E1-A927-AC3D31116433}" presName="level2Shape" presStyleLbl="node3" presStyleIdx="2" presStyleCnt="5" custScaleX="203575"/>
      <dgm:spPr/>
      <dgm:t>
        <a:bodyPr/>
        <a:lstStyle/>
        <a:p>
          <a:endParaRPr lang="en-US"/>
        </a:p>
      </dgm:t>
    </dgm:pt>
    <dgm:pt modelId="{15735E6F-DF95-4C2D-9411-1C2A1CF9F278}" type="pres">
      <dgm:prSet presAssocID="{02CB8511-FBB2-47E1-A927-AC3D31116433}" presName="hierChild3" presStyleCnt="0"/>
      <dgm:spPr/>
    </dgm:pt>
    <dgm:pt modelId="{BDE67AA0-1DF3-41F7-B822-FB2D90845413}" type="pres">
      <dgm:prSet presAssocID="{AFF37097-D0B8-4DF1-B3B8-6C6FA1369429}" presName="Name19" presStyleLbl="parChTrans1D4" presStyleIdx="7" presStyleCnt="9"/>
      <dgm:spPr/>
      <dgm:t>
        <a:bodyPr/>
        <a:lstStyle/>
        <a:p>
          <a:endParaRPr lang="en-US"/>
        </a:p>
      </dgm:t>
    </dgm:pt>
    <dgm:pt modelId="{1EF8D8E6-2B9C-4071-AC26-4D22BDA4230E}" type="pres">
      <dgm:prSet presAssocID="{68CD2D63-41C1-491A-A892-AF331569B424}" presName="Name21" presStyleCnt="0"/>
      <dgm:spPr/>
    </dgm:pt>
    <dgm:pt modelId="{DD7F4EBB-E30F-4B0A-B450-5E21FE253D23}" type="pres">
      <dgm:prSet presAssocID="{68CD2D63-41C1-491A-A892-AF331569B424}" presName="level2Shape" presStyleLbl="node4" presStyleIdx="7" presStyleCnt="9"/>
      <dgm:spPr/>
      <dgm:t>
        <a:bodyPr/>
        <a:lstStyle/>
        <a:p>
          <a:endParaRPr lang="en-US"/>
        </a:p>
      </dgm:t>
    </dgm:pt>
    <dgm:pt modelId="{6D0A0738-7376-4FC6-80A2-66562DD11A54}" type="pres">
      <dgm:prSet presAssocID="{68CD2D63-41C1-491A-A892-AF331569B424}" presName="hierChild3" presStyleCnt="0"/>
      <dgm:spPr/>
    </dgm:pt>
    <dgm:pt modelId="{0F2712A0-D3AF-49EC-989E-09C7BBCC0A6F}" type="pres">
      <dgm:prSet presAssocID="{34F3D85E-6C22-4494-BFC3-A3AF3874E735}" presName="Name19" presStyleLbl="parChTrans1D4" presStyleIdx="8" presStyleCnt="9"/>
      <dgm:spPr/>
      <dgm:t>
        <a:bodyPr/>
        <a:lstStyle/>
        <a:p>
          <a:endParaRPr lang="en-US"/>
        </a:p>
      </dgm:t>
    </dgm:pt>
    <dgm:pt modelId="{E07DCD0E-9848-4594-A13E-FD25FEAD4516}" type="pres">
      <dgm:prSet presAssocID="{85B24C00-D41E-44DD-B8F2-3178A1F236E1}" presName="Name21" presStyleCnt="0"/>
      <dgm:spPr/>
    </dgm:pt>
    <dgm:pt modelId="{DA63D1E0-28A9-4530-AB70-68689EC4BE47}" type="pres">
      <dgm:prSet presAssocID="{85B24C00-D41E-44DD-B8F2-3178A1F236E1}" presName="level2Shape" presStyleLbl="node4" presStyleIdx="8" presStyleCnt="9" custScaleX="171252"/>
      <dgm:spPr/>
      <dgm:t>
        <a:bodyPr/>
        <a:lstStyle/>
        <a:p>
          <a:endParaRPr lang="en-US"/>
        </a:p>
      </dgm:t>
    </dgm:pt>
    <dgm:pt modelId="{E37053C2-EA77-4679-812F-B5C37BE972C3}" type="pres">
      <dgm:prSet presAssocID="{85B24C00-D41E-44DD-B8F2-3178A1F236E1}" presName="hierChild3" presStyleCnt="0"/>
      <dgm:spPr/>
    </dgm:pt>
    <dgm:pt modelId="{E45A5D86-AAA9-481D-BFF5-559D5B10CE62}" type="pres">
      <dgm:prSet presAssocID="{BA7128B3-7103-4EE9-A429-C153ECE92707}" presName="Name19" presStyleLbl="parChTrans1D3" presStyleIdx="3" presStyleCnt="5"/>
      <dgm:spPr/>
      <dgm:t>
        <a:bodyPr/>
        <a:lstStyle/>
        <a:p>
          <a:endParaRPr lang="en-US"/>
        </a:p>
      </dgm:t>
    </dgm:pt>
    <dgm:pt modelId="{0E3F45E4-C4F8-4481-93A4-9687035D182D}" type="pres">
      <dgm:prSet presAssocID="{53D5A2AF-E0C0-4BC9-8636-B73E0A060207}" presName="Name21" presStyleCnt="0"/>
      <dgm:spPr/>
    </dgm:pt>
    <dgm:pt modelId="{3C04308A-CA87-4278-A88E-4368CF963858}" type="pres">
      <dgm:prSet presAssocID="{53D5A2AF-E0C0-4BC9-8636-B73E0A060207}" presName="level2Shape" presStyleLbl="node3" presStyleIdx="3" presStyleCnt="5" custScaleX="222545"/>
      <dgm:spPr/>
      <dgm:t>
        <a:bodyPr/>
        <a:lstStyle/>
        <a:p>
          <a:endParaRPr lang="en-US"/>
        </a:p>
      </dgm:t>
    </dgm:pt>
    <dgm:pt modelId="{CE2E335A-9C5E-4881-813A-C0D82F9543ED}" type="pres">
      <dgm:prSet presAssocID="{53D5A2AF-E0C0-4BC9-8636-B73E0A060207}" presName="hierChild3" presStyleCnt="0"/>
      <dgm:spPr/>
    </dgm:pt>
    <dgm:pt modelId="{05E65625-5A4F-43F7-9EF7-0DD6FA5B2433}" type="pres">
      <dgm:prSet presAssocID="{1CE1EAA0-7F47-4048-9CBC-D005DB5320C3}" presName="Name19" presStyleLbl="parChTrans1D3" presStyleIdx="4" presStyleCnt="5"/>
      <dgm:spPr/>
      <dgm:t>
        <a:bodyPr/>
        <a:lstStyle/>
        <a:p>
          <a:endParaRPr lang="en-US"/>
        </a:p>
      </dgm:t>
    </dgm:pt>
    <dgm:pt modelId="{5464B251-3E34-4B17-A20E-FE1A16A9716A}" type="pres">
      <dgm:prSet presAssocID="{755D8D6C-C1F1-4536-B68A-115061189560}" presName="Name21" presStyleCnt="0"/>
      <dgm:spPr/>
    </dgm:pt>
    <dgm:pt modelId="{5413AE74-F1C8-4F5E-AE53-545988FC4296}" type="pres">
      <dgm:prSet presAssocID="{755D8D6C-C1F1-4536-B68A-115061189560}" presName="level2Shape" presStyleLbl="node3" presStyleIdx="4" presStyleCnt="5" custScaleX="154368"/>
      <dgm:spPr/>
      <dgm:t>
        <a:bodyPr/>
        <a:lstStyle/>
        <a:p>
          <a:endParaRPr lang="en-US"/>
        </a:p>
      </dgm:t>
    </dgm:pt>
    <dgm:pt modelId="{3DA3B4C2-1B26-4D43-9885-4FA2DBD28E32}" type="pres">
      <dgm:prSet presAssocID="{755D8D6C-C1F1-4536-B68A-115061189560}" presName="hierChild3" presStyleCnt="0"/>
      <dgm:spPr/>
    </dgm:pt>
    <dgm:pt modelId="{92A7ED87-1331-477A-A23A-CE2E62381A8D}" type="pres">
      <dgm:prSet presAssocID="{50D8A5A7-4542-4E65-B179-AF80A49FCB06}" presName="bgShapesFlow" presStyleCnt="0"/>
      <dgm:spPr/>
    </dgm:pt>
  </dgm:ptLst>
  <dgm:cxnLst>
    <dgm:cxn modelId="{EFAED60A-B6B0-4107-80A6-D218DC9EFE95}" srcId="{50D8A5A7-4542-4E65-B179-AF80A49FCB06}" destId="{8210D21D-6EDB-49A3-82FB-351D7CAAA9BA}" srcOrd="0" destOrd="0" parTransId="{D3320E98-C31A-4A2B-A670-21FEB8EA4781}" sibTransId="{FA10C41B-E9C9-44A8-82FB-954904E1EB24}"/>
    <dgm:cxn modelId="{EB1B92F1-9B16-4AAF-8890-45E3358B29DD}" srcId="{68CD2D63-41C1-491A-A892-AF331569B424}" destId="{85B24C00-D41E-44DD-B8F2-3178A1F236E1}" srcOrd="0" destOrd="0" parTransId="{34F3D85E-6C22-4494-BFC3-A3AF3874E735}" sibTransId="{0D5787BE-AEEE-4ED9-9E84-6EBCD12FDBDC}"/>
    <dgm:cxn modelId="{CF28E88C-F41B-4AD3-9FCF-B347088EB9C0}" srcId="{B8FF0EA0-A66C-4FEF-816D-73253E77AC75}" destId="{02CB8511-FBB2-47E1-A927-AC3D31116433}" srcOrd="1" destOrd="0" parTransId="{526C9BB5-1665-4FE9-80AA-2D1DC9234491}" sibTransId="{549977FF-1DE3-43D1-B815-D05768D779A9}"/>
    <dgm:cxn modelId="{F2D1D4BA-6EC7-4656-B319-88CE5E9B975D}" type="presOf" srcId="{8B991682-74EA-4DA0-8804-EFC5835088C9}" destId="{F88E5AC4-4BF9-43D7-8129-D80B1DCB8E93}" srcOrd="0" destOrd="0" presId="urn:microsoft.com/office/officeart/2005/8/layout/hierarchy6"/>
    <dgm:cxn modelId="{C02F2EF9-4D24-4BF0-A0A1-3B85D91EB4A5}" type="presOf" srcId="{BA7128B3-7103-4EE9-A429-C153ECE92707}" destId="{E45A5D86-AAA9-481D-BFF5-559D5B10CE62}" srcOrd="0" destOrd="0" presId="urn:microsoft.com/office/officeart/2005/8/layout/hierarchy6"/>
    <dgm:cxn modelId="{087A7722-1F7C-498E-A94B-71B1636D7591}" srcId="{8210D21D-6EDB-49A3-82FB-351D7CAAA9BA}" destId="{B8FF0EA0-A66C-4FEF-816D-73253E77AC75}" srcOrd="1" destOrd="0" parTransId="{0654FD7D-5EB0-41E7-A0C2-EDEFCA85AB10}" sibTransId="{DA70B978-E9B0-494A-AC30-62DC4E935935}"/>
    <dgm:cxn modelId="{7EE424FF-F7C6-4D36-833C-606B9B460BD8}" type="presOf" srcId="{68CD2D63-41C1-491A-A892-AF331569B424}" destId="{DD7F4EBB-E30F-4B0A-B450-5E21FE253D23}" srcOrd="0" destOrd="0" presId="urn:microsoft.com/office/officeart/2005/8/layout/hierarchy6"/>
    <dgm:cxn modelId="{B844F0FE-B380-4715-8577-39EF9C3D3B24}" srcId="{FC37D162-F65B-4FFC-9B68-7A0FF52654C3}" destId="{39D606AB-2E0B-463B-928F-C96DAF70FD7A}" srcOrd="0" destOrd="0" parTransId="{7A9BC057-B8DA-4BBC-A112-FD90F1BEDA1A}" sibTransId="{99579339-8C23-4D86-B3B7-D4D05517295F}"/>
    <dgm:cxn modelId="{0501548C-51CE-490A-B62A-57019FCADA99}" type="presOf" srcId="{EC2545BC-DA03-4C1D-AB03-7591BD53CC59}" destId="{61995ED0-D752-4060-AF18-B224E78C9CA4}" srcOrd="0" destOrd="0" presId="urn:microsoft.com/office/officeart/2005/8/layout/hierarchy6"/>
    <dgm:cxn modelId="{BCE42DD9-5AD3-4BE7-B106-872676C75CA5}" type="presOf" srcId="{50D8A5A7-4542-4E65-B179-AF80A49FCB06}" destId="{B7CD0D4D-A681-4D8D-8088-F06F6F1C46A4}" srcOrd="0" destOrd="0" presId="urn:microsoft.com/office/officeart/2005/8/layout/hierarchy6"/>
    <dgm:cxn modelId="{EA69821A-8855-4E54-B51C-42DFA00F96D9}" srcId="{8210D21D-6EDB-49A3-82FB-351D7CAAA9BA}" destId="{0DC869C6-8AD6-4AB8-85F5-2CE9A9B44032}" srcOrd="0" destOrd="0" parTransId="{EC2545BC-DA03-4C1D-AB03-7591BD53CC59}" sibTransId="{4FC7EF89-9A71-4943-A1DB-446980ED5658}"/>
    <dgm:cxn modelId="{966B7A69-8F10-4979-9700-6325058F8D3B}" type="presOf" srcId="{0DC869C6-8AD6-4AB8-85F5-2CE9A9B44032}" destId="{40D05A34-2CDF-4419-A669-2F801C4303DA}" srcOrd="0" destOrd="0" presId="urn:microsoft.com/office/officeart/2005/8/layout/hierarchy6"/>
    <dgm:cxn modelId="{E2BE00E4-4671-4145-8819-0FD4FAF5EEBF}" type="presOf" srcId="{3870845B-4C22-4A06-8CCF-0E40FE8A42BD}" destId="{479C009A-895B-4422-B7D5-CF8F09E0A774}" srcOrd="0" destOrd="0" presId="urn:microsoft.com/office/officeart/2005/8/layout/hierarchy6"/>
    <dgm:cxn modelId="{126968FB-FB61-412D-9683-7208CC84F0A3}" type="presOf" srcId="{6B6539D0-43B0-4FA9-9615-CFB6321221EA}" destId="{F52B7DA7-A244-4CCF-8A83-66E106459D66}" srcOrd="0" destOrd="0" presId="urn:microsoft.com/office/officeart/2005/8/layout/hierarchy6"/>
    <dgm:cxn modelId="{722F647F-7ABA-454D-B05E-3058D5BF364A}" type="presOf" srcId="{D4B8195B-CC29-4F61-B7C2-1505E38164E9}" destId="{02B6E543-F960-4624-91F0-7E7C4D8F2C8B}" srcOrd="0" destOrd="0" presId="urn:microsoft.com/office/officeart/2005/8/layout/hierarchy6"/>
    <dgm:cxn modelId="{D582A123-12BD-4B0F-AA70-15C9A140F2E0}" type="presOf" srcId="{53D5A2AF-E0C0-4BC9-8636-B73E0A060207}" destId="{3C04308A-CA87-4278-A88E-4368CF963858}" srcOrd="0" destOrd="0" presId="urn:microsoft.com/office/officeart/2005/8/layout/hierarchy6"/>
    <dgm:cxn modelId="{8C986AB3-1E38-479C-9C6A-7C45C363DF1F}" type="presOf" srcId="{755D8D6C-C1F1-4536-B68A-115061189560}" destId="{5413AE74-F1C8-4F5E-AE53-545988FC4296}" srcOrd="0" destOrd="0" presId="urn:microsoft.com/office/officeart/2005/8/layout/hierarchy6"/>
    <dgm:cxn modelId="{D34B95D1-3C85-40D4-B52C-6A1DB6673EAE}" type="presOf" srcId="{85B24C00-D41E-44DD-B8F2-3178A1F236E1}" destId="{DA63D1E0-28A9-4530-AB70-68689EC4BE47}" srcOrd="0" destOrd="0" presId="urn:microsoft.com/office/officeart/2005/8/layout/hierarchy6"/>
    <dgm:cxn modelId="{DC824D87-8BC4-4B8C-91F9-665BF970AED2}" srcId="{B8FF0EA0-A66C-4FEF-816D-73253E77AC75}" destId="{53D5A2AF-E0C0-4BC9-8636-B73E0A060207}" srcOrd="2" destOrd="0" parTransId="{BA7128B3-7103-4EE9-A429-C153ECE92707}" sibTransId="{62259949-25ED-4B1F-ABED-6C7D496FF39F}"/>
    <dgm:cxn modelId="{A8AE4882-05E3-4CDC-B2D4-4D9120D5DDBB}" type="presOf" srcId="{AFF37097-D0B8-4DF1-B3B8-6C6FA1369429}" destId="{BDE67AA0-1DF3-41F7-B822-FB2D90845413}" srcOrd="0" destOrd="0" presId="urn:microsoft.com/office/officeart/2005/8/layout/hierarchy6"/>
    <dgm:cxn modelId="{1FCAA55A-D5A9-40F1-9686-F70FC9884E90}" type="presOf" srcId="{FC37D162-F65B-4FFC-9B68-7A0FF52654C3}" destId="{BECF1654-E523-447C-974B-C577349B9D6F}" srcOrd="0" destOrd="0" presId="urn:microsoft.com/office/officeart/2005/8/layout/hierarchy6"/>
    <dgm:cxn modelId="{53BC9A67-090B-499F-B1DC-FA34A5D234B4}" srcId="{B8FF0EA0-A66C-4FEF-816D-73253E77AC75}" destId="{8B991682-74EA-4DA0-8804-EFC5835088C9}" srcOrd="0" destOrd="0" parTransId="{2B6CA7FA-BD61-4B1B-88A8-FFD0DB11FD29}" sibTransId="{FE3D488A-6E2A-4285-A451-10ED3F8A23F3}"/>
    <dgm:cxn modelId="{2900560B-96EB-4A79-9475-F393EB6330EF}" type="presOf" srcId="{39D606AB-2E0B-463B-928F-C96DAF70FD7A}" destId="{9DF0D396-BFB1-4E85-A6D3-165AC4F3C469}" srcOrd="0" destOrd="0" presId="urn:microsoft.com/office/officeart/2005/8/layout/hierarchy6"/>
    <dgm:cxn modelId="{B217727F-2417-4173-B8C6-01D4C2C35883}" srcId="{39D606AB-2E0B-463B-928F-C96DAF70FD7A}" destId="{036147F2-C621-4FE4-8F05-E9B71BF1B2DB}" srcOrd="3" destOrd="0" parTransId="{DF34BD5F-1667-4511-AA59-6270360F2956}" sibTransId="{C09E95CB-AF05-4A1C-81D4-5E2B034EAAA2}"/>
    <dgm:cxn modelId="{4B6AC0F9-D52C-48B0-9F54-F3ADB3454E7E}" type="presOf" srcId="{DF34BD5F-1667-4511-AA59-6270360F2956}" destId="{FBE56A83-C24C-4DC2-AD5A-F9D7C3A1F4D7}" srcOrd="0" destOrd="0" presId="urn:microsoft.com/office/officeart/2005/8/layout/hierarchy6"/>
    <dgm:cxn modelId="{27DF28BC-6917-4C20-BE4E-EC2694592C8D}" srcId="{0DC869C6-8AD6-4AB8-85F5-2CE9A9B44032}" destId="{FC37D162-F65B-4FFC-9B68-7A0FF52654C3}" srcOrd="0" destOrd="0" parTransId="{8FE64CF0-E6FA-4960-A516-67475EE06F22}" sibTransId="{37B29311-2E26-4210-9219-058923D48485}"/>
    <dgm:cxn modelId="{B12F0668-5C5C-4AD0-91F2-98FB54E22660}" type="presOf" srcId="{0654FD7D-5EB0-41E7-A0C2-EDEFCA85AB10}" destId="{7B6D1292-2EB0-4E0C-9123-4C52FBB7C532}" srcOrd="0" destOrd="0" presId="urn:microsoft.com/office/officeart/2005/8/layout/hierarchy6"/>
    <dgm:cxn modelId="{FD6DC56D-0A30-46EE-B153-F320275F4239}" type="presOf" srcId="{02CB8511-FBB2-47E1-A927-AC3D31116433}" destId="{8CB87CB9-4826-4F00-81E7-6DE82BF8688B}" srcOrd="0" destOrd="0" presId="urn:microsoft.com/office/officeart/2005/8/layout/hierarchy6"/>
    <dgm:cxn modelId="{6C5B242A-8F92-46B3-BB02-E75697F3C53B}" type="presOf" srcId="{B8FF0EA0-A66C-4FEF-816D-73253E77AC75}" destId="{D44EB47D-DEE7-4D8C-98FF-EF98880F3A5F}" srcOrd="0" destOrd="0" presId="urn:microsoft.com/office/officeart/2005/8/layout/hierarchy6"/>
    <dgm:cxn modelId="{AA2AE2E2-3EA3-4279-91C2-6D70A847C86C}" type="presOf" srcId="{2B6CA7FA-BD61-4B1B-88A8-FFD0DB11FD29}" destId="{42AEA19C-E66B-49E7-B0E3-F8925095190A}" srcOrd="0" destOrd="0" presId="urn:microsoft.com/office/officeart/2005/8/layout/hierarchy6"/>
    <dgm:cxn modelId="{F9B60639-85F4-4193-849C-97CBABC43BDF}" srcId="{B8FF0EA0-A66C-4FEF-816D-73253E77AC75}" destId="{755D8D6C-C1F1-4536-B68A-115061189560}" srcOrd="3" destOrd="0" parTransId="{1CE1EAA0-7F47-4048-9CBC-D005DB5320C3}" sibTransId="{B566C454-49C1-4F54-A6E8-7B1F6F6108AA}"/>
    <dgm:cxn modelId="{200E9EE9-FD30-47C3-A83F-0CFAE83A0511}" srcId="{39D606AB-2E0B-463B-928F-C96DAF70FD7A}" destId="{D4B8195B-CC29-4F61-B7C2-1505E38164E9}" srcOrd="4" destOrd="0" parTransId="{E9993933-9F0E-4617-99C6-B342B9B2861A}" sibTransId="{CAAC038E-9F7F-4EBE-8372-433762155CEE}"/>
    <dgm:cxn modelId="{2FA54DAB-2A97-40F4-B7AB-6626A097A4AA}" type="presOf" srcId="{E52D1872-5459-4BE9-AABC-7AB76B3CC8CB}" destId="{DFF30FA9-E1D9-4C77-8150-8A376A718981}" srcOrd="0" destOrd="0" presId="urn:microsoft.com/office/officeart/2005/8/layout/hierarchy6"/>
    <dgm:cxn modelId="{4A756517-CD85-4852-A9F9-C9B479C83E17}" type="presOf" srcId="{C4A66727-29F5-4FDA-AADC-D624B597145C}" destId="{B31EACCB-0B58-4810-96B8-7BCB3EC246B0}" srcOrd="0" destOrd="0" presId="urn:microsoft.com/office/officeart/2005/8/layout/hierarchy6"/>
    <dgm:cxn modelId="{BA662D36-DBE3-42D3-B3A9-5022D41D3201}" type="presOf" srcId="{34F3D85E-6C22-4494-BFC3-A3AF3874E735}" destId="{0F2712A0-D3AF-49EC-989E-09C7BBCC0A6F}" srcOrd="0" destOrd="0" presId="urn:microsoft.com/office/officeart/2005/8/layout/hierarchy6"/>
    <dgm:cxn modelId="{405B2B20-E207-42EA-AECE-E2951857C866}" type="presOf" srcId="{E9993933-9F0E-4617-99C6-B342B9B2861A}" destId="{5E79F35F-DABD-436E-BA0F-5D7386806BE4}" srcOrd="0" destOrd="0" presId="urn:microsoft.com/office/officeart/2005/8/layout/hierarchy6"/>
    <dgm:cxn modelId="{BC5B6A4F-26BE-460D-BEDD-24D9DCFCD68A}" srcId="{39D606AB-2E0B-463B-928F-C96DAF70FD7A}" destId="{306A2755-87A1-4674-9937-B9B0F6480169}" srcOrd="2" destOrd="0" parTransId="{3870845B-4C22-4A06-8CCF-0E40FE8A42BD}" sibTransId="{6F707621-1E34-4C6F-8456-16219B77C738}"/>
    <dgm:cxn modelId="{12C19087-D654-4939-8269-4AA413F02391}" type="presOf" srcId="{306A2755-87A1-4674-9937-B9B0F6480169}" destId="{34434DB4-F7C9-4096-9387-7CD6C2CC585F}" srcOrd="0" destOrd="0" presId="urn:microsoft.com/office/officeart/2005/8/layout/hierarchy6"/>
    <dgm:cxn modelId="{2D5C2D65-61A6-45F4-9F3E-153C10F17DF1}" type="presOf" srcId="{873A95D2-C322-4F63-BADC-3E2A6625EC49}" destId="{295AAA34-6921-40E1-9760-C3E0474F89CD}" srcOrd="0" destOrd="0" presId="urn:microsoft.com/office/officeart/2005/8/layout/hierarchy6"/>
    <dgm:cxn modelId="{ED08D286-DF75-4FAF-A4B7-EF5BC01B790B}" srcId="{02CB8511-FBB2-47E1-A927-AC3D31116433}" destId="{68CD2D63-41C1-491A-A892-AF331569B424}" srcOrd="0" destOrd="0" parTransId="{AFF37097-D0B8-4DF1-B3B8-6C6FA1369429}" sibTransId="{765A3D68-B28B-40AF-8569-E112048FE0C3}"/>
    <dgm:cxn modelId="{ECB5D2F4-FC91-44D8-834F-FCB947CA2D93}" type="presOf" srcId="{313BFC0D-50AC-4D7E-915F-F4758FC9C96A}" destId="{7CB9293F-AF7D-4E28-9AB5-9199B9B315EC}" srcOrd="0" destOrd="0" presId="urn:microsoft.com/office/officeart/2005/8/layout/hierarchy6"/>
    <dgm:cxn modelId="{B53708CC-9F45-4635-B4E2-7B67508A9AFA}" type="presOf" srcId="{526C9BB5-1665-4FE9-80AA-2D1DC9234491}" destId="{2CC9A190-91CF-49CC-9F6D-18314DDC78EC}" srcOrd="0" destOrd="0" presId="urn:microsoft.com/office/officeart/2005/8/layout/hierarchy6"/>
    <dgm:cxn modelId="{EC99ECE8-5CC6-487A-92E7-26815DCEE6B8}" type="presOf" srcId="{036147F2-C621-4FE4-8F05-E9B71BF1B2DB}" destId="{D1DCC9CE-7FBB-4A70-A478-2BE119F24673}" srcOrd="0" destOrd="0" presId="urn:microsoft.com/office/officeart/2005/8/layout/hierarchy6"/>
    <dgm:cxn modelId="{12B54270-F9E8-4DD0-850E-B3CBA8D313BF}" type="presOf" srcId="{1CE1EAA0-7F47-4048-9CBC-D005DB5320C3}" destId="{05E65625-5A4F-43F7-9EF7-0DD6FA5B2433}" srcOrd="0" destOrd="0" presId="urn:microsoft.com/office/officeart/2005/8/layout/hierarchy6"/>
    <dgm:cxn modelId="{911336A3-67BB-4963-BB6C-8AF7E6CCC38E}" type="presOf" srcId="{8210D21D-6EDB-49A3-82FB-351D7CAAA9BA}" destId="{2F18C1FA-5943-49C8-A735-7B1F242C873B}" srcOrd="0" destOrd="0" presId="urn:microsoft.com/office/officeart/2005/8/layout/hierarchy6"/>
    <dgm:cxn modelId="{52722852-F102-4679-9A99-36B321F1C35D}" type="presOf" srcId="{7A9BC057-B8DA-4BBC-A112-FD90F1BEDA1A}" destId="{C80984E0-169B-4082-8EE9-8ABC03F44FFD}" srcOrd="0" destOrd="0" presId="urn:microsoft.com/office/officeart/2005/8/layout/hierarchy6"/>
    <dgm:cxn modelId="{5E9C87A1-D104-427D-9108-7ADCB5BF0E62}" type="presOf" srcId="{8FE64CF0-E6FA-4960-A516-67475EE06F22}" destId="{947A65D8-16AA-467F-B515-6FF42F84C2D1}" srcOrd="0" destOrd="0" presId="urn:microsoft.com/office/officeart/2005/8/layout/hierarchy6"/>
    <dgm:cxn modelId="{38A01F61-DE72-42EF-984B-9A5640EE4316}" srcId="{39D606AB-2E0B-463B-928F-C96DAF70FD7A}" destId="{873A95D2-C322-4F63-BADC-3E2A6625EC49}" srcOrd="5" destOrd="0" parTransId="{313BFC0D-50AC-4D7E-915F-F4758FC9C96A}" sibTransId="{AA99F974-8F67-4E63-A663-B6B0CA7A8C86}"/>
    <dgm:cxn modelId="{CFE08A88-2314-4BC4-9FE2-FA6F99C4D6AC}" srcId="{39D606AB-2E0B-463B-928F-C96DAF70FD7A}" destId="{6B6539D0-43B0-4FA9-9615-CFB6321221EA}" srcOrd="0" destOrd="0" parTransId="{E52D1872-5459-4BE9-AABC-7AB76B3CC8CB}" sibTransId="{66A885A3-1D26-44A3-AEEE-3AC2216CD317}"/>
    <dgm:cxn modelId="{467A4711-A60A-4A9B-AD4A-C207F2332760}" type="presOf" srcId="{140CBD5F-4EFA-4228-9124-27D19A2CD416}" destId="{99E5CB19-8E63-496B-98B7-AC985028BC2F}" srcOrd="0" destOrd="0" presId="urn:microsoft.com/office/officeart/2005/8/layout/hierarchy6"/>
    <dgm:cxn modelId="{64FEB948-3C48-4FD0-9440-94BFCD9AABE9}" srcId="{39D606AB-2E0B-463B-928F-C96DAF70FD7A}" destId="{140CBD5F-4EFA-4228-9124-27D19A2CD416}" srcOrd="1" destOrd="0" parTransId="{C4A66727-29F5-4FDA-AADC-D624B597145C}" sibTransId="{D12D33B6-34EC-4841-867A-6BAFC3884F63}"/>
    <dgm:cxn modelId="{425A518F-5268-4E13-A6AD-71EA3E722AE3}" type="presParOf" srcId="{B7CD0D4D-A681-4D8D-8088-F06F6F1C46A4}" destId="{8A683BCF-9383-4FBD-96CC-D5962BD09B42}" srcOrd="0" destOrd="0" presId="urn:microsoft.com/office/officeart/2005/8/layout/hierarchy6"/>
    <dgm:cxn modelId="{DCE4FF38-50F5-45ED-B8D6-350CF300D35A}" type="presParOf" srcId="{8A683BCF-9383-4FBD-96CC-D5962BD09B42}" destId="{259DA082-298C-413E-9CB7-44F489034E28}" srcOrd="0" destOrd="0" presId="urn:microsoft.com/office/officeart/2005/8/layout/hierarchy6"/>
    <dgm:cxn modelId="{4522841E-4A70-4A5B-908A-3168AC020BCF}" type="presParOf" srcId="{259DA082-298C-413E-9CB7-44F489034E28}" destId="{CE8BDC49-4675-4A93-81AF-14AAC57874C6}" srcOrd="0" destOrd="0" presId="urn:microsoft.com/office/officeart/2005/8/layout/hierarchy6"/>
    <dgm:cxn modelId="{1C55ECC6-460D-4DC2-B077-BC2458F15950}" type="presParOf" srcId="{CE8BDC49-4675-4A93-81AF-14AAC57874C6}" destId="{2F18C1FA-5943-49C8-A735-7B1F242C873B}" srcOrd="0" destOrd="0" presId="urn:microsoft.com/office/officeart/2005/8/layout/hierarchy6"/>
    <dgm:cxn modelId="{F8218524-6C6C-4484-A370-6A929A16120D}" type="presParOf" srcId="{CE8BDC49-4675-4A93-81AF-14AAC57874C6}" destId="{8FBDC8C9-219B-4D78-8A67-7966D9290C08}" srcOrd="1" destOrd="0" presId="urn:microsoft.com/office/officeart/2005/8/layout/hierarchy6"/>
    <dgm:cxn modelId="{3B0C9DE8-7E0D-41CC-BE99-C29A938D4A25}" type="presParOf" srcId="{8FBDC8C9-219B-4D78-8A67-7966D9290C08}" destId="{61995ED0-D752-4060-AF18-B224E78C9CA4}" srcOrd="0" destOrd="0" presId="urn:microsoft.com/office/officeart/2005/8/layout/hierarchy6"/>
    <dgm:cxn modelId="{3DED020C-381E-46F4-ACBE-68DD602CF163}" type="presParOf" srcId="{8FBDC8C9-219B-4D78-8A67-7966D9290C08}" destId="{A8929562-82E7-469C-BDF0-F71A0D505467}" srcOrd="1" destOrd="0" presId="urn:microsoft.com/office/officeart/2005/8/layout/hierarchy6"/>
    <dgm:cxn modelId="{03AA78C3-D832-4F5F-ABED-AB17B05D8784}" type="presParOf" srcId="{A8929562-82E7-469C-BDF0-F71A0D505467}" destId="{40D05A34-2CDF-4419-A669-2F801C4303DA}" srcOrd="0" destOrd="0" presId="urn:microsoft.com/office/officeart/2005/8/layout/hierarchy6"/>
    <dgm:cxn modelId="{2ADD573B-D04C-40FB-AD7F-E820B7572D26}" type="presParOf" srcId="{A8929562-82E7-469C-BDF0-F71A0D505467}" destId="{DCC08046-87A3-4500-B3C3-3398FFE14486}" srcOrd="1" destOrd="0" presId="urn:microsoft.com/office/officeart/2005/8/layout/hierarchy6"/>
    <dgm:cxn modelId="{2036BABF-92BA-4C8C-A49C-A15FAA1193F0}" type="presParOf" srcId="{DCC08046-87A3-4500-B3C3-3398FFE14486}" destId="{947A65D8-16AA-467F-B515-6FF42F84C2D1}" srcOrd="0" destOrd="0" presId="urn:microsoft.com/office/officeart/2005/8/layout/hierarchy6"/>
    <dgm:cxn modelId="{5E3352D1-0719-4F4D-853B-7670582AA54D}" type="presParOf" srcId="{DCC08046-87A3-4500-B3C3-3398FFE14486}" destId="{C32ADA06-AED2-4CA0-BA9B-5DA2E38C3104}" srcOrd="1" destOrd="0" presId="urn:microsoft.com/office/officeart/2005/8/layout/hierarchy6"/>
    <dgm:cxn modelId="{B6FB2FCC-B360-4235-BCC7-F55C6D8B7E78}" type="presParOf" srcId="{C32ADA06-AED2-4CA0-BA9B-5DA2E38C3104}" destId="{BECF1654-E523-447C-974B-C577349B9D6F}" srcOrd="0" destOrd="0" presId="urn:microsoft.com/office/officeart/2005/8/layout/hierarchy6"/>
    <dgm:cxn modelId="{B257A61F-0619-4E91-A3BA-344564006665}" type="presParOf" srcId="{C32ADA06-AED2-4CA0-BA9B-5DA2E38C3104}" destId="{D7234212-BFF2-498E-AAFC-63BAA1DD720E}" srcOrd="1" destOrd="0" presId="urn:microsoft.com/office/officeart/2005/8/layout/hierarchy6"/>
    <dgm:cxn modelId="{419BDBE6-AFF1-47B2-A44E-759EFA70F70A}" type="presParOf" srcId="{D7234212-BFF2-498E-AAFC-63BAA1DD720E}" destId="{C80984E0-169B-4082-8EE9-8ABC03F44FFD}" srcOrd="0" destOrd="0" presId="urn:microsoft.com/office/officeart/2005/8/layout/hierarchy6"/>
    <dgm:cxn modelId="{F62393AD-10CB-46A6-A77E-0C21C1A87826}" type="presParOf" srcId="{D7234212-BFF2-498E-AAFC-63BAA1DD720E}" destId="{C2064301-5B09-47DD-8361-E8DB86611699}" srcOrd="1" destOrd="0" presId="urn:microsoft.com/office/officeart/2005/8/layout/hierarchy6"/>
    <dgm:cxn modelId="{46F734D5-D46D-4DBE-8440-499602A00DAE}" type="presParOf" srcId="{C2064301-5B09-47DD-8361-E8DB86611699}" destId="{9DF0D396-BFB1-4E85-A6D3-165AC4F3C469}" srcOrd="0" destOrd="0" presId="urn:microsoft.com/office/officeart/2005/8/layout/hierarchy6"/>
    <dgm:cxn modelId="{C64D5DBA-F476-41E9-9A71-24BDD7511915}" type="presParOf" srcId="{C2064301-5B09-47DD-8361-E8DB86611699}" destId="{1A241914-AF45-46E4-936B-03CF6174671F}" srcOrd="1" destOrd="0" presId="urn:microsoft.com/office/officeart/2005/8/layout/hierarchy6"/>
    <dgm:cxn modelId="{1A9F0D3B-1191-48B4-8343-32FEA7EBBBFF}" type="presParOf" srcId="{1A241914-AF45-46E4-936B-03CF6174671F}" destId="{DFF30FA9-E1D9-4C77-8150-8A376A718981}" srcOrd="0" destOrd="0" presId="urn:microsoft.com/office/officeart/2005/8/layout/hierarchy6"/>
    <dgm:cxn modelId="{58174A7A-D03A-4E5C-ABE7-18A5D77470DB}" type="presParOf" srcId="{1A241914-AF45-46E4-936B-03CF6174671F}" destId="{79D194B7-AC65-4BA1-8CA2-6CF017E7F00D}" srcOrd="1" destOrd="0" presId="urn:microsoft.com/office/officeart/2005/8/layout/hierarchy6"/>
    <dgm:cxn modelId="{205E392C-F163-4BEA-8AE1-786E74A56809}" type="presParOf" srcId="{79D194B7-AC65-4BA1-8CA2-6CF017E7F00D}" destId="{F52B7DA7-A244-4CCF-8A83-66E106459D66}" srcOrd="0" destOrd="0" presId="urn:microsoft.com/office/officeart/2005/8/layout/hierarchy6"/>
    <dgm:cxn modelId="{26FBC314-3317-47AB-A00F-CFBBBFA6CDDC}" type="presParOf" srcId="{79D194B7-AC65-4BA1-8CA2-6CF017E7F00D}" destId="{A7AE8E9F-0380-4304-B42B-719DD3ABD01D}" srcOrd="1" destOrd="0" presId="urn:microsoft.com/office/officeart/2005/8/layout/hierarchy6"/>
    <dgm:cxn modelId="{DB89E8A5-8CBC-4913-B34D-AA82BC17AECC}" type="presParOf" srcId="{1A241914-AF45-46E4-936B-03CF6174671F}" destId="{B31EACCB-0B58-4810-96B8-7BCB3EC246B0}" srcOrd="2" destOrd="0" presId="urn:microsoft.com/office/officeart/2005/8/layout/hierarchy6"/>
    <dgm:cxn modelId="{B02E74AD-1598-43F4-8651-B822F3AD9577}" type="presParOf" srcId="{1A241914-AF45-46E4-936B-03CF6174671F}" destId="{DCA66DE2-122D-49A7-873B-5882F46E9B3D}" srcOrd="3" destOrd="0" presId="urn:microsoft.com/office/officeart/2005/8/layout/hierarchy6"/>
    <dgm:cxn modelId="{B7FBFBC7-8EF5-4324-8EFB-D1B2658AD1BD}" type="presParOf" srcId="{DCA66DE2-122D-49A7-873B-5882F46E9B3D}" destId="{99E5CB19-8E63-496B-98B7-AC985028BC2F}" srcOrd="0" destOrd="0" presId="urn:microsoft.com/office/officeart/2005/8/layout/hierarchy6"/>
    <dgm:cxn modelId="{A9587142-C5F2-41D5-8E38-AFFE5660CF7B}" type="presParOf" srcId="{DCA66DE2-122D-49A7-873B-5882F46E9B3D}" destId="{334A4BE8-F5F7-441E-9CDC-82BFB637B6BA}" srcOrd="1" destOrd="0" presId="urn:microsoft.com/office/officeart/2005/8/layout/hierarchy6"/>
    <dgm:cxn modelId="{FF258CD0-C58A-4BC9-80D7-4126B9550555}" type="presParOf" srcId="{1A241914-AF45-46E4-936B-03CF6174671F}" destId="{479C009A-895B-4422-B7D5-CF8F09E0A774}" srcOrd="4" destOrd="0" presId="urn:microsoft.com/office/officeart/2005/8/layout/hierarchy6"/>
    <dgm:cxn modelId="{8CC759C9-156C-491E-A890-5A4AE18F0E4E}" type="presParOf" srcId="{1A241914-AF45-46E4-936B-03CF6174671F}" destId="{C928034B-224F-4B5B-8899-4D144909F0D2}" srcOrd="5" destOrd="0" presId="urn:microsoft.com/office/officeart/2005/8/layout/hierarchy6"/>
    <dgm:cxn modelId="{D6A894E2-D340-45D4-BDE2-F98E4BBF3BDF}" type="presParOf" srcId="{C928034B-224F-4B5B-8899-4D144909F0D2}" destId="{34434DB4-F7C9-4096-9387-7CD6C2CC585F}" srcOrd="0" destOrd="0" presId="urn:microsoft.com/office/officeart/2005/8/layout/hierarchy6"/>
    <dgm:cxn modelId="{0B2232A5-04C9-4F41-B22C-97E093F5B49A}" type="presParOf" srcId="{C928034B-224F-4B5B-8899-4D144909F0D2}" destId="{FAA51273-701D-4C7C-96AE-CBF0BF3C96B7}" srcOrd="1" destOrd="0" presId="urn:microsoft.com/office/officeart/2005/8/layout/hierarchy6"/>
    <dgm:cxn modelId="{91CA1294-E400-4BD1-9196-3197259429F7}" type="presParOf" srcId="{1A241914-AF45-46E4-936B-03CF6174671F}" destId="{FBE56A83-C24C-4DC2-AD5A-F9D7C3A1F4D7}" srcOrd="6" destOrd="0" presId="urn:microsoft.com/office/officeart/2005/8/layout/hierarchy6"/>
    <dgm:cxn modelId="{75991F1A-67D3-4082-99E4-53405ABAE8EB}" type="presParOf" srcId="{1A241914-AF45-46E4-936B-03CF6174671F}" destId="{B0605462-9D34-4136-8695-0F5C773A0F6D}" srcOrd="7" destOrd="0" presId="urn:microsoft.com/office/officeart/2005/8/layout/hierarchy6"/>
    <dgm:cxn modelId="{2B870BD3-C193-483B-B36D-B6656C865394}" type="presParOf" srcId="{B0605462-9D34-4136-8695-0F5C773A0F6D}" destId="{D1DCC9CE-7FBB-4A70-A478-2BE119F24673}" srcOrd="0" destOrd="0" presId="urn:microsoft.com/office/officeart/2005/8/layout/hierarchy6"/>
    <dgm:cxn modelId="{390C4A2C-BD60-4C1F-AD1D-62DAEF84FC1B}" type="presParOf" srcId="{B0605462-9D34-4136-8695-0F5C773A0F6D}" destId="{B54F10CB-EB18-4813-8F11-9BE9E555D79B}" srcOrd="1" destOrd="0" presId="urn:microsoft.com/office/officeart/2005/8/layout/hierarchy6"/>
    <dgm:cxn modelId="{01F38F6D-BDC0-429C-8B54-A8DFD53D53C3}" type="presParOf" srcId="{1A241914-AF45-46E4-936B-03CF6174671F}" destId="{5E79F35F-DABD-436E-BA0F-5D7386806BE4}" srcOrd="8" destOrd="0" presId="urn:microsoft.com/office/officeart/2005/8/layout/hierarchy6"/>
    <dgm:cxn modelId="{5987A06B-985C-44C5-806F-4536D5FCCB62}" type="presParOf" srcId="{1A241914-AF45-46E4-936B-03CF6174671F}" destId="{8CBE8E7A-9268-4B27-835B-DE4141D43659}" srcOrd="9" destOrd="0" presId="urn:microsoft.com/office/officeart/2005/8/layout/hierarchy6"/>
    <dgm:cxn modelId="{8157FC6D-C657-484E-85D4-7BFBC73DD6D6}" type="presParOf" srcId="{8CBE8E7A-9268-4B27-835B-DE4141D43659}" destId="{02B6E543-F960-4624-91F0-7E7C4D8F2C8B}" srcOrd="0" destOrd="0" presId="urn:microsoft.com/office/officeart/2005/8/layout/hierarchy6"/>
    <dgm:cxn modelId="{49342C62-5889-44FC-A52F-2AB3C917ABC1}" type="presParOf" srcId="{8CBE8E7A-9268-4B27-835B-DE4141D43659}" destId="{A5764DCC-969B-464E-B609-DCE6D851D0CA}" srcOrd="1" destOrd="0" presId="urn:microsoft.com/office/officeart/2005/8/layout/hierarchy6"/>
    <dgm:cxn modelId="{67934D47-31F3-4B94-8C19-95B505C9AD9E}" type="presParOf" srcId="{1A241914-AF45-46E4-936B-03CF6174671F}" destId="{7CB9293F-AF7D-4E28-9AB5-9199B9B315EC}" srcOrd="10" destOrd="0" presId="urn:microsoft.com/office/officeart/2005/8/layout/hierarchy6"/>
    <dgm:cxn modelId="{E1613DD3-4BD4-4876-895A-82DCFF64C716}" type="presParOf" srcId="{1A241914-AF45-46E4-936B-03CF6174671F}" destId="{CCBB84B6-004C-49F3-8DE4-7C17E9085B7B}" srcOrd="11" destOrd="0" presId="urn:microsoft.com/office/officeart/2005/8/layout/hierarchy6"/>
    <dgm:cxn modelId="{8D366F9A-7662-4BE2-868E-68054C6D276F}" type="presParOf" srcId="{CCBB84B6-004C-49F3-8DE4-7C17E9085B7B}" destId="{295AAA34-6921-40E1-9760-C3E0474F89CD}" srcOrd="0" destOrd="0" presId="urn:microsoft.com/office/officeart/2005/8/layout/hierarchy6"/>
    <dgm:cxn modelId="{D950E508-B9B9-4805-883C-5EBB83E99B27}" type="presParOf" srcId="{CCBB84B6-004C-49F3-8DE4-7C17E9085B7B}" destId="{867A724D-711B-4B1E-A73A-320C30C9078C}" srcOrd="1" destOrd="0" presId="urn:microsoft.com/office/officeart/2005/8/layout/hierarchy6"/>
    <dgm:cxn modelId="{7D0D7D44-7156-464B-920E-6ADD6F09CD69}" type="presParOf" srcId="{8FBDC8C9-219B-4D78-8A67-7966D9290C08}" destId="{7B6D1292-2EB0-4E0C-9123-4C52FBB7C532}" srcOrd="2" destOrd="0" presId="urn:microsoft.com/office/officeart/2005/8/layout/hierarchy6"/>
    <dgm:cxn modelId="{4EC4034D-7D18-4D59-A1AE-4DADE573FBA0}" type="presParOf" srcId="{8FBDC8C9-219B-4D78-8A67-7966D9290C08}" destId="{750C1AA1-61F1-4244-A5F1-E6F6B5AA042E}" srcOrd="3" destOrd="0" presId="urn:microsoft.com/office/officeart/2005/8/layout/hierarchy6"/>
    <dgm:cxn modelId="{CD2E229B-FB58-4E80-89DB-DA2FC395397A}" type="presParOf" srcId="{750C1AA1-61F1-4244-A5F1-E6F6B5AA042E}" destId="{D44EB47D-DEE7-4D8C-98FF-EF98880F3A5F}" srcOrd="0" destOrd="0" presId="urn:microsoft.com/office/officeart/2005/8/layout/hierarchy6"/>
    <dgm:cxn modelId="{FE5C1B6F-468F-47FB-8603-92481F5F94DA}" type="presParOf" srcId="{750C1AA1-61F1-4244-A5F1-E6F6B5AA042E}" destId="{2798AF44-BDD2-4115-8603-E813B5FDFA7C}" srcOrd="1" destOrd="0" presId="urn:microsoft.com/office/officeart/2005/8/layout/hierarchy6"/>
    <dgm:cxn modelId="{23FE9187-9FF3-4282-B853-779F7FB08D86}" type="presParOf" srcId="{2798AF44-BDD2-4115-8603-E813B5FDFA7C}" destId="{42AEA19C-E66B-49E7-B0E3-F8925095190A}" srcOrd="0" destOrd="0" presId="urn:microsoft.com/office/officeart/2005/8/layout/hierarchy6"/>
    <dgm:cxn modelId="{4EA6B625-D078-43D9-92A4-3FD7E89777C0}" type="presParOf" srcId="{2798AF44-BDD2-4115-8603-E813B5FDFA7C}" destId="{5D841BDF-7896-4407-8746-AD1120872186}" srcOrd="1" destOrd="0" presId="urn:microsoft.com/office/officeart/2005/8/layout/hierarchy6"/>
    <dgm:cxn modelId="{04467B63-5D97-4053-B26A-D72FB7608A34}" type="presParOf" srcId="{5D841BDF-7896-4407-8746-AD1120872186}" destId="{F88E5AC4-4BF9-43D7-8129-D80B1DCB8E93}" srcOrd="0" destOrd="0" presId="urn:microsoft.com/office/officeart/2005/8/layout/hierarchy6"/>
    <dgm:cxn modelId="{7E9A2AB6-7DF2-4CAF-AE66-D0303E5C6581}" type="presParOf" srcId="{5D841BDF-7896-4407-8746-AD1120872186}" destId="{F9D54695-976F-457E-80AD-2E83629AD5E5}" srcOrd="1" destOrd="0" presId="urn:microsoft.com/office/officeart/2005/8/layout/hierarchy6"/>
    <dgm:cxn modelId="{D600BDDC-F9E5-4B3F-B556-8704B64281D9}" type="presParOf" srcId="{2798AF44-BDD2-4115-8603-E813B5FDFA7C}" destId="{2CC9A190-91CF-49CC-9F6D-18314DDC78EC}" srcOrd="2" destOrd="0" presId="urn:microsoft.com/office/officeart/2005/8/layout/hierarchy6"/>
    <dgm:cxn modelId="{E94F082C-F116-48A7-8712-B33D0097112B}" type="presParOf" srcId="{2798AF44-BDD2-4115-8603-E813B5FDFA7C}" destId="{4013807C-DE56-48EA-83CB-C2188E72B6E7}" srcOrd="3" destOrd="0" presId="urn:microsoft.com/office/officeart/2005/8/layout/hierarchy6"/>
    <dgm:cxn modelId="{62F432A2-E608-4578-B34B-D75BF7AACB41}" type="presParOf" srcId="{4013807C-DE56-48EA-83CB-C2188E72B6E7}" destId="{8CB87CB9-4826-4F00-81E7-6DE82BF8688B}" srcOrd="0" destOrd="0" presId="urn:microsoft.com/office/officeart/2005/8/layout/hierarchy6"/>
    <dgm:cxn modelId="{8BA041D8-6224-431D-A5A0-ACC424360A89}" type="presParOf" srcId="{4013807C-DE56-48EA-83CB-C2188E72B6E7}" destId="{15735E6F-DF95-4C2D-9411-1C2A1CF9F278}" srcOrd="1" destOrd="0" presId="urn:microsoft.com/office/officeart/2005/8/layout/hierarchy6"/>
    <dgm:cxn modelId="{E78CFC3D-3415-48B6-AB18-E1A3518E7237}" type="presParOf" srcId="{15735E6F-DF95-4C2D-9411-1C2A1CF9F278}" destId="{BDE67AA0-1DF3-41F7-B822-FB2D90845413}" srcOrd="0" destOrd="0" presId="urn:microsoft.com/office/officeart/2005/8/layout/hierarchy6"/>
    <dgm:cxn modelId="{55FA8D18-468B-46C9-883E-77112C0AB123}" type="presParOf" srcId="{15735E6F-DF95-4C2D-9411-1C2A1CF9F278}" destId="{1EF8D8E6-2B9C-4071-AC26-4D22BDA4230E}" srcOrd="1" destOrd="0" presId="urn:microsoft.com/office/officeart/2005/8/layout/hierarchy6"/>
    <dgm:cxn modelId="{0217B37D-AEFF-4307-AD46-F480F4D41F8B}" type="presParOf" srcId="{1EF8D8E6-2B9C-4071-AC26-4D22BDA4230E}" destId="{DD7F4EBB-E30F-4B0A-B450-5E21FE253D23}" srcOrd="0" destOrd="0" presId="urn:microsoft.com/office/officeart/2005/8/layout/hierarchy6"/>
    <dgm:cxn modelId="{19D49402-0EA9-4508-9920-08969F1E118A}" type="presParOf" srcId="{1EF8D8E6-2B9C-4071-AC26-4D22BDA4230E}" destId="{6D0A0738-7376-4FC6-80A2-66562DD11A54}" srcOrd="1" destOrd="0" presId="urn:microsoft.com/office/officeart/2005/8/layout/hierarchy6"/>
    <dgm:cxn modelId="{D5FF3873-E8F0-49EB-810E-01B4562EE8D2}" type="presParOf" srcId="{6D0A0738-7376-4FC6-80A2-66562DD11A54}" destId="{0F2712A0-D3AF-49EC-989E-09C7BBCC0A6F}" srcOrd="0" destOrd="0" presId="urn:microsoft.com/office/officeart/2005/8/layout/hierarchy6"/>
    <dgm:cxn modelId="{432E3582-AF05-4D74-9111-1AA64A59EC1A}" type="presParOf" srcId="{6D0A0738-7376-4FC6-80A2-66562DD11A54}" destId="{E07DCD0E-9848-4594-A13E-FD25FEAD4516}" srcOrd="1" destOrd="0" presId="urn:microsoft.com/office/officeart/2005/8/layout/hierarchy6"/>
    <dgm:cxn modelId="{9E4E062B-9C6C-4F25-B294-BA935EEC8215}" type="presParOf" srcId="{E07DCD0E-9848-4594-A13E-FD25FEAD4516}" destId="{DA63D1E0-28A9-4530-AB70-68689EC4BE47}" srcOrd="0" destOrd="0" presId="urn:microsoft.com/office/officeart/2005/8/layout/hierarchy6"/>
    <dgm:cxn modelId="{15D59E12-C2F3-44F0-918B-055209004983}" type="presParOf" srcId="{E07DCD0E-9848-4594-A13E-FD25FEAD4516}" destId="{E37053C2-EA77-4679-812F-B5C37BE972C3}" srcOrd="1" destOrd="0" presId="urn:microsoft.com/office/officeart/2005/8/layout/hierarchy6"/>
    <dgm:cxn modelId="{699B9EA4-F4DD-4DF0-A106-2E954AC8E520}" type="presParOf" srcId="{2798AF44-BDD2-4115-8603-E813B5FDFA7C}" destId="{E45A5D86-AAA9-481D-BFF5-559D5B10CE62}" srcOrd="4" destOrd="0" presId="urn:microsoft.com/office/officeart/2005/8/layout/hierarchy6"/>
    <dgm:cxn modelId="{4B41259F-0004-4F78-8B64-A40A4E5F7D86}" type="presParOf" srcId="{2798AF44-BDD2-4115-8603-E813B5FDFA7C}" destId="{0E3F45E4-C4F8-4481-93A4-9687035D182D}" srcOrd="5" destOrd="0" presId="urn:microsoft.com/office/officeart/2005/8/layout/hierarchy6"/>
    <dgm:cxn modelId="{5E9D534F-1E2F-45A8-9C30-AF32C04DEA96}" type="presParOf" srcId="{0E3F45E4-C4F8-4481-93A4-9687035D182D}" destId="{3C04308A-CA87-4278-A88E-4368CF963858}" srcOrd="0" destOrd="0" presId="urn:microsoft.com/office/officeart/2005/8/layout/hierarchy6"/>
    <dgm:cxn modelId="{9E52A391-0377-41AE-8BA5-215E3C64664A}" type="presParOf" srcId="{0E3F45E4-C4F8-4481-93A4-9687035D182D}" destId="{CE2E335A-9C5E-4881-813A-C0D82F9543ED}" srcOrd="1" destOrd="0" presId="urn:microsoft.com/office/officeart/2005/8/layout/hierarchy6"/>
    <dgm:cxn modelId="{DA07E164-BD91-43DD-A766-60F092199966}" type="presParOf" srcId="{2798AF44-BDD2-4115-8603-E813B5FDFA7C}" destId="{05E65625-5A4F-43F7-9EF7-0DD6FA5B2433}" srcOrd="6" destOrd="0" presId="urn:microsoft.com/office/officeart/2005/8/layout/hierarchy6"/>
    <dgm:cxn modelId="{0510EE55-D7B6-4766-9CA0-5FE975C2AB32}" type="presParOf" srcId="{2798AF44-BDD2-4115-8603-E813B5FDFA7C}" destId="{5464B251-3E34-4B17-A20E-FE1A16A9716A}" srcOrd="7" destOrd="0" presId="urn:microsoft.com/office/officeart/2005/8/layout/hierarchy6"/>
    <dgm:cxn modelId="{9811CD09-E079-461A-891A-767D4050AA3A}" type="presParOf" srcId="{5464B251-3E34-4B17-A20E-FE1A16A9716A}" destId="{5413AE74-F1C8-4F5E-AE53-545988FC4296}" srcOrd="0" destOrd="0" presId="urn:microsoft.com/office/officeart/2005/8/layout/hierarchy6"/>
    <dgm:cxn modelId="{50706B1A-7A15-4F1A-AB63-8D857521806E}" type="presParOf" srcId="{5464B251-3E34-4B17-A20E-FE1A16A9716A}" destId="{3DA3B4C2-1B26-4D43-9885-4FA2DBD28E32}" srcOrd="1" destOrd="0" presId="urn:microsoft.com/office/officeart/2005/8/layout/hierarchy6"/>
    <dgm:cxn modelId="{F1B6C651-74D2-4E47-A788-D203B34B4CB6}" type="presParOf" srcId="{B7CD0D4D-A681-4D8D-8088-F06F6F1C46A4}" destId="{92A7ED87-1331-477A-A23A-CE2E62381A8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Admin’s Dashboard</a:t>
          </a:r>
          <a:endParaRPr lang="en-US" sz="900" dirty="0">
            <a:solidFill>
              <a:schemeClr val="tx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Add New Post</a:t>
          </a:r>
          <a:endParaRPr lang="en-US" sz="900" dirty="0">
            <a:solidFill>
              <a:schemeClr val="tx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Categories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Admins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Login Authentication</a:t>
          </a:r>
          <a:endParaRPr lang="en-US" sz="900" dirty="0">
            <a:solidFill>
              <a:schemeClr val="bg1"/>
            </a:solidFill>
          </a:endParaRPr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Comments</a:t>
          </a:r>
          <a:endParaRPr lang="en-US" sz="900" dirty="0">
            <a:solidFill>
              <a:schemeClr val="tx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Live Blog / Logout</a:t>
          </a:r>
          <a:endParaRPr lang="en-US" sz="900" dirty="0">
            <a:solidFill>
              <a:schemeClr val="tx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Admin’s Dashboard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Add New Post</a:t>
          </a:r>
          <a:endParaRPr lang="en-US" sz="900" dirty="0">
            <a:solidFill>
              <a:schemeClr val="tx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Categories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Admins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Login Authentication</a:t>
          </a:r>
          <a:endParaRPr lang="en-US" sz="900" dirty="0">
            <a:solidFill>
              <a:schemeClr val="bg1"/>
            </a:solidFill>
          </a:endParaRPr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Comments</a:t>
          </a:r>
          <a:endParaRPr lang="en-US" sz="900" dirty="0">
            <a:solidFill>
              <a:schemeClr val="tx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Live Blog / Logout</a:t>
          </a:r>
          <a:endParaRPr lang="en-US" sz="900" dirty="0">
            <a:solidFill>
              <a:schemeClr val="tx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Admin’s Dashboard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Add New Post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Categories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Admins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Login Authentication</a:t>
          </a:r>
          <a:endParaRPr lang="en-US" sz="900" dirty="0">
            <a:solidFill>
              <a:schemeClr val="bg1"/>
            </a:solidFill>
          </a:endParaRPr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Comments</a:t>
          </a:r>
          <a:endParaRPr lang="en-US" sz="900" dirty="0">
            <a:solidFill>
              <a:schemeClr val="tx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Live Blog / Logout</a:t>
          </a:r>
          <a:endParaRPr lang="en-US" sz="900" dirty="0">
            <a:solidFill>
              <a:schemeClr val="tx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Admin’s Dashboard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Add New Post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Categories</a:t>
          </a:r>
          <a:endParaRPr lang="en-US" sz="900" dirty="0">
            <a:solidFill>
              <a:schemeClr val="bg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Admins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Login Authentication</a:t>
          </a:r>
          <a:endParaRPr lang="en-US" sz="900" dirty="0">
            <a:solidFill>
              <a:schemeClr val="bg1"/>
            </a:solidFill>
          </a:endParaRPr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Comments</a:t>
          </a:r>
          <a:endParaRPr lang="en-US" sz="900" dirty="0">
            <a:solidFill>
              <a:schemeClr val="tx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Live Blog / Logout</a:t>
          </a:r>
          <a:endParaRPr lang="en-US" sz="900" dirty="0">
            <a:solidFill>
              <a:schemeClr val="tx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Admin’s Dashboard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Add New Post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Categories</a:t>
          </a:r>
          <a:endParaRPr lang="en-US" sz="900" dirty="0">
            <a:solidFill>
              <a:schemeClr val="bg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Admins</a:t>
          </a:r>
          <a:endParaRPr lang="en-US" sz="900" dirty="0">
            <a:solidFill>
              <a:schemeClr val="bg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Login Authentication</a:t>
          </a:r>
          <a:endParaRPr lang="en-US" sz="900" dirty="0">
            <a:solidFill>
              <a:schemeClr val="bg1"/>
            </a:solidFill>
          </a:endParaRPr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Comments</a:t>
          </a:r>
          <a:endParaRPr lang="en-US" sz="900" dirty="0">
            <a:solidFill>
              <a:schemeClr val="tx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Live Blog / Logout</a:t>
          </a:r>
          <a:endParaRPr lang="en-US" sz="900" dirty="0">
            <a:solidFill>
              <a:schemeClr val="tx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Admin’s Dashboard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Add New Post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Categories</a:t>
          </a:r>
          <a:endParaRPr lang="en-US" sz="900" dirty="0">
            <a:solidFill>
              <a:schemeClr val="bg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Admins</a:t>
          </a:r>
          <a:endParaRPr lang="en-US" sz="900" dirty="0">
            <a:solidFill>
              <a:schemeClr val="bg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/>
            <a:t>Login Authentication</a:t>
          </a:r>
          <a:endParaRPr lang="en-US" sz="900" dirty="0"/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Comments</a:t>
          </a:r>
          <a:endParaRPr lang="en-US" sz="900" dirty="0">
            <a:solidFill>
              <a:schemeClr val="bg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Live Blog / Logout</a:t>
          </a:r>
          <a:endParaRPr lang="en-US" sz="900" dirty="0">
            <a:solidFill>
              <a:schemeClr val="tx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BB9D181-B555-45BE-ABB3-3F4A1C2F7206}" type="presOf" srcId="{8C8A91B2-AEAC-45B9-96A2-3329A2DFF8B6}" destId="{AE1518B0-002E-4E25-A9BF-AAABC459FE2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Server-Side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Admin’s Dashboard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Add New Post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Categories</a:t>
          </a:r>
          <a:endParaRPr lang="en-US" sz="900" dirty="0">
            <a:solidFill>
              <a:schemeClr val="bg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Admins</a:t>
          </a:r>
          <a:endParaRPr lang="en-US" sz="900" dirty="0">
            <a:solidFill>
              <a:schemeClr val="bg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3F7117D5-B3AF-4F88-8B3A-A09B912A7052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/>
            <a:t>Login Authentication</a:t>
          </a:r>
          <a:endParaRPr lang="en-US" sz="900" dirty="0"/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/>
        </a:p>
      </dgm:t>
    </dgm:pt>
    <dgm:pt modelId="{F4AD115A-2CA2-4658-BE92-5AB0C57C5A6E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Comments</a:t>
          </a:r>
          <a:endParaRPr lang="en-US" sz="900" dirty="0">
            <a:solidFill>
              <a:schemeClr val="bg1"/>
            </a:solidFill>
          </a:endParaRPr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/>
        </a:p>
      </dgm:t>
    </dgm:pt>
    <dgm:pt modelId="{55B96C36-1B24-462B-83AE-5A80C80C0F45}">
      <dgm:prSet custT="1"/>
      <dgm:spPr>
        <a:solidFill>
          <a:schemeClr val="accent5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Live Blog / Logout</a:t>
          </a:r>
          <a:endParaRPr lang="en-US" sz="900" dirty="0">
            <a:solidFill>
              <a:schemeClr val="bg1"/>
            </a:solidFill>
          </a:endParaRPr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0C7BC0D1-427B-485C-BEE3-7490B8ACEF2D}" type="pres">
      <dgm:prSet presAssocID="{3F7117D5-B3AF-4F88-8B3A-A09B912A7052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E004E-2481-4536-98BD-5DE23E0BAFC3}" type="pres">
      <dgm:prSet presAssocID="{C930BC34-A327-4B79-8BED-5DB820EF3C62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FA841-C6BD-40FB-BAAD-5946781488D2}" type="pres">
      <dgm:prSet presAssocID="{1D005746-BE6F-40D5-8F4F-23B2560C08E6}" presName="parTxOnlySpace" presStyleCnt="0"/>
      <dgm:spPr/>
    </dgm:pt>
    <dgm:pt modelId="{BFB99A78-2A5C-4E7C-B725-60841E9C4F0E}" type="pres">
      <dgm:prSet presAssocID="{F4AD115A-2CA2-4658-BE92-5AB0C57C5A6E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FFD20F-4DC7-4756-A4BE-4D7C5DA52340}" type="pres">
      <dgm:prSet presAssocID="{43316BDB-84C7-4446-A587-F26B9A5985B9}" presName="parTxOnlySpace" presStyleCnt="0"/>
      <dgm:spPr/>
    </dgm:pt>
    <dgm:pt modelId="{5D484D28-1075-42A1-8D2D-ECF2807CC846}" type="pres">
      <dgm:prSet presAssocID="{55B96C36-1B24-462B-83AE-5A80C80C0F45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F3C4CFAC-0927-4003-ADAF-4DCA4CDB305A}" type="presOf" srcId="{F4AD115A-2CA2-4658-BE92-5AB0C57C5A6E}" destId="{BFB99A78-2A5C-4E7C-B725-60841E9C4F0E}" srcOrd="0" destOrd="0" presId="urn:microsoft.com/office/officeart/2005/8/layout/chevron1"/>
    <dgm:cxn modelId="{738B5C33-582E-4045-BCAD-779C156C6BC3}" type="presOf" srcId="{55B96C36-1B24-462B-83AE-5A80C80C0F45}" destId="{5D484D28-1075-42A1-8D2D-ECF2807CC846}" srcOrd="0" destOrd="0" presId="urn:microsoft.com/office/officeart/2005/8/layout/chevron1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C1CBBC8B-ECA8-4AA5-B7B9-A1115FE6EC28}" type="presOf" srcId="{3F7117D5-B3AF-4F88-8B3A-A09B912A7052}" destId="{0C7BC0D1-427B-485C-BEE3-7490B8ACEF2D}" srcOrd="0" destOrd="0" presId="urn:microsoft.com/office/officeart/2005/8/layout/chevron1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A3BE0064-AFAE-4406-8380-28246CD617E0}" type="presParOf" srcId="{AE1518B0-002E-4E25-A9BF-AAABC459FE2B}" destId="{0C7BC0D1-427B-485C-BEE3-7490B8ACEF2D}" srcOrd="2" destOrd="0" presId="urn:microsoft.com/office/officeart/2005/8/layout/chevron1"/>
    <dgm:cxn modelId="{27B49BE6-A3AB-4A84-B0C8-374BA740ABC7}" type="presParOf" srcId="{AE1518B0-002E-4E25-A9BF-AAABC459FE2B}" destId="{2F5E004E-2481-4536-98BD-5DE23E0BAFC3}" srcOrd="3" destOrd="0" presId="urn:microsoft.com/office/officeart/2005/8/layout/chevron1"/>
    <dgm:cxn modelId="{453FAD43-45BB-46D0-A438-12CE37C2B538}" type="presParOf" srcId="{AE1518B0-002E-4E25-A9BF-AAABC459FE2B}" destId="{505E0926-7D40-4471-9011-66F2FC14E479}" srcOrd="4" destOrd="0" presId="urn:microsoft.com/office/officeart/2005/8/layout/chevron1"/>
    <dgm:cxn modelId="{B6640147-C604-4D25-AC1A-DA9C72447EA0}" type="presParOf" srcId="{AE1518B0-002E-4E25-A9BF-AAABC459FE2B}" destId="{1D5832C8-830C-4650-9333-9B78AB386373}" srcOrd="5" destOrd="0" presId="urn:microsoft.com/office/officeart/2005/8/layout/chevron1"/>
    <dgm:cxn modelId="{43DED44D-50AB-4029-96AD-2EEA6D94B9B7}" type="presParOf" srcId="{AE1518B0-002E-4E25-A9BF-AAABC459FE2B}" destId="{4071E327-FE89-4CBB-A7CA-9C4992E9B37F}" srcOrd="6" destOrd="0" presId="urn:microsoft.com/office/officeart/2005/8/layout/chevron1"/>
    <dgm:cxn modelId="{169149F9-C19F-4E0F-9C85-00F226135528}" type="presParOf" srcId="{AE1518B0-002E-4E25-A9BF-AAABC459FE2B}" destId="{1C7CA026-D0BE-4557-BAB6-AD2D1204FB81}" srcOrd="7" destOrd="0" presId="urn:microsoft.com/office/officeart/2005/8/layout/chevron1"/>
    <dgm:cxn modelId="{F075C48B-321D-4835-A6EF-B2E401307D18}" type="presParOf" srcId="{AE1518B0-002E-4E25-A9BF-AAABC459FE2B}" destId="{01DD8729-EE97-45CC-9F03-E2C355143CEF}" srcOrd="8" destOrd="0" presId="urn:microsoft.com/office/officeart/2005/8/layout/chevron1"/>
    <dgm:cxn modelId="{DBECACAF-CD8C-4013-8FA9-14B7219886F9}" type="presParOf" srcId="{AE1518B0-002E-4E25-A9BF-AAABC459FE2B}" destId="{E87EEEF4-26C6-427B-B343-E6EDAC4DD6C2}" srcOrd="9" destOrd="0" presId="urn:microsoft.com/office/officeart/2005/8/layout/chevron1"/>
    <dgm:cxn modelId="{646C7082-1441-4830-BC03-01FC133DB1F8}" type="presParOf" srcId="{AE1518B0-002E-4E25-A9BF-AAABC459FE2B}" destId="{021526E2-CE1F-4BD6-BD01-871610BE9F46}" srcOrd="10" destOrd="0" presId="urn:microsoft.com/office/officeart/2005/8/layout/chevron1"/>
    <dgm:cxn modelId="{A1BC24A0-196D-44CF-A4E0-D20062DBCB3A}" type="presParOf" srcId="{AE1518B0-002E-4E25-A9BF-AAABC459FE2B}" destId="{2BFA496B-515D-4B69-BAC0-43E91488FF35}" srcOrd="11" destOrd="0" presId="urn:microsoft.com/office/officeart/2005/8/layout/chevron1"/>
    <dgm:cxn modelId="{1F85110A-A2F0-44E8-9E00-C7CF0C1D1873}" type="presParOf" srcId="{AE1518B0-002E-4E25-A9BF-AAABC459FE2B}" destId="{023493A7-7674-48A1-B879-C04388DCF7D7}" srcOrd="12" destOrd="0" presId="urn:microsoft.com/office/officeart/2005/8/layout/chevron1"/>
    <dgm:cxn modelId="{1B6FCFA7-D379-4EE4-97F2-A8E9E321F1BE}" type="presParOf" srcId="{AE1518B0-002E-4E25-A9BF-AAABC459FE2B}" destId="{81DFA841-C6BD-40FB-BAAD-5946781488D2}" srcOrd="13" destOrd="0" presId="urn:microsoft.com/office/officeart/2005/8/layout/chevron1"/>
    <dgm:cxn modelId="{061FC19F-0917-4627-9FBB-31ED9D4EB973}" type="presParOf" srcId="{AE1518B0-002E-4E25-A9BF-AAABC459FE2B}" destId="{BFB99A78-2A5C-4E7C-B725-60841E9C4F0E}" srcOrd="14" destOrd="0" presId="urn:microsoft.com/office/officeart/2005/8/layout/chevron1"/>
    <dgm:cxn modelId="{C3DCA8AB-325D-4715-8CFB-C910696AA8B0}" type="presParOf" srcId="{AE1518B0-002E-4E25-A9BF-AAABC459FE2B}" destId="{4EFFD20F-4DC7-4756-A4BE-4D7C5DA52340}" srcOrd="15" destOrd="0" presId="urn:microsoft.com/office/officeart/2005/8/layout/chevron1"/>
    <dgm:cxn modelId="{ECC00623-2673-431E-8E2C-5B55999F26DF}" type="presParOf" srcId="{AE1518B0-002E-4E25-A9BF-AAABC459FE2B}" destId="{5D484D28-1075-42A1-8D2D-ECF2807CC846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hProcess3" loCatId="process" qsTypeId="urn:microsoft.com/office/officeart/2005/8/quickstyle/simple5" qsCatId="simple" csTypeId="urn:microsoft.com/office/officeart/2005/8/colors/colorful4" csCatId="colorful" phldr="1"/>
      <dgm:spPr/>
    </dgm:pt>
    <dgm:pt modelId="{CE819215-0D55-4247-84A4-DFD764B34318}">
      <dgm:prSet phldrT="[Text]" custT="1"/>
      <dgm:spPr/>
      <dgm:t>
        <a:bodyPr/>
        <a:lstStyle/>
        <a:p>
          <a:r>
            <a:rPr lang="en-US" sz="1800" b="1" i="0" dirty="0" smtClean="0"/>
            <a:t>Client-Side View</a:t>
          </a:r>
          <a:endParaRPr lang="en-US" sz="1800" b="1" i="0" dirty="0"/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/>
      <dgm:t>
        <a:bodyPr/>
        <a:lstStyle/>
        <a:p>
          <a:r>
            <a:rPr lang="en-US" sz="1800" b="1" i="0" smtClean="0"/>
            <a:t>Top Navigation Panel</a:t>
          </a:r>
          <a:endParaRPr lang="en-US" sz="1800" b="1" i="0" dirty="0"/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/>
      <dgm:t>
        <a:bodyPr/>
        <a:lstStyle/>
        <a:p>
          <a:r>
            <a:rPr lang="en-US" sz="1800" b="1" i="0" smtClean="0"/>
            <a:t>Main Content Panel</a:t>
          </a:r>
          <a:endParaRPr lang="en-US" sz="1800" b="1" i="0" dirty="0"/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/>
      <dgm:t>
        <a:bodyPr/>
        <a:lstStyle/>
        <a:p>
          <a:r>
            <a:rPr lang="en-US" sz="1800" b="1" i="0" dirty="0" smtClean="0"/>
            <a:t>Side Navigation Panel</a:t>
          </a:r>
          <a:endParaRPr lang="en-US" sz="1800" b="1" i="0" dirty="0"/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/>
      <dgm:t>
        <a:bodyPr/>
        <a:lstStyle/>
        <a:p>
          <a:r>
            <a:rPr lang="en-US" sz="1800" b="1" i="0" dirty="0" smtClean="0"/>
            <a:t>Footer Panel</a:t>
          </a:r>
          <a:endParaRPr lang="en-US" sz="1800" b="1" i="0" dirty="0"/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/>
      <dgm:t>
        <a:bodyPr/>
        <a:lstStyle/>
        <a:p>
          <a:r>
            <a:rPr lang="en-US" sz="1800" b="1" i="0" baseline="0" dirty="0" smtClean="0"/>
            <a:t>IBLS</a:t>
          </a:r>
          <a:endParaRPr lang="en-US" sz="1800" b="1" i="0" baseline="0" dirty="0"/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CE782D9-54AC-42ED-9975-C8A3E6D04F31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ED86D119-562A-4DA0-9986-74BC8A9EC748}" type="pres">
      <dgm:prSet presAssocID="{8C8A91B2-AEAC-45B9-96A2-3329A2DFF8B6}" presName="dummy" presStyleCnt="0"/>
      <dgm:spPr/>
    </dgm:pt>
    <dgm:pt modelId="{E93E2FF8-C368-4995-8299-A90B17E79373}" type="pres">
      <dgm:prSet presAssocID="{8C8A91B2-AEAC-45B9-96A2-3329A2DFF8B6}" presName="linH" presStyleCnt="0"/>
      <dgm:spPr/>
    </dgm:pt>
    <dgm:pt modelId="{C873562A-10B5-47D7-96D4-93A43C9C9E23}" type="pres">
      <dgm:prSet presAssocID="{8C8A91B2-AEAC-45B9-96A2-3329A2DFF8B6}" presName="padding1" presStyleCnt="0"/>
      <dgm:spPr/>
    </dgm:pt>
    <dgm:pt modelId="{E5085976-0F4B-4909-BF37-6FB60472EE4A}" type="pres">
      <dgm:prSet presAssocID="{3046EEF0-9E1A-4F6F-B12D-C5D0ABCD3920}" presName="linV" presStyleCnt="0"/>
      <dgm:spPr/>
    </dgm:pt>
    <dgm:pt modelId="{8AE2F155-5541-433D-A31F-7B72586C51FC}" type="pres">
      <dgm:prSet presAssocID="{3046EEF0-9E1A-4F6F-B12D-C5D0ABCD3920}" presName="spVertical1" presStyleCnt="0"/>
      <dgm:spPr/>
    </dgm:pt>
    <dgm:pt modelId="{64EBF055-DDCD-4C50-BBBB-E57641D30BBD}" type="pres">
      <dgm:prSet presAssocID="{3046EEF0-9E1A-4F6F-B12D-C5D0ABCD3920}" presName="parTx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28007-EFCB-44D1-B71F-ADC74AA467AE}" type="pres">
      <dgm:prSet presAssocID="{3046EEF0-9E1A-4F6F-B12D-C5D0ABCD3920}" presName="spVertical2" presStyleCnt="0"/>
      <dgm:spPr/>
    </dgm:pt>
    <dgm:pt modelId="{D065F1B8-D547-43C5-A065-A1B78BE637A9}" type="pres">
      <dgm:prSet presAssocID="{3046EEF0-9E1A-4F6F-B12D-C5D0ABCD3920}" presName="spVertical3" presStyleCnt="0"/>
      <dgm:spPr/>
    </dgm:pt>
    <dgm:pt modelId="{933AE845-4F37-46C9-AA7A-E713A1BDFE1E}" type="pres">
      <dgm:prSet presAssocID="{74AB62B1-3810-4A5F-8C73-5E6C3BC2E06A}" presName="space" presStyleCnt="0"/>
      <dgm:spPr/>
    </dgm:pt>
    <dgm:pt modelId="{D886BB38-77AC-4315-BC40-066D8B6EBE63}" type="pres">
      <dgm:prSet presAssocID="{CE819215-0D55-4247-84A4-DFD764B34318}" presName="linV" presStyleCnt="0"/>
      <dgm:spPr/>
    </dgm:pt>
    <dgm:pt modelId="{CF37137A-4804-433D-8092-7600A723993E}" type="pres">
      <dgm:prSet presAssocID="{CE819215-0D55-4247-84A4-DFD764B34318}" presName="spVertical1" presStyleCnt="0"/>
      <dgm:spPr/>
    </dgm:pt>
    <dgm:pt modelId="{249FEC83-9032-42E3-9C72-5C7749CECE40}" type="pres">
      <dgm:prSet presAssocID="{CE819215-0D55-4247-84A4-DFD764B34318}" presName="parTx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29941-C3EE-4E0D-ACAF-306A1EB10B65}" type="pres">
      <dgm:prSet presAssocID="{CE819215-0D55-4247-84A4-DFD764B34318}" presName="spVertical2" presStyleCnt="0"/>
      <dgm:spPr/>
    </dgm:pt>
    <dgm:pt modelId="{F92DA1B6-6DAA-4A40-B7C5-F5C643E7BF7B}" type="pres">
      <dgm:prSet presAssocID="{CE819215-0D55-4247-84A4-DFD764B34318}" presName="spVertical3" presStyleCnt="0"/>
      <dgm:spPr/>
    </dgm:pt>
    <dgm:pt modelId="{692CD4EE-96DE-438B-BA1E-E0C6273D9738}" type="pres">
      <dgm:prSet presAssocID="{8A7C85F2-8E3B-4857-87C9-F04A77616BD9}" presName="space" presStyleCnt="0"/>
      <dgm:spPr/>
    </dgm:pt>
    <dgm:pt modelId="{0EE5CEDC-D7AD-4AF3-9D3B-612A3A91FBAD}" type="pres">
      <dgm:prSet presAssocID="{09C0A65A-8EDE-4218-BD45-805F50D7B9B3}" presName="linV" presStyleCnt="0"/>
      <dgm:spPr/>
    </dgm:pt>
    <dgm:pt modelId="{E95BE21D-E592-472D-9371-0245E0CD3E39}" type="pres">
      <dgm:prSet presAssocID="{09C0A65A-8EDE-4218-BD45-805F50D7B9B3}" presName="spVertical1" presStyleCnt="0"/>
      <dgm:spPr/>
    </dgm:pt>
    <dgm:pt modelId="{EE28C7CC-BF39-4841-A45C-99D471E8F60C}" type="pres">
      <dgm:prSet presAssocID="{09C0A65A-8EDE-4218-BD45-805F50D7B9B3}" presName="parTx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148CB4-2B61-4E02-B061-884316620CD3}" type="pres">
      <dgm:prSet presAssocID="{09C0A65A-8EDE-4218-BD45-805F50D7B9B3}" presName="spVertical2" presStyleCnt="0"/>
      <dgm:spPr/>
    </dgm:pt>
    <dgm:pt modelId="{9C5037B7-B7B0-4ED9-9001-8871972ACE26}" type="pres">
      <dgm:prSet presAssocID="{09C0A65A-8EDE-4218-BD45-805F50D7B9B3}" presName="spVertical3" presStyleCnt="0"/>
      <dgm:spPr/>
    </dgm:pt>
    <dgm:pt modelId="{E3F7BADD-445A-4A48-A8B8-841100929787}" type="pres">
      <dgm:prSet presAssocID="{EF195F8A-A3C9-422B-AC60-0EB046C02524}" presName="space" presStyleCnt="0"/>
      <dgm:spPr/>
    </dgm:pt>
    <dgm:pt modelId="{9FBB69E0-CB21-48DF-87E2-38111FD599DD}" type="pres">
      <dgm:prSet presAssocID="{C78CD929-8325-4EB3-988A-F337F33263E6}" presName="linV" presStyleCnt="0"/>
      <dgm:spPr/>
    </dgm:pt>
    <dgm:pt modelId="{A0420DE6-4C80-4D9E-AA1F-951E09DE5DD9}" type="pres">
      <dgm:prSet presAssocID="{C78CD929-8325-4EB3-988A-F337F33263E6}" presName="spVertical1" presStyleCnt="0"/>
      <dgm:spPr/>
    </dgm:pt>
    <dgm:pt modelId="{F7CEED47-10B8-47FE-88D5-AF58410B0DAD}" type="pres">
      <dgm:prSet presAssocID="{C78CD929-8325-4EB3-988A-F337F33263E6}" presName="parTx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93DC32-E697-4615-870A-2C5A7F9909F2}" type="pres">
      <dgm:prSet presAssocID="{C78CD929-8325-4EB3-988A-F337F33263E6}" presName="spVertical2" presStyleCnt="0"/>
      <dgm:spPr/>
    </dgm:pt>
    <dgm:pt modelId="{7193BE84-BFF7-44B5-999D-AB2196C850BA}" type="pres">
      <dgm:prSet presAssocID="{C78CD929-8325-4EB3-988A-F337F33263E6}" presName="spVertical3" presStyleCnt="0"/>
      <dgm:spPr/>
    </dgm:pt>
    <dgm:pt modelId="{9250B821-B262-450B-A579-62F347E4CA4D}" type="pres">
      <dgm:prSet presAssocID="{EFC2D421-5C81-4277-A9FA-695B0561ED54}" presName="space" presStyleCnt="0"/>
      <dgm:spPr/>
    </dgm:pt>
    <dgm:pt modelId="{A30B99C8-F460-4464-BB8B-B2D0C4DEDD95}" type="pres">
      <dgm:prSet presAssocID="{48EF65C1-46FF-463F-837B-7958C34F0116}" presName="linV" presStyleCnt="0"/>
      <dgm:spPr/>
    </dgm:pt>
    <dgm:pt modelId="{F7F4316D-6ACC-4D7A-8E54-E825AB13CB9E}" type="pres">
      <dgm:prSet presAssocID="{48EF65C1-46FF-463F-837B-7958C34F0116}" presName="spVertical1" presStyleCnt="0"/>
      <dgm:spPr/>
    </dgm:pt>
    <dgm:pt modelId="{A56353F6-F471-408A-B757-A0CA15D9F460}" type="pres">
      <dgm:prSet presAssocID="{48EF65C1-46FF-463F-837B-7958C34F0116}" presName="parTx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F8962-1718-436D-AACC-352A6A2CBAEF}" type="pres">
      <dgm:prSet presAssocID="{48EF65C1-46FF-463F-837B-7958C34F0116}" presName="spVertical2" presStyleCnt="0"/>
      <dgm:spPr/>
    </dgm:pt>
    <dgm:pt modelId="{AA2C5037-5152-4CD8-A226-F02DC65FA65F}" type="pres">
      <dgm:prSet presAssocID="{48EF65C1-46FF-463F-837B-7958C34F0116}" presName="spVertical3" presStyleCnt="0"/>
      <dgm:spPr/>
    </dgm:pt>
    <dgm:pt modelId="{30833438-D9C0-4537-B7D8-CFF8F579AFD8}" type="pres">
      <dgm:prSet presAssocID="{2264B173-AB3D-4ACA-80B0-42A17F4BAC56}" presName="space" presStyleCnt="0"/>
      <dgm:spPr/>
    </dgm:pt>
    <dgm:pt modelId="{F240E7FA-1034-4850-9820-62EF9F5025A8}" type="pres">
      <dgm:prSet presAssocID="{E89ACD9C-0294-455D-9AE8-072A96705B50}" presName="linV" presStyleCnt="0"/>
      <dgm:spPr/>
    </dgm:pt>
    <dgm:pt modelId="{44AF1260-FB9C-4E2B-AB8C-055E953EC254}" type="pres">
      <dgm:prSet presAssocID="{E89ACD9C-0294-455D-9AE8-072A96705B50}" presName="spVertical1" presStyleCnt="0"/>
      <dgm:spPr/>
    </dgm:pt>
    <dgm:pt modelId="{6515A0AC-B4BD-4484-8E44-6806B08438AE}" type="pres">
      <dgm:prSet presAssocID="{E89ACD9C-0294-455D-9AE8-072A96705B50}" presName="parTx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A62E5-997A-4FA5-B319-3BC051EC5D84}" type="pres">
      <dgm:prSet presAssocID="{E89ACD9C-0294-455D-9AE8-072A96705B50}" presName="spVertical2" presStyleCnt="0"/>
      <dgm:spPr/>
    </dgm:pt>
    <dgm:pt modelId="{471AD4DC-4291-4E4B-A982-44A2D03E81B6}" type="pres">
      <dgm:prSet presAssocID="{E89ACD9C-0294-455D-9AE8-072A96705B50}" presName="spVertical3" presStyleCnt="0"/>
      <dgm:spPr/>
    </dgm:pt>
    <dgm:pt modelId="{FE1B0589-0946-4F55-AAD5-55528C503DCB}" type="pres">
      <dgm:prSet presAssocID="{8C8A91B2-AEAC-45B9-96A2-3329A2DFF8B6}" presName="padding2" presStyleCnt="0"/>
      <dgm:spPr/>
    </dgm:pt>
    <dgm:pt modelId="{42E52954-DF62-415C-BFFC-250A25B2412D}" type="pres">
      <dgm:prSet presAssocID="{8C8A91B2-AEAC-45B9-96A2-3329A2DFF8B6}" presName="negArrow" presStyleCnt="0"/>
      <dgm:spPr/>
    </dgm:pt>
    <dgm:pt modelId="{81D7A7CF-8DE1-4B96-9FBC-78305EC0160E}" type="pres">
      <dgm:prSet presAssocID="{8C8A91B2-AEAC-45B9-96A2-3329A2DFF8B6}" presName="backgroundArrow" presStyleLbl="node1" presStyleIdx="0" presStyleCnt="1"/>
      <dgm:spPr/>
    </dgm:pt>
  </dgm:ptLst>
  <dgm:cxnLst>
    <dgm:cxn modelId="{2D9C84AD-E498-4844-B333-0C24D4C96E08}" type="presOf" srcId="{8C8A91B2-AEAC-45B9-96A2-3329A2DFF8B6}" destId="{ACE782D9-54AC-42ED-9975-C8A3E6D04F31}" srcOrd="0" destOrd="0" presId="urn:microsoft.com/office/officeart/2005/8/layout/hProcess3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EE666734-C5FE-45F0-91B0-12695BBD2A1E}" type="presOf" srcId="{48EF65C1-46FF-463F-837B-7958C34F0116}" destId="{A56353F6-F471-408A-B757-A0CA15D9F460}" srcOrd="0" destOrd="0" presId="urn:microsoft.com/office/officeart/2005/8/layout/hProcess3"/>
    <dgm:cxn modelId="{7655D83C-0EF6-4023-BF8C-E405EF8DD617}" type="presOf" srcId="{E89ACD9C-0294-455D-9AE8-072A96705B50}" destId="{6515A0AC-B4BD-4484-8E44-6806B08438AE}" srcOrd="0" destOrd="0" presId="urn:microsoft.com/office/officeart/2005/8/layout/hProcess3"/>
    <dgm:cxn modelId="{6DC6F730-AD35-4A43-A24B-5ACBF77306E7}" type="presOf" srcId="{CE819215-0D55-4247-84A4-DFD764B34318}" destId="{249FEC83-9032-42E3-9C72-5C7749CECE40}" srcOrd="0" destOrd="0" presId="urn:microsoft.com/office/officeart/2005/8/layout/hProcess3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1C7A5EF6-8AAF-4E4F-9D54-EF2BBE218F81}" type="presOf" srcId="{3046EEF0-9E1A-4F6F-B12D-C5D0ABCD3920}" destId="{64EBF055-DDCD-4C50-BBBB-E57641D30BBD}" srcOrd="0" destOrd="0" presId="urn:microsoft.com/office/officeart/2005/8/layout/hProcess3"/>
    <dgm:cxn modelId="{8C446C7F-81EE-4158-8760-B49C234382FC}" type="presOf" srcId="{09C0A65A-8EDE-4218-BD45-805F50D7B9B3}" destId="{EE28C7CC-BF39-4841-A45C-99D471E8F60C}" srcOrd="0" destOrd="0" presId="urn:microsoft.com/office/officeart/2005/8/layout/hProcess3"/>
    <dgm:cxn modelId="{5577EFD7-1806-4C1D-B377-FC036F95587A}" type="presOf" srcId="{C78CD929-8325-4EB3-988A-F337F33263E6}" destId="{F7CEED47-10B8-47FE-88D5-AF58410B0DAD}" srcOrd="0" destOrd="0" presId="urn:microsoft.com/office/officeart/2005/8/layout/hProcess3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799E92DD-7DE9-4EE2-B96C-159828D7A794}" type="presParOf" srcId="{ACE782D9-54AC-42ED-9975-C8A3E6D04F31}" destId="{ED86D119-562A-4DA0-9986-74BC8A9EC748}" srcOrd="0" destOrd="0" presId="urn:microsoft.com/office/officeart/2005/8/layout/hProcess3"/>
    <dgm:cxn modelId="{4CCA33B7-3226-43AA-882F-B557C29C9D93}" type="presParOf" srcId="{ACE782D9-54AC-42ED-9975-C8A3E6D04F31}" destId="{E93E2FF8-C368-4995-8299-A90B17E79373}" srcOrd="1" destOrd="0" presId="urn:microsoft.com/office/officeart/2005/8/layout/hProcess3"/>
    <dgm:cxn modelId="{ABF42642-908E-465F-A2CD-EA1B364272DC}" type="presParOf" srcId="{E93E2FF8-C368-4995-8299-A90B17E79373}" destId="{C873562A-10B5-47D7-96D4-93A43C9C9E23}" srcOrd="0" destOrd="0" presId="urn:microsoft.com/office/officeart/2005/8/layout/hProcess3"/>
    <dgm:cxn modelId="{A511B243-0209-449D-91CA-28ACEFBE0C4E}" type="presParOf" srcId="{E93E2FF8-C368-4995-8299-A90B17E79373}" destId="{E5085976-0F4B-4909-BF37-6FB60472EE4A}" srcOrd="1" destOrd="0" presId="urn:microsoft.com/office/officeart/2005/8/layout/hProcess3"/>
    <dgm:cxn modelId="{6F6D8FA5-F231-4246-B12A-68946E4CB9DC}" type="presParOf" srcId="{E5085976-0F4B-4909-BF37-6FB60472EE4A}" destId="{8AE2F155-5541-433D-A31F-7B72586C51FC}" srcOrd="0" destOrd="0" presId="urn:microsoft.com/office/officeart/2005/8/layout/hProcess3"/>
    <dgm:cxn modelId="{B01523AC-6202-4088-968C-A833760AC1FB}" type="presParOf" srcId="{E5085976-0F4B-4909-BF37-6FB60472EE4A}" destId="{64EBF055-DDCD-4C50-BBBB-E57641D30BBD}" srcOrd="1" destOrd="0" presId="urn:microsoft.com/office/officeart/2005/8/layout/hProcess3"/>
    <dgm:cxn modelId="{A4F96F96-D610-4A9B-BC2C-D1D7F7F9E8B0}" type="presParOf" srcId="{E5085976-0F4B-4909-BF37-6FB60472EE4A}" destId="{C0A28007-EFCB-44D1-B71F-ADC74AA467AE}" srcOrd="2" destOrd="0" presId="urn:microsoft.com/office/officeart/2005/8/layout/hProcess3"/>
    <dgm:cxn modelId="{0B305016-4C1A-40BA-BD78-E017C3601BD4}" type="presParOf" srcId="{E5085976-0F4B-4909-BF37-6FB60472EE4A}" destId="{D065F1B8-D547-43C5-A065-A1B78BE637A9}" srcOrd="3" destOrd="0" presId="urn:microsoft.com/office/officeart/2005/8/layout/hProcess3"/>
    <dgm:cxn modelId="{A0DF8939-EE0F-4476-B8AE-255A7FC6DAB0}" type="presParOf" srcId="{E93E2FF8-C368-4995-8299-A90B17E79373}" destId="{933AE845-4F37-46C9-AA7A-E713A1BDFE1E}" srcOrd="2" destOrd="0" presId="urn:microsoft.com/office/officeart/2005/8/layout/hProcess3"/>
    <dgm:cxn modelId="{0543678D-ADCD-4F74-BCC4-26A4C9037277}" type="presParOf" srcId="{E93E2FF8-C368-4995-8299-A90B17E79373}" destId="{D886BB38-77AC-4315-BC40-066D8B6EBE63}" srcOrd="3" destOrd="0" presId="urn:microsoft.com/office/officeart/2005/8/layout/hProcess3"/>
    <dgm:cxn modelId="{B2C27AAD-BAB8-476E-9767-E900A166520E}" type="presParOf" srcId="{D886BB38-77AC-4315-BC40-066D8B6EBE63}" destId="{CF37137A-4804-433D-8092-7600A723993E}" srcOrd="0" destOrd="0" presId="urn:microsoft.com/office/officeart/2005/8/layout/hProcess3"/>
    <dgm:cxn modelId="{918F22B0-826B-4D9F-BAC3-8697AA43877B}" type="presParOf" srcId="{D886BB38-77AC-4315-BC40-066D8B6EBE63}" destId="{249FEC83-9032-42E3-9C72-5C7749CECE40}" srcOrd="1" destOrd="0" presId="urn:microsoft.com/office/officeart/2005/8/layout/hProcess3"/>
    <dgm:cxn modelId="{E4AE7CE5-DF2B-436C-ACF8-2D8CD4D4B094}" type="presParOf" srcId="{D886BB38-77AC-4315-BC40-066D8B6EBE63}" destId="{7EF29941-C3EE-4E0D-ACAF-306A1EB10B65}" srcOrd="2" destOrd="0" presId="urn:microsoft.com/office/officeart/2005/8/layout/hProcess3"/>
    <dgm:cxn modelId="{C36FCECC-E7ED-4529-911E-9FA91FB332C1}" type="presParOf" srcId="{D886BB38-77AC-4315-BC40-066D8B6EBE63}" destId="{F92DA1B6-6DAA-4A40-B7C5-F5C643E7BF7B}" srcOrd="3" destOrd="0" presId="urn:microsoft.com/office/officeart/2005/8/layout/hProcess3"/>
    <dgm:cxn modelId="{ECFB7845-B80E-493D-B72C-94BFD212A27B}" type="presParOf" srcId="{E93E2FF8-C368-4995-8299-A90B17E79373}" destId="{692CD4EE-96DE-438B-BA1E-E0C6273D9738}" srcOrd="4" destOrd="0" presId="urn:microsoft.com/office/officeart/2005/8/layout/hProcess3"/>
    <dgm:cxn modelId="{155C67A3-F225-4AE4-9505-8D221CF155A4}" type="presParOf" srcId="{E93E2FF8-C368-4995-8299-A90B17E79373}" destId="{0EE5CEDC-D7AD-4AF3-9D3B-612A3A91FBAD}" srcOrd="5" destOrd="0" presId="urn:microsoft.com/office/officeart/2005/8/layout/hProcess3"/>
    <dgm:cxn modelId="{2B047A98-C046-4B72-8DCB-EA7C0916652F}" type="presParOf" srcId="{0EE5CEDC-D7AD-4AF3-9D3B-612A3A91FBAD}" destId="{E95BE21D-E592-472D-9371-0245E0CD3E39}" srcOrd="0" destOrd="0" presId="urn:microsoft.com/office/officeart/2005/8/layout/hProcess3"/>
    <dgm:cxn modelId="{57CC05C2-07BD-45E1-AFDC-40100D7E927B}" type="presParOf" srcId="{0EE5CEDC-D7AD-4AF3-9D3B-612A3A91FBAD}" destId="{EE28C7CC-BF39-4841-A45C-99D471E8F60C}" srcOrd="1" destOrd="0" presId="urn:microsoft.com/office/officeart/2005/8/layout/hProcess3"/>
    <dgm:cxn modelId="{60C7E449-8903-4B1A-9468-6E28980726E4}" type="presParOf" srcId="{0EE5CEDC-D7AD-4AF3-9D3B-612A3A91FBAD}" destId="{C2148CB4-2B61-4E02-B061-884316620CD3}" srcOrd="2" destOrd="0" presId="urn:microsoft.com/office/officeart/2005/8/layout/hProcess3"/>
    <dgm:cxn modelId="{396871B6-2539-4546-AB56-D4251FB81514}" type="presParOf" srcId="{0EE5CEDC-D7AD-4AF3-9D3B-612A3A91FBAD}" destId="{9C5037B7-B7B0-4ED9-9001-8871972ACE26}" srcOrd="3" destOrd="0" presId="urn:microsoft.com/office/officeart/2005/8/layout/hProcess3"/>
    <dgm:cxn modelId="{0043CB0A-E23F-449C-B556-ECF65100BFCC}" type="presParOf" srcId="{E93E2FF8-C368-4995-8299-A90B17E79373}" destId="{E3F7BADD-445A-4A48-A8B8-841100929787}" srcOrd="6" destOrd="0" presId="urn:microsoft.com/office/officeart/2005/8/layout/hProcess3"/>
    <dgm:cxn modelId="{7271224E-1138-427F-8480-29A5663607CD}" type="presParOf" srcId="{E93E2FF8-C368-4995-8299-A90B17E79373}" destId="{9FBB69E0-CB21-48DF-87E2-38111FD599DD}" srcOrd="7" destOrd="0" presId="urn:microsoft.com/office/officeart/2005/8/layout/hProcess3"/>
    <dgm:cxn modelId="{298852F4-083B-4871-8FE2-EF813380D384}" type="presParOf" srcId="{9FBB69E0-CB21-48DF-87E2-38111FD599DD}" destId="{A0420DE6-4C80-4D9E-AA1F-951E09DE5DD9}" srcOrd="0" destOrd="0" presId="urn:microsoft.com/office/officeart/2005/8/layout/hProcess3"/>
    <dgm:cxn modelId="{1D106482-1E0B-4677-89DF-02C64405AC20}" type="presParOf" srcId="{9FBB69E0-CB21-48DF-87E2-38111FD599DD}" destId="{F7CEED47-10B8-47FE-88D5-AF58410B0DAD}" srcOrd="1" destOrd="0" presId="urn:microsoft.com/office/officeart/2005/8/layout/hProcess3"/>
    <dgm:cxn modelId="{1702FAAE-0DC5-4F87-8D9B-0C275E3FC0D5}" type="presParOf" srcId="{9FBB69E0-CB21-48DF-87E2-38111FD599DD}" destId="{3993DC32-E697-4615-870A-2C5A7F9909F2}" srcOrd="2" destOrd="0" presId="urn:microsoft.com/office/officeart/2005/8/layout/hProcess3"/>
    <dgm:cxn modelId="{944C9424-CC54-4685-991F-101F7514B442}" type="presParOf" srcId="{9FBB69E0-CB21-48DF-87E2-38111FD599DD}" destId="{7193BE84-BFF7-44B5-999D-AB2196C850BA}" srcOrd="3" destOrd="0" presId="urn:microsoft.com/office/officeart/2005/8/layout/hProcess3"/>
    <dgm:cxn modelId="{3D1FA96D-5A6D-4A40-8B7D-FA508177B6D0}" type="presParOf" srcId="{E93E2FF8-C368-4995-8299-A90B17E79373}" destId="{9250B821-B262-450B-A579-62F347E4CA4D}" srcOrd="8" destOrd="0" presId="urn:microsoft.com/office/officeart/2005/8/layout/hProcess3"/>
    <dgm:cxn modelId="{2B26EC60-19B1-49BC-A345-ADBD112FBE51}" type="presParOf" srcId="{E93E2FF8-C368-4995-8299-A90B17E79373}" destId="{A30B99C8-F460-4464-BB8B-B2D0C4DEDD95}" srcOrd="9" destOrd="0" presId="urn:microsoft.com/office/officeart/2005/8/layout/hProcess3"/>
    <dgm:cxn modelId="{CDC3FAFE-5C4A-47F9-B450-C3EEE85708C8}" type="presParOf" srcId="{A30B99C8-F460-4464-BB8B-B2D0C4DEDD95}" destId="{F7F4316D-6ACC-4D7A-8E54-E825AB13CB9E}" srcOrd="0" destOrd="0" presId="urn:microsoft.com/office/officeart/2005/8/layout/hProcess3"/>
    <dgm:cxn modelId="{D4C6A9AD-0CEB-4370-9775-AB0F914096FF}" type="presParOf" srcId="{A30B99C8-F460-4464-BB8B-B2D0C4DEDD95}" destId="{A56353F6-F471-408A-B757-A0CA15D9F460}" srcOrd="1" destOrd="0" presId="urn:microsoft.com/office/officeart/2005/8/layout/hProcess3"/>
    <dgm:cxn modelId="{1C9FCF52-B18A-448B-8D6A-AA658EAEC870}" type="presParOf" srcId="{A30B99C8-F460-4464-BB8B-B2D0C4DEDD95}" destId="{3A5F8962-1718-436D-AACC-352A6A2CBAEF}" srcOrd="2" destOrd="0" presId="urn:microsoft.com/office/officeart/2005/8/layout/hProcess3"/>
    <dgm:cxn modelId="{178F1B1B-D5CE-4A59-9C65-672114F03DA1}" type="presParOf" srcId="{A30B99C8-F460-4464-BB8B-B2D0C4DEDD95}" destId="{AA2C5037-5152-4CD8-A226-F02DC65FA65F}" srcOrd="3" destOrd="0" presId="urn:microsoft.com/office/officeart/2005/8/layout/hProcess3"/>
    <dgm:cxn modelId="{0B0DEAF5-1041-46E2-B5D2-0EE7ECBC93DE}" type="presParOf" srcId="{E93E2FF8-C368-4995-8299-A90B17E79373}" destId="{30833438-D9C0-4537-B7D8-CFF8F579AFD8}" srcOrd="10" destOrd="0" presId="urn:microsoft.com/office/officeart/2005/8/layout/hProcess3"/>
    <dgm:cxn modelId="{BFF5702A-568F-4259-9826-50DA348F240D}" type="presParOf" srcId="{E93E2FF8-C368-4995-8299-A90B17E79373}" destId="{F240E7FA-1034-4850-9820-62EF9F5025A8}" srcOrd="11" destOrd="0" presId="urn:microsoft.com/office/officeart/2005/8/layout/hProcess3"/>
    <dgm:cxn modelId="{1662ED1E-D39D-43DF-B92C-FD1343F0ADE6}" type="presParOf" srcId="{F240E7FA-1034-4850-9820-62EF9F5025A8}" destId="{44AF1260-FB9C-4E2B-AB8C-055E953EC254}" srcOrd="0" destOrd="0" presId="urn:microsoft.com/office/officeart/2005/8/layout/hProcess3"/>
    <dgm:cxn modelId="{7270D33E-A7EA-436C-B47B-09F10CBB3843}" type="presParOf" srcId="{F240E7FA-1034-4850-9820-62EF9F5025A8}" destId="{6515A0AC-B4BD-4484-8E44-6806B08438AE}" srcOrd="1" destOrd="0" presId="urn:microsoft.com/office/officeart/2005/8/layout/hProcess3"/>
    <dgm:cxn modelId="{077254C9-8A6E-4189-8087-D403E0F518A1}" type="presParOf" srcId="{F240E7FA-1034-4850-9820-62EF9F5025A8}" destId="{971A62E5-997A-4FA5-B319-3BC051EC5D84}" srcOrd="2" destOrd="0" presId="urn:microsoft.com/office/officeart/2005/8/layout/hProcess3"/>
    <dgm:cxn modelId="{79CC1625-14B7-45CE-A6F5-DE5FAFE3581D}" type="presParOf" srcId="{F240E7FA-1034-4850-9820-62EF9F5025A8}" destId="{471AD4DC-4291-4E4B-A982-44A2D03E81B6}" srcOrd="3" destOrd="0" presId="urn:microsoft.com/office/officeart/2005/8/layout/hProcess3"/>
    <dgm:cxn modelId="{8CE6C853-E86A-4667-B56F-43778D7BE56E}" type="presParOf" srcId="{E93E2FF8-C368-4995-8299-A90B17E79373}" destId="{FE1B0589-0946-4F55-AAD5-55528C503DCB}" srcOrd="12" destOrd="0" presId="urn:microsoft.com/office/officeart/2005/8/layout/hProcess3"/>
    <dgm:cxn modelId="{12A8F787-C126-4AB1-9D4E-B7FB46A57CB0}" type="presParOf" srcId="{E93E2FF8-C368-4995-8299-A90B17E79373}" destId="{42E52954-DF62-415C-BFFC-250A25B2412D}" srcOrd="13" destOrd="0" presId="urn:microsoft.com/office/officeart/2005/8/layout/hProcess3"/>
    <dgm:cxn modelId="{0A417559-0437-427A-AD79-01323A62A112}" type="presParOf" srcId="{E93E2FF8-C368-4995-8299-A90B17E79373}" destId="{81D7A7CF-8DE1-4B96-9FBC-78305EC0160E}" srcOrd="14" destOrd="0" presId="urn:microsoft.com/office/officeart/2005/8/layout/hProcess3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Client-Side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Top Navigation Panel</a:t>
          </a:r>
          <a:endParaRPr lang="en-US" sz="900" dirty="0">
            <a:solidFill>
              <a:schemeClr val="tx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Main Content Panel</a:t>
          </a:r>
          <a:endParaRPr lang="en-US" sz="900" dirty="0">
            <a:solidFill>
              <a:schemeClr val="tx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Side Navigation Panel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Footer Panel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453FAD43-45BB-46D0-A438-12CE37C2B538}" type="presParOf" srcId="{AE1518B0-002E-4E25-A9BF-AAABC459FE2B}" destId="{505E0926-7D40-4471-9011-66F2FC14E479}" srcOrd="2" destOrd="0" presId="urn:microsoft.com/office/officeart/2005/8/layout/chevron1"/>
    <dgm:cxn modelId="{B6640147-C604-4D25-AC1A-DA9C72447EA0}" type="presParOf" srcId="{AE1518B0-002E-4E25-A9BF-AAABC459FE2B}" destId="{1D5832C8-830C-4650-9333-9B78AB386373}" srcOrd="3" destOrd="0" presId="urn:microsoft.com/office/officeart/2005/8/layout/chevron1"/>
    <dgm:cxn modelId="{43DED44D-50AB-4029-96AD-2EEA6D94B9B7}" type="presParOf" srcId="{AE1518B0-002E-4E25-A9BF-AAABC459FE2B}" destId="{4071E327-FE89-4CBB-A7CA-9C4992E9B37F}" srcOrd="4" destOrd="0" presId="urn:microsoft.com/office/officeart/2005/8/layout/chevron1"/>
    <dgm:cxn modelId="{169149F9-C19F-4E0F-9C85-00F226135528}" type="presParOf" srcId="{AE1518B0-002E-4E25-A9BF-AAABC459FE2B}" destId="{1C7CA026-D0BE-4557-BAB6-AD2D1204FB81}" srcOrd="5" destOrd="0" presId="urn:microsoft.com/office/officeart/2005/8/layout/chevron1"/>
    <dgm:cxn modelId="{F075C48B-321D-4835-A6EF-B2E401307D18}" type="presParOf" srcId="{AE1518B0-002E-4E25-A9BF-AAABC459FE2B}" destId="{01DD8729-EE97-45CC-9F03-E2C355143CEF}" srcOrd="6" destOrd="0" presId="urn:microsoft.com/office/officeart/2005/8/layout/chevron1"/>
    <dgm:cxn modelId="{DBECACAF-CD8C-4013-8FA9-14B7219886F9}" type="presParOf" srcId="{AE1518B0-002E-4E25-A9BF-AAABC459FE2B}" destId="{E87EEEF4-26C6-427B-B343-E6EDAC4DD6C2}" srcOrd="7" destOrd="0" presId="urn:microsoft.com/office/officeart/2005/8/layout/chevron1"/>
    <dgm:cxn modelId="{646C7082-1441-4830-BC03-01FC133DB1F8}" type="presParOf" srcId="{AE1518B0-002E-4E25-A9BF-AAABC459FE2B}" destId="{021526E2-CE1F-4BD6-BD01-871610BE9F46}" srcOrd="8" destOrd="0" presId="urn:microsoft.com/office/officeart/2005/8/layout/chevron1"/>
    <dgm:cxn modelId="{A1BC24A0-196D-44CF-A4E0-D20062DBCB3A}" type="presParOf" srcId="{AE1518B0-002E-4E25-A9BF-AAABC459FE2B}" destId="{2BFA496B-515D-4B69-BAC0-43E91488FF35}" srcOrd="9" destOrd="0" presId="urn:microsoft.com/office/officeart/2005/8/layout/chevron1"/>
    <dgm:cxn modelId="{1F85110A-A2F0-44E8-9E00-C7CF0C1D1873}" type="presParOf" srcId="{AE1518B0-002E-4E25-A9BF-AAABC459FE2B}" destId="{023493A7-7674-48A1-B879-C04388DCF7D7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Client-Side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Top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Main Content Panel</a:t>
          </a:r>
          <a:endParaRPr lang="en-US" sz="900" dirty="0">
            <a:solidFill>
              <a:schemeClr val="tx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Side Navigation Panel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Footer Panel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453FAD43-45BB-46D0-A438-12CE37C2B538}" type="presParOf" srcId="{AE1518B0-002E-4E25-A9BF-AAABC459FE2B}" destId="{505E0926-7D40-4471-9011-66F2FC14E479}" srcOrd="2" destOrd="0" presId="urn:microsoft.com/office/officeart/2005/8/layout/chevron1"/>
    <dgm:cxn modelId="{B6640147-C604-4D25-AC1A-DA9C72447EA0}" type="presParOf" srcId="{AE1518B0-002E-4E25-A9BF-AAABC459FE2B}" destId="{1D5832C8-830C-4650-9333-9B78AB386373}" srcOrd="3" destOrd="0" presId="urn:microsoft.com/office/officeart/2005/8/layout/chevron1"/>
    <dgm:cxn modelId="{43DED44D-50AB-4029-96AD-2EEA6D94B9B7}" type="presParOf" srcId="{AE1518B0-002E-4E25-A9BF-AAABC459FE2B}" destId="{4071E327-FE89-4CBB-A7CA-9C4992E9B37F}" srcOrd="4" destOrd="0" presId="urn:microsoft.com/office/officeart/2005/8/layout/chevron1"/>
    <dgm:cxn modelId="{169149F9-C19F-4E0F-9C85-00F226135528}" type="presParOf" srcId="{AE1518B0-002E-4E25-A9BF-AAABC459FE2B}" destId="{1C7CA026-D0BE-4557-BAB6-AD2D1204FB81}" srcOrd="5" destOrd="0" presId="urn:microsoft.com/office/officeart/2005/8/layout/chevron1"/>
    <dgm:cxn modelId="{F075C48B-321D-4835-A6EF-B2E401307D18}" type="presParOf" srcId="{AE1518B0-002E-4E25-A9BF-AAABC459FE2B}" destId="{01DD8729-EE97-45CC-9F03-E2C355143CEF}" srcOrd="6" destOrd="0" presId="urn:microsoft.com/office/officeart/2005/8/layout/chevron1"/>
    <dgm:cxn modelId="{DBECACAF-CD8C-4013-8FA9-14B7219886F9}" type="presParOf" srcId="{AE1518B0-002E-4E25-A9BF-AAABC459FE2B}" destId="{E87EEEF4-26C6-427B-B343-E6EDAC4DD6C2}" srcOrd="7" destOrd="0" presId="urn:microsoft.com/office/officeart/2005/8/layout/chevron1"/>
    <dgm:cxn modelId="{646C7082-1441-4830-BC03-01FC133DB1F8}" type="presParOf" srcId="{AE1518B0-002E-4E25-A9BF-AAABC459FE2B}" destId="{021526E2-CE1F-4BD6-BD01-871610BE9F46}" srcOrd="8" destOrd="0" presId="urn:microsoft.com/office/officeart/2005/8/layout/chevron1"/>
    <dgm:cxn modelId="{A1BC24A0-196D-44CF-A4E0-D20062DBCB3A}" type="presParOf" srcId="{AE1518B0-002E-4E25-A9BF-AAABC459FE2B}" destId="{2BFA496B-515D-4B69-BAC0-43E91488FF35}" srcOrd="9" destOrd="0" presId="urn:microsoft.com/office/officeart/2005/8/layout/chevron1"/>
    <dgm:cxn modelId="{1F85110A-A2F0-44E8-9E00-C7CF0C1D1873}" type="presParOf" srcId="{AE1518B0-002E-4E25-A9BF-AAABC459FE2B}" destId="{023493A7-7674-48A1-B879-C04388DCF7D7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Client-Side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Top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Main Content Panel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Side Navigation Panel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Footer Panel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453FAD43-45BB-46D0-A438-12CE37C2B538}" type="presParOf" srcId="{AE1518B0-002E-4E25-A9BF-AAABC459FE2B}" destId="{505E0926-7D40-4471-9011-66F2FC14E479}" srcOrd="2" destOrd="0" presId="urn:microsoft.com/office/officeart/2005/8/layout/chevron1"/>
    <dgm:cxn modelId="{B6640147-C604-4D25-AC1A-DA9C72447EA0}" type="presParOf" srcId="{AE1518B0-002E-4E25-A9BF-AAABC459FE2B}" destId="{1D5832C8-830C-4650-9333-9B78AB386373}" srcOrd="3" destOrd="0" presId="urn:microsoft.com/office/officeart/2005/8/layout/chevron1"/>
    <dgm:cxn modelId="{43DED44D-50AB-4029-96AD-2EEA6D94B9B7}" type="presParOf" srcId="{AE1518B0-002E-4E25-A9BF-AAABC459FE2B}" destId="{4071E327-FE89-4CBB-A7CA-9C4992E9B37F}" srcOrd="4" destOrd="0" presId="urn:microsoft.com/office/officeart/2005/8/layout/chevron1"/>
    <dgm:cxn modelId="{169149F9-C19F-4E0F-9C85-00F226135528}" type="presParOf" srcId="{AE1518B0-002E-4E25-A9BF-AAABC459FE2B}" destId="{1C7CA026-D0BE-4557-BAB6-AD2D1204FB81}" srcOrd="5" destOrd="0" presId="urn:microsoft.com/office/officeart/2005/8/layout/chevron1"/>
    <dgm:cxn modelId="{F075C48B-321D-4835-A6EF-B2E401307D18}" type="presParOf" srcId="{AE1518B0-002E-4E25-A9BF-AAABC459FE2B}" destId="{01DD8729-EE97-45CC-9F03-E2C355143CEF}" srcOrd="6" destOrd="0" presId="urn:microsoft.com/office/officeart/2005/8/layout/chevron1"/>
    <dgm:cxn modelId="{DBECACAF-CD8C-4013-8FA9-14B7219886F9}" type="presParOf" srcId="{AE1518B0-002E-4E25-A9BF-AAABC459FE2B}" destId="{E87EEEF4-26C6-427B-B343-E6EDAC4DD6C2}" srcOrd="7" destOrd="0" presId="urn:microsoft.com/office/officeart/2005/8/layout/chevron1"/>
    <dgm:cxn modelId="{646C7082-1441-4830-BC03-01FC133DB1F8}" type="presParOf" srcId="{AE1518B0-002E-4E25-A9BF-AAABC459FE2B}" destId="{021526E2-CE1F-4BD6-BD01-871610BE9F46}" srcOrd="8" destOrd="0" presId="urn:microsoft.com/office/officeart/2005/8/layout/chevron1"/>
    <dgm:cxn modelId="{A1BC24A0-196D-44CF-A4E0-D20062DBCB3A}" type="presParOf" srcId="{AE1518B0-002E-4E25-A9BF-AAABC459FE2B}" destId="{2BFA496B-515D-4B69-BAC0-43E91488FF35}" srcOrd="9" destOrd="0" presId="urn:microsoft.com/office/officeart/2005/8/layout/chevron1"/>
    <dgm:cxn modelId="{1F85110A-A2F0-44E8-9E00-C7CF0C1D1873}" type="presParOf" srcId="{AE1518B0-002E-4E25-A9BF-AAABC459FE2B}" destId="{023493A7-7674-48A1-B879-C04388DCF7D7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Client-Side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Top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Main Content Panel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Side Navigation Panel</a:t>
          </a:r>
          <a:endParaRPr lang="en-US" sz="900" dirty="0">
            <a:solidFill>
              <a:schemeClr val="tx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Footer Panel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453FAD43-45BB-46D0-A438-12CE37C2B538}" type="presParOf" srcId="{AE1518B0-002E-4E25-A9BF-AAABC459FE2B}" destId="{505E0926-7D40-4471-9011-66F2FC14E479}" srcOrd="2" destOrd="0" presId="urn:microsoft.com/office/officeart/2005/8/layout/chevron1"/>
    <dgm:cxn modelId="{B6640147-C604-4D25-AC1A-DA9C72447EA0}" type="presParOf" srcId="{AE1518B0-002E-4E25-A9BF-AAABC459FE2B}" destId="{1D5832C8-830C-4650-9333-9B78AB386373}" srcOrd="3" destOrd="0" presId="urn:microsoft.com/office/officeart/2005/8/layout/chevron1"/>
    <dgm:cxn modelId="{43DED44D-50AB-4029-96AD-2EEA6D94B9B7}" type="presParOf" srcId="{AE1518B0-002E-4E25-A9BF-AAABC459FE2B}" destId="{4071E327-FE89-4CBB-A7CA-9C4992E9B37F}" srcOrd="4" destOrd="0" presId="urn:microsoft.com/office/officeart/2005/8/layout/chevron1"/>
    <dgm:cxn modelId="{169149F9-C19F-4E0F-9C85-00F226135528}" type="presParOf" srcId="{AE1518B0-002E-4E25-A9BF-AAABC459FE2B}" destId="{1C7CA026-D0BE-4557-BAB6-AD2D1204FB81}" srcOrd="5" destOrd="0" presId="urn:microsoft.com/office/officeart/2005/8/layout/chevron1"/>
    <dgm:cxn modelId="{F075C48B-321D-4835-A6EF-B2E401307D18}" type="presParOf" srcId="{AE1518B0-002E-4E25-A9BF-AAABC459FE2B}" destId="{01DD8729-EE97-45CC-9F03-E2C355143CEF}" srcOrd="6" destOrd="0" presId="urn:microsoft.com/office/officeart/2005/8/layout/chevron1"/>
    <dgm:cxn modelId="{DBECACAF-CD8C-4013-8FA9-14B7219886F9}" type="presParOf" srcId="{AE1518B0-002E-4E25-A9BF-AAABC459FE2B}" destId="{E87EEEF4-26C6-427B-B343-E6EDAC4DD6C2}" srcOrd="7" destOrd="0" presId="urn:microsoft.com/office/officeart/2005/8/layout/chevron1"/>
    <dgm:cxn modelId="{646C7082-1441-4830-BC03-01FC133DB1F8}" type="presParOf" srcId="{AE1518B0-002E-4E25-A9BF-AAABC459FE2B}" destId="{021526E2-CE1F-4BD6-BD01-871610BE9F46}" srcOrd="8" destOrd="0" presId="urn:microsoft.com/office/officeart/2005/8/layout/chevron1"/>
    <dgm:cxn modelId="{A1BC24A0-196D-44CF-A4E0-D20062DBCB3A}" type="presParOf" srcId="{AE1518B0-002E-4E25-A9BF-AAABC459FE2B}" destId="{2BFA496B-515D-4B69-BAC0-43E91488FF35}" srcOrd="9" destOrd="0" presId="urn:microsoft.com/office/officeart/2005/8/layout/chevron1"/>
    <dgm:cxn modelId="{1F85110A-A2F0-44E8-9E00-C7CF0C1D1873}" type="presParOf" srcId="{AE1518B0-002E-4E25-A9BF-AAABC459FE2B}" destId="{023493A7-7674-48A1-B879-C04388DCF7D7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Client-Side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Top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Main Content Panel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Side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tx1"/>
              </a:solidFill>
            </a:rPr>
            <a:t>Footer Panel</a:t>
          </a:r>
          <a:endParaRPr lang="en-US" sz="900" dirty="0">
            <a:solidFill>
              <a:schemeClr val="tx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453FAD43-45BB-46D0-A438-12CE37C2B538}" type="presParOf" srcId="{AE1518B0-002E-4E25-A9BF-AAABC459FE2B}" destId="{505E0926-7D40-4471-9011-66F2FC14E479}" srcOrd="2" destOrd="0" presId="urn:microsoft.com/office/officeart/2005/8/layout/chevron1"/>
    <dgm:cxn modelId="{B6640147-C604-4D25-AC1A-DA9C72447EA0}" type="presParOf" srcId="{AE1518B0-002E-4E25-A9BF-AAABC459FE2B}" destId="{1D5832C8-830C-4650-9333-9B78AB386373}" srcOrd="3" destOrd="0" presId="urn:microsoft.com/office/officeart/2005/8/layout/chevron1"/>
    <dgm:cxn modelId="{43DED44D-50AB-4029-96AD-2EEA6D94B9B7}" type="presParOf" srcId="{AE1518B0-002E-4E25-A9BF-AAABC459FE2B}" destId="{4071E327-FE89-4CBB-A7CA-9C4992E9B37F}" srcOrd="4" destOrd="0" presId="urn:microsoft.com/office/officeart/2005/8/layout/chevron1"/>
    <dgm:cxn modelId="{169149F9-C19F-4E0F-9C85-00F226135528}" type="presParOf" srcId="{AE1518B0-002E-4E25-A9BF-AAABC459FE2B}" destId="{1C7CA026-D0BE-4557-BAB6-AD2D1204FB81}" srcOrd="5" destOrd="0" presId="urn:microsoft.com/office/officeart/2005/8/layout/chevron1"/>
    <dgm:cxn modelId="{F075C48B-321D-4835-A6EF-B2E401307D18}" type="presParOf" srcId="{AE1518B0-002E-4E25-A9BF-AAABC459FE2B}" destId="{01DD8729-EE97-45CC-9F03-E2C355143CEF}" srcOrd="6" destOrd="0" presId="urn:microsoft.com/office/officeart/2005/8/layout/chevron1"/>
    <dgm:cxn modelId="{DBECACAF-CD8C-4013-8FA9-14B7219886F9}" type="presParOf" srcId="{AE1518B0-002E-4E25-A9BF-AAABC459FE2B}" destId="{E87EEEF4-26C6-427B-B343-E6EDAC4DD6C2}" srcOrd="7" destOrd="0" presId="urn:microsoft.com/office/officeart/2005/8/layout/chevron1"/>
    <dgm:cxn modelId="{646C7082-1441-4830-BC03-01FC133DB1F8}" type="presParOf" srcId="{AE1518B0-002E-4E25-A9BF-AAABC459FE2B}" destId="{021526E2-CE1F-4BD6-BD01-871610BE9F46}" srcOrd="8" destOrd="0" presId="urn:microsoft.com/office/officeart/2005/8/layout/chevron1"/>
    <dgm:cxn modelId="{A1BC24A0-196D-44CF-A4E0-D20062DBCB3A}" type="presParOf" srcId="{AE1518B0-002E-4E25-A9BF-AAABC459FE2B}" destId="{2BFA496B-515D-4B69-BAC0-43E91488FF35}" srcOrd="9" destOrd="0" presId="urn:microsoft.com/office/officeart/2005/8/layout/chevron1"/>
    <dgm:cxn modelId="{1F85110A-A2F0-44E8-9E00-C7CF0C1D1873}" type="presParOf" srcId="{AE1518B0-002E-4E25-A9BF-AAABC459FE2B}" destId="{023493A7-7674-48A1-B879-C04388DCF7D7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E819215-0D55-4247-84A4-DFD764B34318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Client-Side View</a:t>
          </a:r>
          <a:endParaRPr lang="en-US" sz="900" dirty="0">
            <a:solidFill>
              <a:schemeClr val="bg1"/>
            </a:solidFill>
          </a:endParaRPr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/>
        </a:p>
      </dgm:t>
    </dgm:pt>
    <dgm:pt modelId="{09C0A65A-8EDE-4218-BD45-805F50D7B9B3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Top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/>
        </a:p>
      </dgm:t>
    </dgm:pt>
    <dgm:pt modelId="{C78CD929-8325-4EB3-988A-F337F33263E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Main Content Panel</a:t>
          </a:r>
          <a:endParaRPr lang="en-US" sz="900" dirty="0">
            <a:solidFill>
              <a:schemeClr val="bg1"/>
            </a:solidFill>
          </a:endParaRPr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/>
        </a:p>
      </dgm:t>
    </dgm:pt>
    <dgm:pt modelId="{48EF65C1-46FF-463F-837B-7958C34F0116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Side Navigation Panel</a:t>
          </a:r>
          <a:endParaRPr lang="en-US" sz="900" dirty="0">
            <a:solidFill>
              <a:schemeClr val="bg1"/>
            </a:solidFill>
          </a:endParaRPr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/>
        </a:p>
      </dgm:t>
    </dgm:pt>
    <dgm:pt modelId="{E89ACD9C-0294-455D-9AE8-072A96705B50}">
      <dgm:prSet custT="1"/>
      <dgm:spPr>
        <a:solidFill>
          <a:srgbClr val="002060"/>
        </a:solidFill>
      </dgm:spPr>
      <dgm:t>
        <a:bodyPr/>
        <a:lstStyle/>
        <a:p>
          <a:r>
            <a:rPr lang="en-US" sz="900" dirty="0" smtClean="0">
              <a:solidFill>
                <a:schemeClr val="bg1"/>
              </a:solidFill>
            </a:rPr>
            <a:t>Footer Panel</a:t>
          </a:r>
          <a:endParaRPr lang="en-US" sz="900" dirty="0">
            <a:solidFill>
              <a:schemeClr val="bg1"/>
            </a:solidFill>
          </a:endParaRPr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/>
        </a:p>
      </dgm:t>
    </dgm:pt>
    <dgm:pt modelId="{3046EEF0-9E1A-4F6F-B12D-C5D0ABCD3920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900" baseline="0" dirty="0" smtClean="0">
              <a:solidFill>
                <a:schemeClr val="bg1"/>
              </a:solidFill>
            </a:rPr>
            <a:t>IBLS</a:t>
          </a:r>
          <a:endParaRPr lang="en-US" sz="900" baseline="0" dirty="0">
            <a:solidFill>
              <a:schemeClr val="bg1"/>
            </a:solidFill>
          </a:endParaRPr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/>
        </a:p>
      </dgm:t>
    </dgm:pt>
    <dgm:pt modelId="{AE1518B0-002E-4E25-A9BF-AAABC459FE2B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57F6C31A-683D-45DF-A67D-4DDF3165BEB4}" type="pres">
      <dgm:prSet presAssocID="{3046EEF0-9E1A-4F6F-B12D-C5D0ABCD392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FDAB6E-6A7C-4670-9E27-9F37BED706CB}" type="pres">
      <dgm:prSet presAssocID="{74AB62B1-3810-4A5F-8C73-5E6C3BC2E06A}" presName="parTxOnlySpace" presStyleCnt="0"/>
      <dgm:spPr/>
    </dgm:pt>
    <dgm:pt modelId="{505E0926-7D40-4471-9011-66F2FC14E479}" type="pres">
      <dgm:prSet presAssocID="{CE819215-0D55-4247-84A4-DFD764B34318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5832C8-830C-4650-9333-9B78AB386373}" type="pres">
      <dgm:prSet presAssocID="{8A7C85F2-8E3B-4857-87C9-F04A77616BD9}" presName="parTxOnlySpace" presStyleCnt="0"/>
      <dgm:spPr/>
    </dgm:pt>
    <dgm:pt modelId="{4071E327-FE89-4CBB-A7CA-9C4992E9B37F}" type="pres">
      <dgm:prSet presAssocID="{09C0A65A-8EDE-4218-BD45-805F50D7B9B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CA026-D0BE-4557-BAB6-AD2D1204FB81}" type="pres">
      <dgm:prSet presAssocID="{EF195F8A-A3C9-422B-AC60-0EB046C02524}" presName="parTxOnlySpace" presStyleCnt="0"/>
      <dgm:spPr/>
    </dgm:pt>
    <dgm:pt modelId="{01DD8729-EE97-45CC-9F03-E2C355143CEF}" type="pres">
      <dgm:prSet presAssocID="{C78CD929-8325-4EB3-988A-F337F33263E6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EEEF4-26C6-427B-B343-E6EDAC4DD6C2}" type="pres">
      <dgm:prSet presAssocID="{EFC2D421-5C81-4277-A9FA-695B0561ED54}" presName="parTxOnlySpace" presStyleCnt="0"/>
      <dgm:spPr/>
    </dgm:pt>
    <dgm:pt modelId="{021526E2-CE1F-4BD6-BD01-871610BE9F46}" type="pres">
      <dgm:prSet presAssocID="{48EF65C1-46FF-463F-837B-7958C34F011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A496B-515D-4B69-BAC0-43E91488FF35}" type="pres">
      <dgm:prSet presAssocID="{2264B173-AB3D-4ACA-80B0-42A17F4BAC56}" presName="parTxOnlySpace" presStyleCnt="0"/>
      <dgm:spPr/>
    </dgm:pt>
    <dgm:pt modelId="{023493A7-7674-48A1-B879-C04388DCF7D7}" type="pres">
      <dgm:prSet presAssocID="{E89ACD9C-0294-455D-9AE8-072A96705B5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4070C1-71F8-4622-AD82-8BBC4F349FD0}" type="presOf" srcId="{09C0A65A-8EDE-4218-BD45-805F50D7B9B3}" destId="{4071E327-FE89-4CBB-A7CA-9C4992E9B37F}" srcOrd="0" destOrd="0" presId="urn:microsoft.com/office/officeart/2005/8/layout/chevron1"/>
    <dgm:cxn modelId="{91356419-ABBA-4C0F-ACEA-2A28B563B7FD}" srcId="{8C8A91B2-AEAC-45B9-96A2-3329A2DFF8B6}" destId="{CE819215-0D55-4247-84A4-DFD764B34318}" srcOrd="1" destOrd="0" parTransId="{0CFA8CE8-5E19-41F4-A3CD-43784ACD600C}" sibTransId="{8A7C85F2-8E3B-4857-87C9-F04A77616BD9}"/>
    <dgm:cxn modelId="{6B7FC8C9-D6A0-4C95-8BC5-FD88702DF498}" type="presOf" srcId="{CE819215-0D55-4247-84A4-DFD764B34318}" destId="{505E0926-7D40-4471-9011-66F2FC14E479}" srcOrd="0" destOrd="0" presId="urn:microsoft.com/office/officeart/2005/8/layout/chevron1"/>
    <dgm:cxn modelId="{9C4297DC-0268-4462-BA04-F9D8987E3415}" type="presOf" srcId="{3046EEF0-9E1A-4F6F-B12D-C5D0ABCD3920}" destId="{57F6C31A-683D-45DF-A67D-4DDF3165BEB4}" srcOrd="0" destOrd="0" presId="urn:microsoft.com/office/officeart/2005/8/layout/chevron1"/>
    <dgm:cxn modelId="{D667999C-654D-46A5-ACF0-59702CCED2CF}" srcId="{8C8A91B2-AEAC-45B9-96A2-3329A2DFF8B6}" destId="{C78CD929-8325-4EB3-988A-F337F33263E6}" srcOrd="3" destOrd="0" parTransId="{3B70EF56-6893-494F-BA6A-22979E9115AB}" sibTransId="{EFC2D421-5C81-4277-A9FA-695B0561ED54}"/>
    <dgm:cxn modelId="{707258DF-FE32-4DBA-9A96-81739E34904F}" srcId="{8C8A91B2-AEAC-45B9-96A2-3329A2DFF8B6}" destId="{E89ACD9C-0294-455D-9AE8-072A96705B50}" srcOrd="5" destOrd="0" parTransId="{D2489DBC-E54B-437C-A8E4-A9E474B831BE}" sibTransId="{1D005746-BE6F-40D5-8F4F-23B2560C08E6}"/>
    <dgm:cxn modelId="{D07C9673-FDA3-443D-B843-A20BCD974948}" type="presOf" srcId="{C78CD929-8325-4EB3-988A-F337F33263E6}" destId="{01DD8729-EE97-45CC-9F03-E2C355143CEF}" srcOrd="0" destOrd="0" presId="urn:microsoft.com/office/officeart/2005/8/layout/chevron1"/>
    <dgm:cxn modelId="{F68EFA21-F2E3-4B02-94A3-8F28F0181B62}" srcId="{8C8A91B2-AEAC-45B9-96A2-3329A2DFF8B6}" destId="{09C0A65A-8EDE-4218-BD45-805F50D7B9B3}" srcOrd="2" destOrd="0" parTransId="{7ABEBE8A-F0D5-43DD-AABF-15C213392891}" sibTransId="{EF195F8A-A3C9-422B-AC60-0EB046C02524}"/>
    <dgm:cxn modelId="{AEB4DCE8-A6CC-4259-B813-E9C7B38FEA1C}" type="presOf" srcId="{48EF65C1-46FF-463F-837B-7958C34F0116}" destId="{021526E2-CE1F-4BD6-BD01-871610BE9F46}" srcOrd="0" destOrd="0" presId="urn:microsoft.com/office/officeart/2005/8/layout/chevron1"/>
    <dgm:cxn modelId="{7B6C2B4C-7086-4401-8471-19445B995DAB}" srcId="{8C8A91B2-AEAC-45B9-96A2-3329A2DFF8B6}" destId="{48EF65C1-46FF-463F-837B-7958C34F0116}" srcOrd="4" destOrd="0" parTransId="{DD45721D-DA7B-473C-8826-86DA541DB1A1}" sibTransId="{2264B173-AB3D-4ACA-80B0-42A17F4BAC56}"/>
    <dgm:cxn modelId="{BD1434BF-0FD6-49F9-8116-99B48E542B5E}" type="presOf" srcId="{E89ACD9C-0294-455D-9AE8-072A96705B50}" destId="{023493A7-7674-48A1-B879-C04388DCF7D7}" srcOrd="0" destOrd="0" presId="urn:microsoft.com/office/officeart/2005/8/layout/chevron1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1BB9D181-B555-45BE-ABB3-3F4A1C2F7206}" type="presOf" srcId="{8C8A91B2-AEAC-45B9-96A2-3329A2DFF8B6}" destId="{AE1518B0-002E-4E25-A9BF-AAABC459FE2B}" srcOrd="0" destOrd="0" presId="urn:microsoft.com/office/officeart/2005/8/layout/chevron1"/>
    <dgm:cxn modelId="{E91DF41B-6405-4C5C-A046-0E7F21AB0230}" type="presParOf" srcId="{AE1518B0-002E-4E25-A9BF-AAABC459FE2B}" destId="{57F6C31A-683D-45DF-A67D-4DDF3165BEB4}" srcOrd="0" destOrd="0" presId="urn:microsoft.com/office/officeart/2005/8/layout/chevron1"/>
    <dgm:cxn modelId="{D701AD73-CE8E-476D-9A6A-40DFAD0C9D56}" type="presParOf" srcId="{AE1518B0-002E-4E25-A9BF-AAABC459FE2B}" destId="{08FDAB6E-6A7C-4670-9E27-9F37BED706CB}" srcOrd="1" destOrd="0" presId="urn:microsoft.com/office/officeart/2005/8/layout/chevron1"/>
    <dgm:cxn modelId="{453FAD43-45BB-46D0-A438-12CE37C2B538}" type="presParOf" srcId="{AE1518B0-002E-4E25-A9BF-AAABC459FE2B}" destId="{505E0926-7D40-4471-9011-66F2FC14E479}" srcOrd="2" destOrd="0" presId="urn:microsoft.com/office/officeart/2005/8/layout/chevron1"/>
    <dgm:cxn modelId="{B6640147-C604-4D25-AC1A-DA9C72447EA0}" type="presParOf" srcId="{AE1518B0-002E-4E25-A9BF-AAABC459FE2B}" destId="{1D5832C8-830C-4650-9333-9B78AB386373}" srcOrd="3" destOrd="0" presId="urn:microsoft.com/office/officeart/2005/8/layout/chevron1"/>
    <dgm:cxn modelId="{43DED44D-50AB-4029-96AD-2EEA6D94B9B7}" type="presParOf" srcId="{AE1518B0-002E-4E25-A9BF-AAABC459FE2B}" destId="{4071E327-FE89-4CBB-A7CA-9C4992E9B37F}" srcOrd="4" destOrd="0" presId="urn:microsoft.com/office/officeart/2005/8/layout/chevron1"/>
    <dgm:cxn modelId="{169149F9-C19F-4E0F-9C85-00F226135528}" type="presParOf" srcId="{AE1518B0-002E-4E25-A9BF-AAABC459FE2B}" destId="{1C7CA026-D0BE-4557-BAB6-AD2D1204FB81}" srcOrd="5" destOrd="0" presId="urn:microsoft.com/office/officeart/2005/8/layout/chevron1"/>
    <dgm:cxn modelId="{F075C48B-321D-4835-A6EF-B2E401307D18}" type="presParOf" srcId="{AE1518B0-002E-4E25-A9BF-AAABC459FE2B}" destId="{01DD8729-EE97-45CC-9F03-E2C355143CEF}" srcOrd="6" destOrd="0" presId="urn:microsoft.com/office/officeart/2005/8/layout/chevron1"/>
    <dgm:cxn modelId="{DBECACAF-CD8C-4013-8FA9-14B7219886F9}" type="presParOf" srcId="{AE1518B0-002E-4E25-A9BF-AAABC459FE2B}" destId="{E87EEEF4-26C6-427B-B343-E6EDAC4DD6C2}" srcOrd="7" destOrd="0" presId="urn:microsoft.com/office/officeart/2005/8/layout/chevron1"/>
    <dgm:cxn modelId="{646C7082-1441-4830-BC03-01FC133DB1F8}" type="presParOf" srcId="{AE1518B0-002E-4E25-A9BF-AAABC459FE2B}" destId="{021526E2-CE1F-4BD6-BD01-871610BE9F46}" srcOrd="8" destOrd="0" presId="urn:microsoft.com/office/officeart/2005/8/layout/chevron1"/>
    <dgm:cxn modelId="{A1BC24A0-196D-44CF-A4E0-D20062DBCB3A}" type="presParOf" srcId="{AE1518B0-002E-4E25-A9BF-AAABC459FE2B}" destId="{2BFA496B-515D-4B69-BAC0-43E91488FF35}" srcOrd="9" destOrd="0" presId="urn:microsoft.com/office/officeart/2005/8/layout/chevron1"/>
    <dgm:cxn modelId="{1F85110A-A2F0-44E8-9E00-C7CF0C1D1873}" type="presParOf" srcId="{AE1518B0-002E-4E25-A9BF-AAABC459FE2B}" destId="{023493A7-7674-48A1-B879-C04388DCF7D7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C8A91B2-AEAC-45B9-96A2-3329A2DFF8B6}" type="doc">
      <dgm:prSet loTypeId="urn:microsoft.com/office/officeart/2005/8/layout/hProcess3" loCatId="process" qsTypeId="urn:microsoft.com/office/officeart/2005/8/quickstyle/simple5" qsCatId="simple" csTypeId="urn:microsoft.com/office/officeart/2005/8/colors/colorful4" csCatId="colorful" phldr="1"/>
      <dgm:spPr/>
    </dgm:pt>
    <dgm:pt modelId="{CE819215-0D55-4247-84A4-DFD764B34318}">
      <dgm:prSet phldrT="[Text]" custT="1"/>
      <dgm:spPr/>
      <dgm:t>
        <a:bodyPr/>
        <a:lstStyle/>
        <a:p>
          <a:r>
            <a:rPr lang="en-US" sz="1200" b="1" smtClean="0"/>
            <a:t>Server-Side View</a:t>
          </a:r>
          <a:endParaRPr lang="en-US" sz="1200" b="1" dirty="0"/>
        </a:p>
      </dgm:t>
    </dgm:pt>
    <dgm:pt modelId="{0CFA8CE8-5E19-41F4-A3CD-43784ACD600C}" type="parTrans" cxnId="{91356419-ABBA-4C0F-ACEA-2A28B563B7FD}">
      <dgm:prSet/>
      <dgm:spPr/>
      <dgm:t>
        <a:bodyPr/>
        <a:lstStyle/>
        <a:p>
          <a:endParaRPr lang="en-US" sz="1800"/>
        </a:p>
      </dgm:t>
    </dgm:pt>
    <dgm:pt modelId="{8A7C85F2-8E3B-4857-87C9-F04A77616BD9}" type="sibTrans" cxnId="{91356419-ABBA-4C0F-ACEA-2A28B563B7FD}">
      <dgm:prSet/>
      <dgm:spPr/>
      <dgm:t>
        <a:bodyPr/>
        <a:lstStyle/>
        <a:p>
          <a:endParaRPr lang="en-US" sz="1800"/>
        </a:p>
      </dgm:t>
    </dgm:pt>
    <dgm:pt modelId="{09C0A65A-8EDE-4218-BD45-805F50D7B9B3}">
      <dgm:prSet phldrT="[Text]" custT="1"/>
      <dgm:spPr/>
      <dgm:t>
        <a:bodyPr/>
        <a:lstStyle/>
        <a:p>
          <a:r>
            <a:rPr lang="en-US" sz="1200" b="1" smtClean="0"/>
            <a:t>Admin’s Dashboard</a:t>
          </a:r>
          <a:endParaRPr lang="en-US" sz="1200" b="1" dirty="0"/>
        </a:p>
      </dgm:t>
    </dgm:pt>
    <dgm:pt modelId="{7ABEBE8A-F0D5-43DD-AABF-15C213392891}" type="parTrans" cxnId="{F68EFA21-F2E3-4B02-94A3-8F28F0181B62}">
      <dgm:prSet/>
      <dgm:spPr/>
      <dgm:t>
        <a:bodyPr/>
        <a:lstStyle/>
        <a:p>
          <a:endParaRPr lang="en-US" sz="1800"/>
        </a:p>
      </dgm:t>
    </dgm:pt>
    <dgm:pt modelId="{EF195F8A-A3C9-422B-AC60-0EB046C02524}" type="sibTrans" cxnId="{F68EFA21-F2E3-4B02-94A3-8F28F0181B62}">
      <dgm:prSet/>
      <dgm:spPr/>
      <dgm:t>
        <a:bodyPr/>
        <a:lstStyle/>
        <a:p>
          <a:endParaRPr lang="en-US" sz="1800"/>
        </a:p>
      </dgm:t>
    </dgm:pt>
    <dgm:pt modelId="{C78CD929-8325-4EB3-988A-F337F33263E6}">
      <dgm:prSet custT="1"/>
      <dgm:spPr/>
      <dgm:t>
        <a:bodyPr/>
        <a:lstStyle/>
        <a:p>
          <a:r>
            <a:rPr lang="en-US" sz="1200" b="1" smtClean="0"/>
            <a:t>Add New Post</a:t>
          </a:r>
          <a:endParaRPr lang="en-US" sz="1200" b="1" dirty="0"/>
        </a:p>
      </dgm:t>
    </dgm:pt>
    <dgm:pt modelId="{3B70EF56-6893-494F-BA6A-22979E9115AB}" type="parTrans" cxnId="{D667999C-654D-46A5-ACF0-59702CCED2CF}">
      <dgm:prSet/>
      <dgm:spPr/>
      <dgm:t>
        <a:bodyPr/>
        <a:lstStyle/>
        <a:p>
          <a:endParaRPr lang="en-US" sz="1800"/>
        </a:p>
      </dgm:t>
    </dgm:pt>
    <dgm:pt modelId="{EFC2D421-5C81-4277-A9FA-695B0561ED54}" type="sibTrans" cxnId="{D667999C-654D-46A5-ACF0-59702CCED2CF}">
      <dgm:prSet/>
      <dgm:spPr/>
      <dgm:t>
        <a:bodyPr/>
        <a:lstStyle/>
        <a:p>
          <a:endParaRPr lang="en-US" sz="1800"/>
        </a:p>
      </dgm:t>
    </dgm:pt>
    <dgm:pt modelId="{48EF65C1-46FF-463F-837B-7958C34F0116}">
      <dgm:prSet custT="1"/>
      <dgm:spPr/>
      <dgm:t>
        <a:bodyPr/>
        <a:lstStyle/>
        <a:p>
          <a:r>
            <a:rPr lang="en-US" sz="1200" b="1" smtClean="0"/>
            <a:t>Categories</a:t>
          </a:r>
          <a:endParaRPr lang="en-US" sz="1200" b="1" dirty="0"/>
        </a:p>
      </dgm:t>
    </dgm:pt>
    <dgm:pt modelId="{DD45721D-DA7B-473C-8826-86DA541DB1A1}" type="parTrans" cxnId="{7B6C2B4C-7086-4401-8471-19445B995DAB}">
      <dgm:prSet/>
      <dgm:spPr/>
      <dgm:t>
        <a:bodyPr/>
        <a:lstStyle/>
        <a:p>
          <a:endParaRPr lang="en-US" sz="1800"/>
        </a:p>
      </dgm:t>
    </dgm:pt>
    <dgm:pt modelId="{2264B173-AB3D-4ACA-80B0-42A17F4BAC56}" type="sibTrans" cxnId="{7B6C2B4C-7086-4401-8471-19445B995DAB}">
      <dgm:prSet/>
      <dgm:spPr/>
      <dgm:t>
        <a:bodyPr/>
        <a:lstStyle/>
        <a:p>
          <a:endParaRPr lang="en-US" sz="1800"/>
        </a:p>
      </dgm:t>
    </dgm:pt>
    <dgm:pt modelId="{E89ACD9C-0294-455D-9AE8-072A96705B50}">
      <dgm:prSet custT="1"/>
      <dgm:spPr/>
      <dgm:t>
        <a:bodyPr/>
        <a:lstStyle/>
        <a:p>
          <a:r>
            <a:rPr lang="en-US" sz="1200" b="1" smtClean="0"/>
            <a:t>Admins</a:t>
          </a:r>
          <a:endParaRPr lang="en-US" sz="1200" b="1" dirty="0"/>
        </a:p>
      </dgm:t>
    </dgm:pt>
    <dgm:pt modelId="{D2489DBC-E54B-437C-A8E4-A9E474B831BE}" type="parTrans" cxnId="{707258DF-FE32-4DBA-9A96-81739E34904F}">
      <dgm:prSet/>
      <dgm:spPr/>
      <dgm:t>
        <a:bodyPr/>
        <a:lstStyle/>
        <a:p>
          <a:endParaRPr lang="en-US" sz="1800"/>
        </a:p>
      </dgm:t>
    </dgm:pt>
    <dgm:pt modelId="{1D005746-BE6F-40D5-8F4F-23B2560C08E6}" type="sibTrans" cxnId="{707258DF-FE32-4DBA-9A96-81739E34904F}">
      <dgm:prSet/>
      <dgm:spPr/>
      <dgm:t>
        <a:bodyPr/>
        <a:lstStyle/>
        <a:p>
          <a:endParaRPr lang="en-US" sz="1800"/>
        </a:p>
      </dgm:t>
    </dgm:pt>
    <dgm:pt modelId="{3046EEF0-9E1A-4F6F-B12D-C5D0ABCD3920}">
      <dgm:prSet phldrT="[Text]" custT="1"/>
      <dgm:spPr/>
      <dgm:t>
        <a:bodyPr/>
        <a:lstStyle/>
        <a:p>
          <a:r>
            <a:rPr lang="en-US" sz="1200" b="1" baseline="0" dirty="0" smtClean="0"/>
            <a:t>IBLS</a:t>
          </a:r>
          <a:endParaRPr lang="en-US" sz="1200" b="1" baseline="0" dirty="0"/>
        </a:p>
      </dgm:t>
    </dgm:pt>
    <dgm:pt modelId="{74AB62B1-3810-4A5F-8C73-5E6C3BC2E06A}" type="sibTrans" cxnId="{3C6C45BB-1C2F-4877-9B44-2D6041FDE73F}">
      <dgm:prSet/>
      <dgm:spPr/>
      <dgm:t>
        <a:bodyPr/>
        <a:lstStyle/>
        <a:p>
          <a:endParaRPr lang="en-US" sz="1800"/>
        </a:p>
      </dgm:t>
    </dgm:pt>
    <dgm:pt modelId="{A5C05437-F475-48FF-88ED-D9F9605938C5}" type="parTrans" cxnId="{3C6C45BB-1C2F-4877-9B44-2D6041FDE73F}">
      <dgm:prSet/>
      <dgm:spPr/>
      <dgm:t>
        <a:bodyPr/>
        <a:lstStyle/>
        <a:p>
          <a:endParaRPr lang="en-US" sz="1800"/>
        </a:p>
      </dgm:t>
    </dgm:pt>
    <dgm:pt modelId="{3F7117D5-B3AF-4F88-8B3A-A09B912A7052}">
      <dgm:prSet custT="1"/>
      <dgm:spPr/>
      <dgm:t>
        <a:bodyPr/>
        <a:lstStyle/>
        <a:p>
          <a:r>
            <a:rPr lang="en-US" sz="1200" b="1" dirty="0" smtClean="0"/>
            <a:t>Login Authentication</a:t>
          </a:r>
          <a:endParaRPr lang="en-US" sz="1200" b="1" dirty="0"/>
        </a:p>
      </dgm:t>
    </dgm:pt>
    <dgm:pt modelId="{63C88270-F54F-409D-A181-C9E36BF85878}" type="parTrans" cxnId="{15C2B5F1-8227-4CF6-AD06-C9A6BA26AA02}">
      <dgm:prSet/>
      <dgm:spPr/>
      <dgm:t>
        <a:bodyPr/>
        <a:lstStyle/>
        <a:p>
          <a:endParaRPr lang="en-US" sz="1800"/>
        </a:p>
      </dgm:t>
    </dgm:pt>
    <dgm:pt modelId="{C930BC34-A327-4B79-8BED-5DB820EF3C62}" type="sibTrans" cxnId="{15C2B5F1-8227-4CF6-AD06-C9A6BA26AA02}">
      <dgm:prSet/>
      <dgm:spPr/>
      <dgm:t>
        <a:bodyPr/>
        <a:lstStyle/>
        <a:p>
          <a:endParaRPr lang="en-US" sz="1800"/>
        </a:p>
      </dgm:t>
    </dgm:pt>
    <dgm:pt modelId="{F4AD115A-2CA2-4658-BE92-5AB0C57C5A6E}">
      <dgm:prSet custT="1"/>
      <dgm:spPr/>
      <dgm:t>
        <a:bodyPr/>
        <a:lstStyle/>
        <a:p>
          <a:r>
            <a:rPr lang="en-US" sz="1200" b="1" smtClean="0"/>
            <a:t>Comments</a:t>
          </a:r>
          <a:endParaRPr lang="en-US" sz="1200" b="1" dirty="0"/>
        </a:p>
      </dgm:t>
    </dgm:pt>
    <dgm:pt modelId="{D2EB645C-57F0-4978-A4A0-BBA862594E19}" type="parTrans" cxnId="{A8646FF1-61F3-4BDC-AB09-AF079E2255F5}">
      <dgm:prSet/>
      <dgm:spPr/>
      <dgm:t>
        <a:bodyPr/>
        <a:lstStyle/>
        <a:p>
          <a:endParaRPr lang="en-US" sz="1800"/>
        </a:p>
      </dgm:t>
    </dgm:pt>
    <dgm:pt modelId="{43316BDB-84C7-4446-A587-F26B9A5985B9}" type="sibTrans" cxnId="{A8646FF1-61F3-4BDC-AB09-AF079E2255F5}">
      <dgm:prSet/>
      <dgm:spPr/>
      <dgm:t>
        <a:bodyPr/>
        <a:lstStyle/>
        <a:p>
          <a:endParaRPr lang="en-US" sz="1800"/>
        </a:p>
      </dgm:t>
    </dgm:pt>
    <dgm:pt modelId="{55B96C36-1B24-462B-83AE-5A80C80C0F45}">
      <dgm:prSet custT="1"/>
      <dgm:spPr/>
      <dgm:t>
        <a:bodyPr/>
        <a:lstStyle/>
        <a:p>
          <a:r>
            <a:rPr lang="en-US" sz="1200" b="1" smtClean="0"/>
            <a:t>Live Blog / Logout</a:t>
          </a:r>
          <a:endParaRPr lang="en-US" sz="1200" b="1" dirty="0"/>
        </a:p>
      </dgm:t>
    </dgm:pt>
    <dgm:pt modelId="{D06405EA-1836-4F6D-B695-F690ADC31C4A}" type="parTrans" cxnId="{6013CFBB-77BF-479E-AB06-0ADEB3A66DA1}">
      <dgm:prSet/>
      <dgm:spPr/>
      <dgm:t>
        <a:bodyPr/>
        <a:lstStyle/>
        <a:p>
          <a:endParaRPr lang="en-US" sz="1800"/>
        </a:p>
      </dgm:t>
    </dgm:pt>
    <dgm:pt modelId="{B00A3A6E-D01D-4FEE-B00D-F13914450C02}" type="sibTrans" cxnId="{6013CFBB-77BF-479E-AB06-0ADEB3A66DA1}">
      <dgm:prSet/>
      <dgm:spPr/>
      <dgm:t>
        <a:bodyPr/>
        <a:lstStyle/>
        <a:p>
          <a:endParaRPr lang="en-US" sz="1800"/>
        </a:p>
      </dgm:t>
    </dgm:pt>
    <dgm:pt modelId="{C7EF643B-B79B-4EA7-B5D1-90D4E2C6B413}" type="pres">
      <dgm:prSet presAssocID="{8C8A91B2-AEAC-45B9-96A2-3329A2DFF8B6}" presName="Name0" presStyleCnt="0">
        <dgm:presLayoutVars>
          <dgm:dir/>
          <dgm:animLvl val="lvl"/>
          <dgm:resizeHandles val="exact"/>
        </dgm:presLayoutVars>
      </dgm:prSet>
      <dgm:spPr/>
    </dgm:pt>
    <dgm:pt modelId="{1F2AD056-AF26-4341-8214-64DB0CACA5E5}" type="pres">
      <dgm:prSet presAssocID="{8C8A91B2-AEAC-45B9-96A2-3329A2DFF8B6}" presName="dummy" presStyleCnt="0"/>
      <dgm:spPr/>
    </dgm:pt>
    <dgm:pt modelId="{27976B5E-4BCD-4035-BE83-C5EAE6D93DAC}" type="pres">
      <dgm:prSet presAssocID="{8C8A91B2-AEAC-45B9-96A2-3329A2DFF8B6}" presName="linH" presStyleCnt="0"/>
      <dgm:spPr/>
    </dgm:pt>
    <dgm:pt modelId="{B1049ED9-4DE4-415D-A9C0-B2655C281F82}" type="pres">
      <dgm:prSet presAssocID="{8C8A91B2-AEAC-45B9-96A2-3329A2DFF8B6}" presName="padding1" presStyleCnt="0"/>
      <dgm:spPr/>
    </dgm:pt>
    <dgm:pt modelId="{EF9D2013-32C1-4CD0-82F9-376753C33234}" type="pres">
      <dgm:prSet presAssocID="{3046EEF0-9E1A-4F6F-B12D-C5D0ABCD3920}" presName="linV" presStyleCnt="0"/>
      <dgm:spPr/>
    </dgm:pt>
    <dgm:pt modelId="{B9835AB7-D74C-4FB9-817D-0C6CFD1D9310}" type="pres">
      <dgm:prSet presAssocID="{3046EEF0-9E1A-4F6F-B12D-C5D0ABCD3920}" presName="spVertical1" presStyleCnt="0"/>
      <dgm:spPr/>
    </dgm:pt>
    <dgm:pt modelId="{EBB13B7C-50E7-4B48-9B69-A2A6B66CF43C}" type="pres">
      <dgm:prSet presAssocID="{3046EEF0-9E1A-4F6F-B12D-C5D0ABCD3920}" presName="parTx" presStyleLbl="revTx" presStyleIdx="0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BF9460-2749-4AF4-AD54-C15A87264B87}" type="pres">
      <dgm:prSet presAssocID="{3046EEF0-9E1A-4F6F-B12D-C5D0ABCD3920}" presName="spVertical2" presStyleCnt="0"/>
      <dgm:spPr/>
    </dgm:pt>
    <dgm:pt modelId="{0E352B1E-8DC4-4912-89B6-0F92BDE1C09E}" type="pres">
      <dgm:prSet presAssocID="{3046EEF0-9E1A-4F6F-B12D-C5D0ABCD3920}" presName="spVertical3" presStyleCnt="0"/>
      <dgm:spPr/>
    </dgm:pt>
    <dgm:pt modelId="{2A7E5C51-4DFD-4EB9-ABC2-3046F4D1C661}" type="pres">
      <dgm:prSet presAssocID="{74AB62B1-3810-4A5F-8C73-5E6C3BC2E06A}" presName="space" presStyleCnt="0"/>
      <dgm:spPr/>
    </dgm:pt>
    <dgm:pt modelId="{A5D3E557-D344-4DB7-8067-BF477208621A}" type="pres">
      <dgm:prSet presAssocID="{3F7117D5-B3AF-4F88-8B3A-A09B912A7052}" presName="linV" presStyleCnt="0"/>
      <dgm:spPr/>
    </dgm:pt>
    <dgm:pt modelId="{A7481840-1570-45F9-850B-579623D90678}" type="pres">
      <dgm:prSet presAssocID="{3F7117D5-B3AF-4F88-8B3A-A09B912A7052}" presName="spVertical1" presStyleCnt="0"/>
      <dgm:spPr/>
    </dgm:pt>
    <dgm:pt modelId="{9EC027F7-41B4-44B4-B9D4-A8979A531D0F}" type="pres">
      <dgm:prSet presAssocID="{3F7117D5-B3AF-4F88-8B3A-A09B912A7052}" presName="parTx" presStyleLbl="revTx" presStyleIdx="1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FA268A-B0EF-4588-9F28-A2A51BA21FB3}" type="pres">
      <dgm:prSet presAssocID="{3F7117D5-B3AF-4F88-8B3A-A09B912A7052}" presName="spVertical2" presStyleCnt="0"/>
      <dgm:spPr/>
    </dgm:pt>
    <dgm:pt modelId="{199BBFD6-5502-4CC9-B893-90812FFF4C0B}" type="pres">
      <dgm:prSet presAssocID="{3F7117D5-B3AF-4F88-8B3A-A09B912A7052}" presName="spVertical3" presStyleCnt="0"/>
      <dgm:spPr/>
    </dgm:pt>
    <dgm:pt modelId="{EC96E34C-FB18-4BDB-B743-9E260DD42FA7}" type="pres">
      <dgm:prSet presAssocID="{C930BC34-A327-4B79-8BED-5DB820EF3C62}" presName="space" presStyleCnt="0"/>
      <dgm:spPr/>
    </dgm:pt>
    <dgm:pt modelId="{8F3217D5-F0B5-461D-9EE7-D48F1AF0640A}" type="pres">
      <dgm:prSet presAssocID="{CE819215-0D55-4247-84A4-DFD764B34318}" presName="linV" presStyleCnt="0"/>
      <dgm:spPr/>
    </dgm:pt>
    <dgm:pt modelId="{206AF479-0D98-4CA4-B354-C5CF8BBA9907}" type="pres">
      <dgm:prSet presAssocID="{CE819215-0D55-4247-84A4-DFD764B34318}" presName="spVertical1" presStyleCnt="0"/>
      <dgm:spPr/>
    </dgm:pt>
    <dgm:pt modelId="{B5124808-4EE7-4A64-A74D-77A5BA23A122}" type="pres">
      <dgm:prSet presAssocID="{CE819215-0D55-4247-84A4-DFD764B34318}" presName="parTx" presStyleLbl="revTx" presStyleIdx="2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66764F-1434-4AD8-A91B-B13ECA9DDAF5}" type="pres">
      <dgm:prSet presAssocID="{CE819215-0D55-4247-84A4-DFD764B34318}" presName="spVertical2" presStyleCnt="0"/>
      <dgm:spPr/>
    </dgm:pt>
    <dgm:pt modelId="{08859E44-49D3-4B3A-88C8-95E811CD19D2}" type="pres">
      <dgm:prSet presAssocID="{CE819215-0D55-4247-84A4-DFD764B34318}" presName="spVertical3" presStyleCnt="0"/>
      <dgm:spPr/>
    </dgm:pt>
    <dgm:pt modelId="{EA09D2B0-E1F8-4655-9296-C0B73F8DE5D4}" type="pres">
      <dgm:prSet presAssocID="{8A7C85F2-8E3B-4857-87C9-F04A77616BD9}" presName="space" presStyleCnt="0"/>
      <dgm:spPr/>
    </dgm:pt>
    <dgm:pt modelId="{64649DA7-382C-4F1E-BF33-A885DD68A0FF}" type="pres">
      <dgm:prSet presAssocID="{09C0A65A-8EDE-4218-BD45-805F50D7B9B3}" presName="linV" presStyleCnt="0"/>
      <dgm:spPr/>
    </dgm:pt>
    <dgm:pt modelId="{7302EA93-7618-4577-BBDC-976666F57045}" type="pres">
      <dgm:prSet presAssocID="{09C0A65A-8EDE-4218-BD45-805F50D7B9B3}" presName="spVertical1" presStyleCnt="0"/>
      <dgm:spPr/>
    </dgm:pt>
    <dgm:pt modelId="{41965BD8-F74E-4F02-967D-BF48C1CAEBC7}" type="pres">
      <dgm:prSet presAssocID="{09C0A65A-8EDE-4218-BD45-805F50D7B9B3}" presName="parTx" presStyleLbl="revTx" presStyleIdx="3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A4B49-C43C-4D96-B1DB-4F17CA152F44}" type="pres">
      <dgm:prSet presAssocID="{09C0A65A-8EDE-4218-BD45-805F50D7B9B3}" presName="spVertical2" presStyleCnt="0"/>
      <dgm:spPr/>
    </dgm:pt>
    <dgm:pt modelId="{3CA2742D-89AE-41B7-9CBA-FAC19794BA9B}" type="pres">
      <dgm:prSet presAssocID="{09C0A65A-8EDE-4218-BD45-805F50D7B9B3}" presName="spVertical3" presStyleCnt="0"/>
      <dgm:spPr/>
    </dgm:pt>
    <dgm:pt modelId="{FB48EF1B-A092-40EA-B4E7-18E45427538C}" type="pres">
      <dgm:prSet presAssocID="{EF195F8A-A3C9-422B-AC60-0EB046C02524}" presName="space" presStyleCnt="0"/>
      <dgm:spPr/>
    </dgm:pt>
    <dgm:pt modelId="{A09E7B8B-E990-43E0-9F8D-2A75B156C3B3}" type="pres">
      <dgm:prSet presAssocID="{C78CD929-8325-4EB3-988A-F337F33263E6}" presName="linV" presStyleCnt="0"/>
      <dgm:spPr/>
    </dgm:pt>
    <dgm:pt modelId="{0E416901-A9CD-4111-B52D-6B4312FF8D45}" type="pres">
      <dgm:prSet presAssocID="{C78CD929-8325-4EB3-988A-F337F33263E6}" presName="spVertical1" presStyleCnt="0"/>
      <dgm:spPr/>
    </dgm:pt>
    <dgm:pt modelId="{64BF1221-3C67-4765-88AE-BE0D60B8AB90}" type="pres">
      <dgm:prSet presAssocID="{C78CD929-8325-4EB3-988A-F337F33263E6}" presName="parTx" presStyleLbl="revTx" presStyleIdx="4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C963D-EA51-4AC2-B4F1-AA46CA41E10E}" type="pres">
      <dgm:prSet presAssocID="{C78CD929-8325-4EB3-988A-F337F33263E6}" presName="spVertical2" presStyleCnt="0"/>
      <dgm:spPr/>
    </dgm:pt>
    <dgm:pt modelId="{B6348430-D650-4354-9650-A24409FEBA15}" type="pres">
      <dgm:prSet presAssocID="{C78CD929-8325-4EB3-988A-F337F33263E6}" presName="spVertical3" presStyleCnt="0"/>
      <dgm:spPr/>
    </dgm:pt>
    <dgm:pt modelId="{5BDCF47E-3BCD-4549-B832-C3DE3114B820}" type="pres">
      <dgm:prSet presAssocID="{EFC2D421-5C81-4277-A9FA-695B0561ED54}" presName="space" presStyleCnt="0"/>
      <dgm:spPr/>
    </dgm:pt>
    <dgm:pt modelId="{111F946C-4DC7-4397-9AE8-EC7687222448}" type="pres">
      <dgm:prSet presAssocID="{48EF65C1-46FF-463F-837B-7958C34F0116}" presName="linV" presStyleCnt="0"/>
      <dgm:spPr/>
    </dgm:pt>
    <dgm:pt modelId="{152C0999-4698-4EC4-AFFC-7276E9C5892D}" type="pres">
      <dgm:prSet presAssocID="{48EF65C1-46FF-463F-837B-7958C34F0116}" presName="spVertical1" presStyleCnt="0"/>
      <dgm:spPr/>
    </dgm:pt>
    <dgm:pt modelId="{4D6D9EFC-9096-474F-A41C-B24FC8350A77}" type="pres">
      <dgm:prSet presAssocID="{48EF65C1-46FF-463F-837B-7958C34F0116}" presName="parTx" presStyleLbl="revTx" presStyleIdx="5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BD617-5344-4A6B-95A5-0860489C9BEE}" type="pres">
      <dgm:prSet presAssocID="{48EF65C1-46FF-463F-837B-7958C34F0116}" presName="spVertical2" presStyleCnt="0"/>
      <dgm:spPr/>
    </dgm:pt>
    <dgm:pt modelId="{490DDFC9-435B-4952-9631-05CA2D0F8D7D}" type="pres">
      <dgm:prSet presAssocID="{48EF65C1-46FF-463F-837B-7958C34F0116}" presName="spVertical3" presStyleCnt="0"/>
      <dgm:spPr/>
    </dgm:pt>
    <dgm:pt modelId="{08CC1343-AA64-47DC-B0E5-7993A206ED90}" type="pres">
      <dgm:prSet presAssocID="{2264B173-AB3D-4ACA-80B0-42A17F4BAC56}" presName="space" presStyleCnt="0"/>
      <dgm:spPr/>
    </dgm:pt>
    <dgm:pt modelId="{4220221A-5B03-4C53-A5EF-3A5248326736}" type="pres">
      <dgm:prSet presAssocID="{E89ACD9C-0294-455D-9AE8-072A96705B50}" presName="linV" presStyleCnt="0"/>
      <dgm:spPr/>
    </dgm:pt>
    <dgm:pt modelId="{EBE54756-A300-4EF8-9200-9375F1257216}" type="pres">
      <dgm:prSet presAssocID="{E89ACD9C-0294-455D-9AE8-072A96705B50}" presName="spVertical1" presStyleCnt="0"/>
      <dgm:spPr/>
    </dgm:pt>
    <dgm:pt modelId="{7C68468B-0766-4FF6-A1BF-4D94D395AD52}" type="pres">
      <dgm:prSet presAssocID="{E89ACD9C-0294-455D-9AE8-072A96705B50}" presName="parTx" presStyleLbl="revTx" presStyleIdx="6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59E83-0CA9-4918-9555-C59C32C6ACC7}" type="pres">
      <dgm:prSet presAssocID="{E89ACD9C-0294-455D-9AE8-072A96705B50}" presName="spVertical2" presStyleCnt="0"/>
      <dgm:spPr/>
    </dgm:pt>
    <dgm:pt modelId="{9393B8F1-84D9-4C1B-B8D3-4921994C9EE9}" type="pres">
      <dgm:prSet presAssocID="{E89ACD9C-0294-455D-9AE8-072A96705B50}" presName="spVertical3" presStyleCnt="0"/>
      <dgm:spPr/>
    </dgm:pt>
    <dgm:pt modelId="{5B44C4AD-2E90-4BB1-8B2C-DC02F8E293CB}" type="pres">
      <dgm:prSet presAssocID="{1D005746-BE6F-40D5-8F4F-23B2560C08E6}" presName="space" presStyleCnt="0"/>
      <dgm:spPr/>
    </dgm:pt>
    <dgm:pt modelId="{F7E12DB7-149D-4588-B5D8-789A18191361}" type="pres">
      <dgm:prSet presAssocID="{F4AD115A-2CA2-4658-BE92-5AB0C57C5A6E}" presName="linV" presStyleCnt="0"/>
      <dgm:spPr/>
    </dgm:pt>
    <dgm:pt modelId="{2F62E5E6-56D5-43ED-BC90-C4DD64C256DF}" type="pres">
      <dgm:prSet presAssocID="{F4AD115A-2CA2-4658-BE92-5AB0C57C5A6E}" presName="spVertical1" presStyleCnt="0"/>
      <dgm:spPr/>
    </dgm:pt>
    <dgm:pt modelId="{2F222D22-C843-41AF-9840-1D944586DCF3}" type="pres">
      <dgm:prSet presAssocID="{F4AD115A-2CA2-4658-BE92-5AB0C57C5A6E}" presName="parTx" presStyleLbl="revTx" presStyleIdx="7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E05A5-89FA-4690-80A8-E63E2CF58314}" type="pres">
      <dgm:prSet presAssocID="{F4AD115A-2CA2-4658-BE92-5AB0C57C5A6E}" presName="spVertical2" presStyleCnt="0"/>
      <dgm:spPr/>
    </dgm:pt>
    <dgm:pt modelId="{900B39DE-75F6-405A-8992-B35D602DB53B}" type="pres">
      <dgm:prSet presAssocID="{F4AD115A-2CA2-4658-BE92-5AB0C57C5A6E}" presName="spVertical3" presStyleCnt="0"/>
      <dgm:spPr/>
    </dgm:pt>
    <dgm:pt modelId="{6DFB8DE0-6CD0-4ED2-93C1-928318235F41}" type="pres">
      <dgm:prSet presAssocID="{43316BDB-84C7-4446-A587-F26B9A5985B9}" presName="space" presStyleCnt="0"/>
      <dgm:spPr/>
    </dgm:pt>
    <dgm:pt modelId="{8F8C5FD0-6C11-4747-B162-AD12B84D7AD5}" type="pres">
      <dgm:prSet presAssocID="{55B96C36-1B24-462B-83AE-5A80C80C0F45}" presName="linV" presStyleCnt="0"/>
      <dgm:spPr/>
    </dgm:pt>
    <dgm:pt modelId="{F53E6264-E49B-4D78-A571-8223263A8AD7}" type="pres">
      <dgm:prSet presAssocID="{55B96C36-1B24-462B-83AE-5A80C80C0F45}" presName="spVertical1" presStyleCnt="0"/>
      <dgm:spPr/>
    </dgm:pt>
    <dgm:pt modelId="{7F8E56B7-7174-4080-855E-C67C2F717FD1}" type="pres">
      <dgm:prSet presAssocID="{55B96C36-1B24-462B-83AE-5A80C80C0F45}" presName="parTx" presStyleLbl="revTx" presStyleIdx="8" presStyleCnt="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FF313D-4864-403B-B6DC-9D56FD6D522A}" type="pres">
      <dgm:prSet presAssocID="{55B96C36-1B24-462B-83AE-5A80C80C0F45}" presName="spVertical2" presStyleCnt="0"/>
      <dgm:spPr/>
    </dgm:pt>
    <dgm:pt modelId="{1F1ED4F0-01BB-4EDD-84A4-DCA13516CDFE}" type="pres">
      <dgm:prSet presAssocID="{55B96C36-1B24-462B-83AE-5A80C80C0F45}" presName="spVertical3" presStyleCnt="0"/>
      <dgm:spPr/>
    </dgm:pt>
    <dgm:pt modelId="{C8774062-CE76-4225-95C9-6E1214AB0484}" type="pres">
      <dgm:prSet presAssocID="{8C8A91B2-AEAC-45B9-96A2-3329A2DFF8B6}" presName="padding2" presStyleCnt="0"/>
      <dgm:spPr/>
    </dgm:pt>
    <dgm:pt modelId="{E2FA1789-1C2B-474A-924B-FF24E1FC3557}" type="pres">
      <dgm:prSet presAssocID="{8C8A91B2-AEAC-45B9-96A2-3329A2DFF8B6}" presName="negArrow" presStyleCnt="0"/>
      <dgm:spPr/>
    </dgm:pt>
    <dgm:pt modelId="{78D6CF76-88FB-4254-A55C-4E6734859287}" type="pres">
      <dgm:prSet presAssocID="{8C8A91B2-AEAC-45B9-96A2-3329A2DFF8B6}" presName="backgroundArrow" presStyleLbl="node1" presStyleIdx="0" presStyleCnt="1"/>
      <dgm:spPr/>
    </dgm:pt>
  </dgm:ptLst>
  <dgm:cxnLst>
    <dgm:cxn modelId="{72FDF247-CECE-44D2-8046-BDF1050F9895}" type="presOf" srcId="{09C0A65A-8EDE-4218-BD45-805F50D7B9B3}" destId="{41965BD8-F74E-4F02-967D-BF48C1CAEBC7}" srcOrd="0" destOrd="0" presId="urn:microsoft.com/office/officeart/2005/8/layout/hProcess3"/>
    <dgm:cxn modelId="{7B6C2B4C-7086-4401-8471-19445B995DAB}" srcId="{8C8A91B2-AEAC-45B9-96A2-3329A2DFF8B6}" destId="{48EF65C1-46FF-463F-837B-7958C34F0116}" srcOrd="5" destOrd="0" parTransId="{DD45721D-DA7B-473C-8826-86DA541DB1A1}" sibTransId="{2264B173-AB3D-4ACA-80B0-42A17F4BAC56}"/>
    <dgm:cxn modelId="{20C0EA53-4821-4E00-B89A-948E96CDF419}" type="presOf" srcId="{E89ACD9C-0294-455D-9AE8-072A96705B50}" destId="{7C68468B-0766-4FF6-A1BF-4D94D395AD52}" srcOrd="0" destOrd="0" presId="urn:microsoft.com/office/officeart/2005/8/layout/hProcess3"/>
    <dgm:cxn modelId="{707258DF-FE32-4DBA-9A96-81739E34904F}" srcId="{8C8A91B2-AEAC-45B9-96A2-3329A2DFF8B6}" destId="{E89ACD9C-0294-455D-9AE8-072A96705B50}" srcOrd="6" destOrd="0" parTransId="{D2489DBC-E54B-437C-A8E4-A9E474B831BE}" sibTransId="{1D005746-BE6F-40D5-8F4F-23B2560C08E6}"/>
    <dgm:cxn modelId="{5E37D2F4-F847-4076-AEF0-2C93910669B1}" type="presOf" srcId="{3046EEF0-9E1A-4F6F-B12D-C5D0ABCD3920}" destId="{EBB13B7C-50E7-4B48-9B69-A2A6B66CF43C}" srcOrd="0" destOrd="0" presId="urn:microsoft.com/office/officeart/2005/8/layout/hProcess3"/>
    <dgm:cxn modelId="{15C2B5F1-8227-4CF6-AD06-C9A6BA26AA02}" srcId="{8C8A91B2-AEAC-45B9-96A2-3329A2DFF8B6}" destId="{3F7117D5-B3AF-4F88-8B3A-A09B912A7052}" srcOrd="1" destOrd="0" parTransId="{63C88270-F54F-409D-A181-C9E36BF85878}" sibTransId="{C930BC34-A327-4B79-8BED-5DB820EF3C62}"/>
    <dgm:cxn modelId="{ECC96E62-D8CA-42AC-A25A-34F76848D140}" type="presOf" srcId="{3F7117D5-B3AF-4F88-8B3A-A09B912A7052}" destId="{9EC027F7-41B4-44B4-B9D4-A8979A531D0F}" srcOrd="0" destOrd="0" presId="urn:microsoft.com/office/officeart/2005/8/layout/hProcess3"/>
    <dgm:cxn modelId="{752F48AA-1AB3-4950-AA5D-6BC05F9140E6}" type="presOf" srcId="{48EF65C1-46FF-463F-837B-7958C34F0116}" destId="{4D6D9EFC-9096-474F-A41C-B24FC8350A77}" srcOrd="0" destOrd="0" presId="urn:microsoft.com/office/officeart/2005/8/layout/hProcess3"/>
    <dgm:cxn modelId="{D667999C-654D-46A5-ACF0-59702CCED2CF}" srcId="{8C8A91B2-AEAC-45B9-96A2-3329A2DFF8B6}" destId="{C78CD929-8325-4EB3-988A-F337F33263E6}" srcOrd="4" destOrd="0" parTransId="{3B70EF56-6893-494F-BA6A-22979E9115AB}" sibTransId="{EFC2D421-5C81-4277-A9FA-695B0561ED54}"/>
    <dgm:cxn modelId="{046BF662-3804-44CB-99F9-04693395B103}" type="presOf" srcId="{F4AD115A-2CA2-4658-BE92-5AB0C57C5A6E}" destId="{2F222D22-C843-41AF-9840-1D944586DCF3}" srcOrd="0" destOrd="0" presId="urn:microsoft.com/office/officeart/2005/8/layout/hProcess3"/>
    <dgm:cxn modelId="{692F0FE5-D8BB-4966-A868-8F96A101B6C2}" type="presOf" srcId="{CE819215-0D55-4247-84A4-DFD764B34318}" destId="{B5124808-4EE7-4A64-A74D-77A5BA23A122}" srcOrd="0" destOrd="0" presId="urn:microsoft.com/office/officeart/2005/8/layout/hProcess3"/>
    <dgm:cxn modelId="{F68EFA21-F2E3-4B02-94A3-8F28F0181B62}" srcId="{8C8A91B2-AEAC-45B9-96A2-3329A2DFF8B6}" destId="{09C0A65A-8EDE-4218-BD45-805F50D7B9B3}" srcOrd="3" destOrd="0" parTransId="{7ABEBE8A-F0D5-43DD-AABF-15C213392891}" sibTransId="{EF195F8A-A3C9-422B-AC60-0EB046C02524}"/>
    <dgm:cxn modelId="{3C6C45BB-1C2F-4877-9B44-2D6041FDE73F}" srcId="{8C8A91B2-AEAC-45B9-96A2-3329A2DFF8B6}" destId="{3046EEF0-9E1A-4F6F-B12D-C5D0ABCD3920}" srcOrd="0" destOrd="0" parTransId="{A5C05437-F475-48FF-88ED-D9F9605938C5}" sibTransId="{74AB62B1-3810-4A5F-8C73-5E6C3BC2E06A}"/>
    <dgm:cxn modelId="{831C448B-F309-46E9-B5A3-EEDFDB421595}" type="presOf" srcId="{C78CD929-8325-4EB3-988A-F337F33263E6}" destId="{64BF1221-3C67-4765-88AE-BE0D60B8AB90}" srcOrd="0" destOrd="0" presId="urn:microsoft.com/office/officeart/2005/8/layout/hProcess3"/>
    <dgm:cxn modelId="{91356419-ABBA-4C0F-ACEA-2A28B563B7FD}" srcId="{8C8A91B2-AEAC-45B9-96A2-3329A2DFF8B6}" destId="{CE819215-0D55-4247-84A4-DFD764B34318}" srcOrd="2" destOrd="0" parTransId="{0CFA8CE8-5E19-41F4-A3CD-43784ACD600C}" sibTransId="{8A7C85F2-8E3B-4857-87C9-F04A77616BD9}"/>
    <dgm:cxn modelId="{1ECDE1BA-E20E-4EE7-A6D9-07F95418D15F}" type="presOf" srcId="{8C8A91B2-AEAC-45B9-96A2-3329A2DFF8B6}" destId="{C7EF643B-B79B-4EA7-B5D1-90D4E2C6B413}" srcOrd="0" destOrd="0" presId="urn:microsoft.com/office/officeart/2005/8/layout/hProcess3"/>
    <dgm:cxn modelId="{5C74365C-3B27-451D-AF4B-208E41BEA4B3}" type="presOf" srcId="{55B96C36-1B24-462B-83AE-5A80C80C0F45}" destId="{7F8E56B7-7174-4080-855E-C67C2F717FD1}" srcOrd="0" destOrd="0" presId="urn:microsoft.com/office/officeart/2005/8/layout/hProcess3"/>
    <dgm:cxn modelId="{A8646FF1-61F3-4BDC-AB09-AF079E2255F5}" srcId="{8C8A91B2-AEAC-45B9-96A2-3329A2DFF8B6}" destId="{F4AD115A-2CA2-4658-BE92-5AB0C57C5A6E}" srcOrd="7" destOrd="0" parTransId="{D2EB645C-57F0-4978-A4A0-BBA862594E19}" sibTransId="{43316BDB-84C7-4446-A587-F26B9A5985B9}"/>
    <dgm:cxn modelId="{6013CFBB-77BF-479E-AB06-0ADEB3A66DA1}" srcId="{8C8A91B2-AEAC-45B9-96A2-3329A2DFF8B6}" destId="{55B96C36-1B24-462B-83AE-5A80C80C0F45}" srcOrd="8" destOrd="0" parTransId="{D06405EA-1836-4F6D-B695-F690ADC31C4A}" sibTransId="{B00A3A6E-D01D-4FEE-B00D-F13914450C02}"/>
    <dgm:cxn modelId="{013458C1-13B1-4FE8-BA35-04650EAD35B6}" type="presParOf" srcId="{C7EF643B-B79B-4EA7-B5D1-90D4E2C6B413}" destId="{1F2AD056-AF26-4341-8214-64DB0CACA5E5}" srcOrd="0" destOrd="0" presId="urn:microsoft.com/office/officeart/2005/8/layout/hProcess3"/>
    <dgm:cxn modelId="{6E121C79-7957-4A17-83B3-E1131F47881E}" type="presParOf" srcId="{C7EF643B-B79B-4EA7-B5D1-90D4E2C6B413}" destId="{27976B5E-4BCD-4035-BE83-C5EAE6D93DAC}" srcOrd="1" destOrd="0" presId="urn:microsoft.com/office/officeart/2005/8/layout/hProcess3"/>
    <dgm:cxn modelId="{D10E7F00-6C31-4E7D-9F55-F94FC5C62E7F}" type="presParOf" srcId="{27976B5E-4BCD-4035-BE83-C5EAE6D93DAC}" destId="{B1049ED9-4DE4-415D-A9C0-B2655C281F82}" srcOrd="0" destOrd="0" presId="urn:microsoft.com/office/officeart/2005/8/layout/hProcess3"/>
    <dgm:cxn modelId="{F2377C52-A84B-4E8F-A4E9-8B091DC73DFD}" type="presParOf" srcId="{27976B5E-4BCD-4035-BE83-C5EAE6D93DAC}" destId="{EF9D2013-32C1-4CD0-82F9-376753C33234}" srcOrd="1" destOrd="0" presId="urn:microsoft.com/office/officeart/2005/8/layout/hProcess3"/>
    <dgm:cxn modelId="{3F35FA3C-316F-4036-AFDD-E30654644637}" type="presParOf" srcId="{EF9D2013-32C1-4CD0-82F9-376753C33234}" destId="{B9835AB7-D74C-4FB9-817D-0C6CFD1D9310}" srcOrd="0" destOrd="0" presId="urn:microsoft.com/office/officeart/2005/8/layout/hProcess3"/>
    <dgm:cxn modelId="{39273D5A-8E9B-4C4D-B8DB-72BB9C225AF1}" type="presParOf" srcId="{EF9D2013-32C1-4CD0-82F9-376753C33234}" destId="{EBB13B7C-50E7-4B48-9B69-A2A6B66CF43C}" srcOrd="1" destOrd="0" presId="urn:microsoft.com/office/officeart/2005/8/layout/hProcess3"/>
    <dgm:cxn modelId="{48B4328D-8F06-4E9A-BC7A-E22BD0F810DD}" type="presParOf" srcId="{EF9D2013-32C1-4CD0-82F9-376753C33234}" destId="{C0BF9460-2749-4AF4-AD54-C15A87264B87}" srcOrd="2" destOrd="0" presId="urn:microsoft.com/office/officeart/2005/8/layout/hProcess3"/>
    <dgm:cxn modelId="{EE4FE140-3F4C-4512-BC0C-4EE56134B697}" type="presParOf" srcId="{EF9D2013-32C1-4CD0-82F9-376753C33234}" destId="{0E352B1E-8DC4-4912-89B6-0F92BDE1C09E}" srcOrd="3" destOrd="0" presId="urn:microsoft.com/office/officeart/2005/8/layout/hProcess3"/>
    <dgm:cxn modelId="{3134EA96-F679-4C38-B8B2-299FB6A75C32}" type="presParOf" srcId="{27976B5E-4BCD-4035-BE83-C5EAE6D93DAC}" destId="{2A7E5C51-4DFD-4EB9-ABC2-3046F4D1C661}" srcOrd="2" destOrd="0" presId="urn:microsoft.com/office/officeart/2005/8/layout/hProcess3"/>
    <dgm:cxn modelId="{543EF525-DB57-4165-9E12-92234C9E1DFC}" type="presParOf" srcId="{27976B5E-4BCD-4035-BE83-C5EAE6D93DAC}" destId="{A5D3E557-D344-4DB7-8067-BF477208621A}" srcOrd="3" destOrd="0" presId="urn:microsoft.com/office/officeart/2005/8/layout/hProcess3"/>
    <dgm:cxn modelId="{75341BE7-CCB4-4345-9EFC-AD15709382FB}" type="presParOf" srcId="{A5D3E557-D344-4DB7-8067-BF477208621A}" destId="{A7481840-1570-45F9-850B-579623D90678}" srcOrd="0" destOrd="0" presId="urn:microsoft.com/office/officeart/2005/8/layout/hProcess3"/>
    <dgm:cxn modelId="{3EFF6818-A48E-4B0D-972B-7E098C860F21}" type="presParOf" srcId="{A5D3E557-D344-4DB7-8067-BF477208621A}" destId="{9EC027F7-41B4-44B4-B9D4-A8979A531D0F}" srcOrd="1" destOrd="0" presId="urn:microsoft.com/office/officeart/2005/8/layout/hProcess3"/>
    <dgm:cxn modelId="{E26D02ED-A5EA-432B-9482-AF86FD57AC90}" type="presParOf" srcId="{A5D3E557-D344-4DB7-8067-BF477208621A}" destId="{ADFA268A-B0EF-4588-9F28-A2A51BA21FB3}" srcOrd="2" destOrd="0" presId="urn:microsoft.com/office/officeart/2005/8/layout/hProcess3"/>
    <dgm:cxn modelId="{6482FAA2-FFCE-4772-B2E6-5AC7132302A5}" type="presParOf" srcId="{A5D3E557-D344-4DB7-8067-BF477208621A}" destId="{199BBFD6-5502-4CC9-B893-90812FFF4C0B}" srcOrd="3" destOrd="0" presId="urn:microsoft.com/office/officeart/2005/8/layout/hProcess3"/>
    <dgm:cxn modelId="{7F029529-4C7D-4599-988D-D0C8C4535BCD}" type="presParOf" srcId="{27976B5E-4BCD-4035-BE83-C5EAE6D93DAC}" destId="{EC96E34C-FB18-4BDB-B743-9E260DD42FA7}" srcOrd="4" destOrd="0" presId="urn:microsoft.com/office/officeart/2005/8/layout/hProcess3"/>
    <dgm:cxn modelId="{16332B61-8251-45B1-AE44-B4E2DE52FE97}" type="presParOf" srcId="{27976B5E-4BCD-4035-BE83-C5EAE6D93DAC}" destId="{8F3217D5-F0B5-461D-9EE7-D48F1AF0640A}" srcOrd="5" destOrd="0" presId="urn:microsoft.com/office/officeart/2005/8/layout/hProcess3"/>
    <dgm:cxn modelId="{F68A1782-F2DC-4D88-8891-9ABC1813FCCB}" type="presParOf" srcId="{8F3217D5-F0B5-461D-9EE7-D48F1AF0640A}" destId="{206AF479-0D98-4CA4-B354-C5CF8BBA9907}" srcOrd="0" destOrd="0" presId="urn:microsoft.com/office/officeart/2005/8/layout/hProcess3"/>
    <dgm:cxn modelId="{C80BE491-E006-4FFA-BA70-C1037C90B14B}" type="presParOf" srcId="{8F3217D5-F0B5-461D-9EE7-D48F1AF0640A}" destId="{B5124808-4EE7-4A64-A74D-77A5BA23A122}" srcOrd="1" destOrd="0" presId="urn:microsoft.com/office/officeart/2005/8/layout/hProcess3"/>
    <dgm:cxn modelId="{FA25C04A-CCF6-4A93-BDC7-0AE6951E4D77}" type="presParOf" srcId="{8F3217D5-F0B5-461D-9EE7-D48F1AF0640A}" destId="{5666764F-1434-4AD8-A91B-B13ECA9DDAF5}" srcOrd="2" destOrd="0" presId="urn:microsoft.com/office/officeart/2005/8/layout/hProcess3"/>
    <dgm:cxn modelId="{2831F0A6-C127-4AF2-9FB5-C362CA92C1D2}" type="presParOf" srcId="{8F3217D5-F0B5-461D-9EE7-D48F1AF0640A}" destId="{08859E44-49D3-4B3A-88C8-95E811CD19D2}" srcOrd="3" destOrd="0" presId="urn:microsoft.com/office/officeart/2005/8/layout/hProcess3"/>
    <dgm:cxn modelId="{B606A4F9-A112-42B2-941A-7A03A0CE2629}" type="presParOf" srcId="{27976B5E-4BCD-4035-BE83-C5EAE6D93DAC}" destId="{EA09D2B0-E1F8-4655-9296-C0B73F8DE5D4}" srcOrd="6" destOrd="0" presId="urn:microsoft.com/office/officeart/2005/8/layout/hProcess3"/>
    <dgm:cxn modelId="{458C4107-6C4A-41D3-8F11-36A7C3AB9E28}" type="presParOf" srcId="{27976B5E-4BCD-4035-BE83-C5EAE6D93DAC}" destId="{64649DA7-382C-4F1E-BF33-A885DD68A0FF}" srcOrd="7" destOrd="0" presId="urn:microsoft.com/office/officeart/2005/8/layout/hProcess3"/>
    <dgm:cxn modelId="{9AF131CA-F109-422E-ABCC-FE117931052B}" type="presParOf" srcId="{64649DA7-382C-4F1E-BF33-A885DD68A0FF}" destId="{7302EA93-7618-4577-BBDC-976666F57045}" srcOrd="0" destOrd="0" presId="urn:microsoft.com/office/officeart/2005/8/layout/hProcess3"/>
    <dgm:cxn modelId="{434EFC3B-872B-448E-9919-4C4D1D1D07BA}" type="presParOf" srcId="{64649DA7-382C-4F1E-BF33-A885DD68A0FF}" destId="{41965BD8-F74E-4F02-967D-BF48C1CAEBC7}" srcOrd="1" destOrd="0" presId="urn:microsoft.com/office/officeart/2005/8/layout/hProcess3"/>
    <dgm:cxn modelId="{13E8E20A-9701-4027-9197-C7344BE71650}" type="presParOf" srcId="{64649DA7-382C-4F1E-BF33-A885DD68A0FF}" destId="{74CA4B49-C43C-4D96-B1DB-4F17CA152F44}" srcOrd="2" destOrd="0" presId="urn:microsoft.com/office/officeart/2005/8/layout/hProcess3"/>
    <dgm:cxn modelId="{65C4FEE2-11C9-4A60-87C2-5E2E0DA2782C}" type="presParOf" srcId="{64649DA7-382C-4F1E-BF33-A885DD68A0FF}" destId="{3CA2742D-89AE-41B7-9CBA-FAC19794BA9B}" srcOrd="3" destOrd="0" presId="urn:microsoft.com/office/officeart/2005/8/layout/hProcess3"/>
    <dgm:cxn modelId="{8BA29307-32DB-49FF-ADBA-92292CCD6D93}" type="presParOf" srcId="{27976B5E-4BCD-4035-BE83-C5EAE6D93DAC}" destId="{FB48EF1B-A092-40EA-B4E7-18E45427538C}" srcOrd="8" destOrd="0" presId="urn:microsoft.com/office/officeart/2005/8/layout/hProcess3"/>
    <dgm:cxn modelId="{C8687442-A892-4D68-9559-8D4B9EAB5C44}" type="presParOf" srcId="{27976B5E-4BCD-4035-BE83-C5EAE6D93DAC}" destId="{A09E7B8B-E990-43E0-9F8D-2A75B156C3B3}" srcOrd="9" destOrd="0" presId="urn:microsoft.com/office/officeart/2005/8/layout/hProcess3"/>
    <dgm:cxn modelId="{C4B6E592-107C-4425-8EB9-CE39C496C55E}" type="presParOf" srcId="{A09E7B8B-E990-43E0-9F8D-2A75B156C3B3}" destId="{0E416901-A9CD-4111-B52D-6B4312FF8D45}" srcOrd="0" destOrd="0" presId="urn:microsoft.com/office/officeart/2005/8/layout/hProcess3"/>
    <dgm:cxn modelId="{9C27BC82-5BDA-4BAE-B50B-E25BE2B088EC}" type="presParOf" srcId="{A09E7B8B-E990-43E0-9F8D-2A75B156C3B3}" destId="{64BF1221-3C67-4765-88AE-BE0D60B8AB90}" srcOrd="1" destOrd="0" presId="urn:microsoft.com/office/officeart/2005/8/layout/hProcess3"/>
    <dgm:cxn modelId="{95B620F6-85F7-4D54-9900-D030B1E45344}" type="presParOf" srcId="{A09E7B8B-E990-43E0-9F8D-2A75B156C3B3}" destId="{0D6C963D-EA51-4AC2-B4F1-AA46CA41E10E}" srcOrd="2" destOrd="0" presId="urn:microsoft.com/office/officeart/2005/8/layout/hProcess3"/>
    <dgm:cxn modelId="{D793A74B-B94C-46A1-99FD-E71C82CF93E0}" type="presParOf" srcId="{A09E7B8B-E990-43E0-9F8D-2A75B156C3B3}" destId="{B6348430-D650-4354-9650-A24409FEBA15}" srcOrd="3" destOrd="0" presId="urn:microsoft.com/office/officeart/2005/8/layout/hProcess3"/>
    <dgm:cxn modelId="{B08276B9-937F-4A2B-BAB0-C2778243CBFF}" type="presParOf" srcId="{27976B5E-4BCD-4035-BE83-C5EAE6D93DAC}" destId="{5BDCF47E-3BCD-4549-B832-C3DE3114B820}" srcOrd="10" destOrd="0" presId="urn:microsoft.com/office/officeart/2005/8/layout/hProcess3"/>
    <dgm:cxn modelId="{A9F5D741-83D5-4EB5-8A76-5A0758517031}" type="presParOf" srcId="{27976B5E-4BCD-4035-BE83-C5EAE6D93DAC}" destId="{111F946C-4DC7-4397-9AE8-EC7687222448}" srcOrd="11" destOrd="0" presId="urn:microsoft.com/office/officeart/2005/8/layout/hProcess3"/>
    <dgm:cxn modelId="{C6F85DA4-EB15-4BA5-9550-9696C4326F14}" type="presParOf" srcId="{111F946C-4DC7-4397-9AE8-EC7687222448}" destId="{152C0999-4698-4EC4-AFFC-7276E9C5892D}" srcOrd="0" destOrd="0" presId="urn:microsoft.com/office/officeart/2005/8/layout/hProcess3"/>
    <dgm:cxn modelId="{FAA46341-6B21-47C4-B53A-E2F7D6E55D5D}" type="presParOf" srcId="{111F946C-4DC7-4397-9AE8-EC7687222448}" destId="{4D6D9EFC-9096-474F-A41C-B24FC8350A77}" srcOrd="1" destOrd="0" presId="urn:microsoft.com/office/officeart/2005/8/layout/hProcess3"/>
    <dgm:cxn modelId="{0AD31151-C525-4B3B-9129-486D1D2AA36E}" type="presParOf" srcId="{111F946C-4DC7-4397-9AE8-EC7687222448}" destId="{13CBD617-5344-4A6B-95A5-0860489C9BEE}" srcOrd="2" destOrd="0" presId="urn:microsoft.com/office/officeart/2005/8/layout/hProcess3"/>
    <dgm:cxn modelId="{EFAB40D6-4C98-4244-AA4D-D7B91DD29BED}" type="presParOf" srcId="{111F946C-4DC7-4397-9AE8-EC7687222448}" destId="{490DDFC9-435B-4952-9631-05CA2D0F8D7D}" srcOrd="3" destOrd="0" presId="urn:microsoft.com/office/officeart/2005/8/layout/hProcess3"/>
    <dgm:cxn modelId="{D277AB39-AB04-48F9-A98B-984362A57B90}" type="presParOf" srcId="{27976B5E-4BCD-4035-BE83-C5EAE6D93DAC}" destId="{08CC1343-AA64-47DC-B0E5-7993A206ED90}" srcOrd="12" destOrd="0" presId="urn:microsoft.com/office/officeart/2005/8/layout/hProcess3"/>
    <dgm:cxn modelId="{3CBC5D06-8ABE-4431-A547-2674CE773B45}" type="presParOf" srcId="{27976B5E-4BCD-4035-BE83-C5EAE6D93DAC}" destId="{4220221A-5B03-4C53-A5EF-3A5248326736}" srcOrd="13" destOrd="0" presId="urn:microsoft.com/office/officeart/2005/8/layout/hProcess3"/>
    <dgm:cxn modelId="{4A122D0D-DDDF-4AD6-9D4F-0831AB64A4EB}" type="presParOf" srcId="{4220221A-5B03-4C53-A5EF-3A5248326736}" destId="{EBE54756-A300-4EF8-9200-9375F1257216}" srcOrd="0" destOrd="0" presId="urn:microsoft.com/office/officeart/2005/8/layout/hProcess3"/>
    <dgm:cxn modelId="{7C84FF93-80C7-4497-9ABE-F8CABBCB8899}" type="presParOf" srcId="{4220221A-5B03-4C53-A5EF-3A5248326736}" destId="{7C68468B-0766-4FF6-A1BF-4D94D395AD52}" srcOrd="1" destOrd="0" presId="urn:microsoft.com/office/officeart/2005/8/layout/hProcess3"/>
    <dgm:cxn modelId="{9CB0F50D-70E4-4940-B28E-94F618EB74FF}" type="presParOf" srcId="{4220221A-5B03-4C53-A5EF-3A5248326736}" destId="{58059E83-0CA9-4918-9555-C59C32C6ACC7}" srcOrd="2" destOrd="0" presId="urn:microsoft.com/office/officeart/2005/8/layout/hProcess3"/>
    <dgm:cxn modelId="{6A22F460-FE78-4DCB-9725-3EC21F833BDF}" type="presParOf" srcId="{4220221A-5B03-4C53-A5EF-3A5248326736}" destId="{9393B8F1-84D9-4C1B-B8D3-4921994C9EE9}" srcOrd="3" destOrd="0" presId="urn:microsoft.com/office/officeart/2005/8/layout/hProcess3"/>
    <dgm:cxn modelId="{1B321313-C9C3-4628-A593-58618FF29DAE}" type="presParOf" srcId="{27976B5E-4BCD-4035-BE83-C5EAE6D93DAC}" destId="{5B44C4AD-2E90-4BB1-8B2C-DC02F8E293CB}" srcOrd="14" destOrd="0" presId="urn:microsoft.com/office/officeart/2005/8/layout/hProcess3"/>
    <dgm:cxn modelId="{9B83441C-1071-4306-94AB-A7AF9CFC55D1}" type="presParOf" srcId="{27976B5E-4BCD-4035-BE83-C5EAE6D93DAC}" destId="{F7E12DB7-149D-4588-B5D8-789A18191361}" srcOrd="15" destOrd="0" presId="urn:microsoft.com/office/officeart/2005/8/layout/hProcess3"/>
    <dgm:cxn modelId="{4206A27A-C342-4AE7-A74F-2AB763753CFB}" type="presParOf" srcId="{F7E12DB7-149D-4588-B5D8-789A18191361}" destId="{2F62E5E6-56D5-43ED-BC90-C4DD64C256DF}" srcOrd="0" destOrd="0" presId="urn:microsoft.com/office/officeart/2005/8/layout/hProcess3"/>
    <dgm:cxn modelId="{7DDD2D39-4841-4F5C-A5A1-5A9A05A201B2}" type="presParOf" srcId="{F7E12DB7-149D-4588-B5D8-789A18191361}" destId="{2F222D22-C843-41AF-9840-1D944586DCF3}" srcOrd="1" destOrd="0" presId="urn:microsoft.com/office/officeart/2005/8/layout/hProcess3"/>
    <dgm:cxn modelId="{7A3233C7-71EA-4D99-9D66-910F943D2229}" type="presParOf" srcId="{F7E12DB7-149D-4588-B5D8-789A18191361}" destId="{D7CE05A5-89FA-4690-80A8-E63E2CF58314}" srcOrd="2" destOrd="0" presId="urn:microsoft.com/office/officeart/2005/8/layout/hProcess3"/>
    <dgm:cxn modelId="{5F36DC1A-574F-472F-A6E8-B9381EC3F65D}" type="presParOf" srcId="{F7E12DB7-149D-4588-B5D8-789A18191361}" destId="{900B39DE-75F6-405A-8992-B35D602DB53B}" srcOrd="3" destOrd="0" presId="urn:microsoft.com/office/officeart/2005/8/layout/hProcess3"/>
    <dgm:cxn modelId="{3F356036-AEA5-4E7F-A2DD-BDEE6975B6F2}" type="presParOf" srcId="{27976B5E-4BCD-4035-BE83-C5EAE6D93DAC}" destId="{6DFB8DE0-6CD0-4ED2-93C1-928318235F41}" srcOrd="16" destOrd="0" presId="urn:microsoft.com/office/officeart/2005/8/layout/hProcess3"/>
    <dgm:cxn modelId="{D1685F2B-91F4-4CCD-BD27-703C4AB1C769}" type="presParOf" srcId="{27976B5E-4BCD-4035-BE83-C5EAE6D93DAC}" destId="{8F8C5FD0-6C11-4747-B162-AD12B84D7AD5}" srcOrd="17" destOrd="0" presId="urn:microsoft.com/office/officeart/2005/8/layout/hProcess3"/>
    <dgm:cxn modelId="{819F64E9-F26B-413C-823D-809C4AEE20F7}" type="presParOf" srcId="{8F8C5FD0-6C11-4747-B162-AD12B84D7AD5}" destId="{F53E6264-E49B-4D78-A571-8223263A8AD7}" srcOrd="0" destOrd="0" presId="urn:microsoft.com/office/officeart/2005/8/layout/hProcess3"/>
    <dgm:cxn modelId="{CCC92B73-BD3A-47F0-9250-7C5FDD4B25C8}" type="presParOf" srcId="{8F8C5FD0-6C11-4747-B162-AD12B84D7AD5}" destId="{7F8E56B7-7174-4080-855E-C67C2F717FD1}" srcOrd="1" destOrd="0" presId="urn:microsoft.com/office/officeart/2005/8/layout/hProcess3"/>
    <dgm:cxn modelId="{7DEDA583-1F0A-4759-9FEF-A5DBEADFA26D}" type="presParOf" srcId="{8F8C5FD0-6C11-4747-B162-AD12B84D7AD5}" destId="{6AFF313D-4864-403B-B6DC-9D56FD6D522A}" srcOrd="2" destOrd="0" presId="urn:microsoft.com/office/officeart/2005/8/layout/hProcess3"/>
    <dgm:cxn modelId="{9735703F-6110-415D-9678-6BA4C85610B0}" type="presParOf" srcId="{8F8C5FD0-6C11-4747-B162-AD12B84D7AD5}" destId="{1F1ED4F0-01BB-4EDD-84A4-DCA13516CDFE}" srcOrd="3" destOrd="0" presId="urn:microsoft.com/office/officeart/2005/8/layout/hProcess3"/>
    <dgm:cxn modelId="{BDA07994-B17B-46A5-B788-7593C60299C3}" type="presParOf" srcId="{27976B5E-4BCD-4035-BE83-C5EAE6D93DAC}" destId="{C8774062-CE76-4225-95C9-6E1214AB0484}" srcOrd="18" destOrd="0" presId="urn:microsoft.com/office/officeart/2005/8/layout/hProcess3"/>
    <dgm:cxn modelId="{2B00762B-0615-4AFE-A894-7732D6A051C5}" type="presParOf" srcId="{27976B5E-4BCD-4035-BE83-C5EAE6D93DAC}" destId="{E2FA1789-1C2B-474A-924B-FF24E1FC3557}" srcOrd="19" destOrd="0" presId="urn:microsoft.com/office/officeart/2005/8/layout/hProcess3"/>
    <dgm:cxn modelId="{D3667E18-DE61-42F4-A265-2A606D20F154}" type="presParOf" srcId="{27976B5E-4BCD-4035-BE83-C5EAE6D93DAC}" destId="{78D6CF76-88FB-4254-A55C-4E6734859287}" srcOrd="2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C1FA-5943-49C8-A735-7B1F242C873B}">
      <dsp:nvSpPr>
        <dsp:cNvPr id="0" name=""/>
        <dsp:cNvSpPr/>
      </dsp:nvSpPr>
      <dsp:spPr>
        <a:xfrm>
          <a:off x="4396185" y="1016764"/>
          <a:ext cx="2167711" cy="5097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Internet Based Learning System</a:t>
          </a:r>
          <a:endParaRPr lang="en-US" sz="1000" kern="1200" dirty="0"/>
        </a:p>
      </dsp:txBody>
      <dsp:txXfrm>
        <a:off x="4411114" y="1031693"/>
        <a:ext cx="2137853" cy="479855"/>
      </dsp:txXfrm>
    </dsp:sp>
    <dsp:sp modelId="{61995ED0-D752-4060-AF18-B224E78C9CA4}">
      <dsp:nvSpPr>
        <dsp:cNvPr id="0" name=""/>
        <dsp:cNvSpPr/>
      </dsp:nvSpPr>
      <dsp:spPr>
        <a:xfrm>
          <a:off x="3100899" y="1526478"/>
          <a:ext cx="2379142" cy="203885"/>
        </a:xfrm>
        <a:custGeom>
          <a:avLst/>
          <a:gdLst/>
          <a:ahLst/>
          <a:cxnLst/>
          <a:rect l="0" t="0" r="0" b="0"/>
          <a:pathLst>
            <a:path>
              <a:moveTo>
                <a:pt x="2379142" y="0"/>
              </a:moveTo>
              <a:lnTo>
                <a:pt x="2379142" y="101942"/>
              </a:lnTo>
              <a:lnTo>
                <a:pt x="0" y="101942"/>
              </a:lnTo>
              <a:lnTo>
                <a:pt x="0" y="2038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05A34-2CDF-4419-A669-2F801C4303DA}">
      <dsp:nvSpPr>
        <dsp:cNvPr id="0" name=""/>
        <dsp:cNvSpPr/>
      </dsp:nvSpPr>
      <dsp:spPr>
        <a:xfrm>
          <a:off x="2316652" y="1730364"/>
          <a:ext cx="1568494" cy="509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Login Authentication</a:t>
          </a:r>
          <a:endParaRPr lang="en-US" sz="1000" kern="1200" dirty="0"/>
        </a:p>
      </dsp:txBody>
      <dsp:txXfrm>
        <a:off x="2331581" y="1745293"/>
        <a:ext cx="1538636" cy="479855"/>
      </dsp:txXfrm>
    </dsp:sp>
    <dsp:sp modelId="{947A65D8-16AA-467F-B515-6FF42F84C2D1}">
      <dsp:nvSpPr>
        <dsp:cNvPr id="0" name=""/>
        <dsp:cNvSpPr/>
      </dsp:nvSpPr>
      <dsp:spPr>
        <a:xfrm>
          <a:off x="3055179" y="2240078"/>
          <a:ext cx="91440" cy="203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F1654-E523-447C-974B-C577349B9D6F}">
      <dsp:nvSpPr>
        <dsp:cNvPr id="0" name=""/>
        <dsp:cNvSpPr/>
      </dsp:nvSpPr>
      <dsp:spPr>
        <a:xfrm>
          <a:off x="2200735" y="2443964"/>
          <a:ext cx="1800327" cy="50971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Server-Side View</a:t>
          </a:r>
          <a:endParaRPr lang="en-US" sz="1000" kern="1200" dirty="0"/>
        </a:p>
      </dsp:txBody>
      <dsp:txXfrm>
        <a:off x="2215664" y="2458893"/>
        <a:ext cx="1770469" cy="479855"/>
      </dsp:txXfrm>
    </dsp:sp>
    <dsp:sp modelId="{C80984E0-169B-4082-8EE9-8ABC03F44FFD}">
      <dsp:nvSpPr>
        <dsp:cNvPr id="0" name=""/>
        <dsp:cNvSpPr/>
      </dsp:nvSpPr>
      <dsp:spPr>
        <a:xfrm>
          <a:off x="3055179" y="2953677"/>
          <a:ext cx="91440" cy="203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F0D396-BFB1-4E85-A6D3-165AC4F3C469}">
      <dsp:nvSpPr>
        <dsp:cNvPr id="0" name=""/>
        <dsp:cNvSpPr/>
      </dsp:nvSpPr>
      <dsp:spPr>
        <a:xfrm>
          <a:off x="2272907" y="3157563"/>
          <a:ext cx="1655984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Admin’s Dashboard</a:t>
          </a:r>
          <a:endParaRPr lang="en-US" sz="1000" kern="1200" dirty="0"/>
        </a:p>
      </dsp:txBody>
      <dsp:txXfrm>
        <a:off x="2287836" y="3172492"/>
        <a:ext cx="1626126" cy="479855"/>
      </dsp:txXfrm>
    </dsp:sp>
    <dsp:sp modelId="{DFF30FA9-E1D9-4C77-8150-8A376A718981}">
      <dsp:nvSpPr>
        <dsp:cNvPr id="0" name=""/>
        <dsp:cNvSpPr/>
      </dsp:nvSpPr>
      <dsp:spPr>
        <a:xfrm>
          <a:off x="616043" y="3667277"/>
          <a:ext cx="2484855" cy="203885"/>
        </a:xfrm>
        <a:custGeom>
          <a:avLst/>
          <a:gdLst/>
          <a:ahLst/>
          <a:cxnLst/>
          <a:rect l="0" t="0" r="0" b="0"/>
          <a:pathLst>
            <a:path>
              <a:moveTo>
                <a:pt x="2484855" y="0"/>
              </a:moveTo>
              <a:lnTo>
                <a:pt x="2484855" y="101942"/>
              </a:lnTo>
              <a:lnTo>
                <a:pt x="0" y="101942"/>
              </a:lnTo>
              <a:lnTo>
                <a:pt x="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B7DA7-A244-4CCF-8A83-66E106459D66}">
      <dsp:nvSpPr>
        <dsp:cNvPr id="0" name=""/>
        <dsp:cNvSpPr/>
      </dsp:nvSpPr>
      <dsp:spPr>
        <a:xfrm>
          <a:off x="8320" y="3871163"/>
          <a:ext cx="1215446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Add New Page</a:t>
          </a:r>
          <a:endParaRPr lang="en-US" sz="1000" kern="1200" dirty="0"/>
        </a:p>
      </dsp:txBody>
      <dsp:txXfrm>
        <a:off x="23249" y="3886092"/>
        <a:ext cx="1185588" cy="479855"/>
      </dsp:txXfrm>
    </dsp:sp>
    <dsp:sp modelId="{B31EACCB-0B58-4810-96B8-7BCB3EC246B0}">
      <dsp:nvSpPr>
        <dsp:cNvPr id="0" name=""/>
        <dsp:cNvSpPr/>
      </dsp:nvSpPr>
      <dsp:spPr>
        <a:xfrm>
          <a:off x="1835423" y="3667277"/>
          <a:ext cx="1265475" cy="203885"/>
        </a:xfrm>
        <a:custGeom>
          <a:avLst/>
          <a:gdLst/>
          <a:ahLst/>
          <a:cxnLst/>
          <a:rect l="0" t="0" r="0" b="0"/>
          <a:pathLst>
            <a:path>
              <a:moveTo>
                <a:pt x="1265475" y="0"/>
              </a:moveTo>
              <a:lnTo>
                <a:pt x="1265475" y="101942"/>
              </a:lnTo>
              <a:lnTo>
                <a:pt x="0" y="101942"/>
              </a:lnTo>
              <a:lnTo>
                <a:pt x="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5CB19-8E63-496B-98B7-AC985028BC2F}">
      <dsp:nvSpPr>
        <dsp:cNvPr id="0" name=""/>
        <dsp:cNvSpPr/>
      </dsp:nvSpPr>
      <dsp:spPr>
        <a:xfrm>
          <a:off x="1453138" y="3871163"/>
          <a:ext cx="764570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Categories</a:t>
          </a:r>
          <a:endParaRPr lang="en-US" sz="1000" kern="1200" dirty="0"/>
        </a:p>
      </dsp:txBody>
      <dsp:txXfrm>
        <a:off x="1468067" y="3886092"/>
        <a:ext cx="734712" cy="479855"/>
      </dsp:txXfrm>
    </dsp:sp>
    <dsp:sp modelId="{479C009A-895B-4422-B7D5-CF8F09E0A774}">
      <dsp:nvSpPr>
        <dsp:cNvPr id="0" name=""/>
        <dsp:cNvSpPr/>
      </dsp:nvSpPr>
      <dsp:spPr>
        <a:xfrm>
          <a:off x="2829365" y="3667277"/>
          <a:ext cx="271533" cy="203885"/>
        </a:xfrm>
        <a:custGeom>
          <a:avLst/>
          <a:gdLst/>
          <a:ahLst/>
          <a:cxnLst/>
          <a:rect l="0" t="0" r="0" b="0"/>
          <a:pathLst>
            <a:path>
              <a:moveTo>
                <a:pt x="271533" y="0"/>
              </a:moveTo>
              <a:lnTo>
                <a:pt x="271533" y="101942"/>
              </a:lnTo>
              <a:lnTo>
                <a:pt x="0" y="101942"/>
              </a:lnTo>
              <a:lnTo>
                <a:pt x="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34DB4-F7C9-4096-9387-7CD6C2CC585F}">
      <dsp:nvSpPr>
        <dsp:cNvPr id="0" name=""/>
        <dsp:cNvSpPr/>
      </dsp:nvSpPr>
      <dsp:spPr>
        <a:xfrm>
          <a:off x="2447080" y="3871163"/>
          <a:ext cx="764570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Manage Admins</a:t>
          </a:r>
          <a:endParaRPr lang="en-US" sz="1000" kern="1200" dirty="0"/>
        </a:p>
      </dsp:txBody>
      <dsp:txXfrm>
        <a:off x="2462009" y="3886092"/>
        <a:ext cx="734712" cy="479855"/>
      </dsp:txXfrm>
    </dsp:sp>
    <dsp:sp modelId="{FBE56A83-C24C-4DC2-AD5A-F9D7C3A1F4D7}">
      <dsp:nvSpPr>
        <dsp:cNvPr id="0" name=""/>
        <dsp:cNvSpPr/>
      </dsp:nvSpPr>
      <dsp:spPr>
        <a:xfrm>
          <a:off x="3100899" y="3667277"/>
          <a:ext cx="722408" cy="20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42"/>
              </a:lnTo>
              <a:lnTo>
                <a:pt x="722408" y="101942"/>
              </a:lnTo>
              <a:lnTo>
                <a:pt x="722408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CC9CE-7FBB-4A70-A478-2BE119F24673}">
      <dsp:nvSpPr>
        <dsp:cNvPr id="0" name=""/>
        <dsp:cNvSpPr/>
      </dsp:nvSpPr>
      <dsp:spPr>
        <a:xfrm>
          <a:off x="3441022" y="3871163"/>
          <a:ext cx="764570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Comments</a:t>
          </a:r>
          <a:endParaRPr lang="en-US" sz="1000" kern="1200" dirty="0"/>
        </a:p>
      </dsp:txBody>
      <dsp:txXfrm>
        <a:off x="3455951" y="3886092"/>
        <a:ext cx="734712" cy="479855"/>
      </dsp:txXfrm>
    </dsp:sp>
    <dsp:sp modelId="{5E79F35F-DABD-436E-BA0F-5D7386806BE4}">
      <dsp:nvSpPr>
        <dsp:cNvPr id="0" name=""/>
        <dsp:cNvSpPr/>
      </dsp:nvSpPr>
      <dsp:spPr>
        <a:xfrm>
          <a:off x="3100899" y="3667277"/>
          <a:ext cx="1716350" cy="20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42"/>
              </a:lnTo>
              <a:lnTo>
                <a:pt x="1716350" y="101942"/>
              </a:lnTo>
              <a:lnTo>
                <a:pt x="171635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6E543-F960-4624-91F0-7E7C4D8F2C8B}">
      <dsp:nvSpPr>
        <dsp:cNvPr id="0" name=""/>
        <dsp:cNvSpPr/>
      </dsp:nvSpPr>
      <dsp:spPr>
        <a:xfrm>
          <a:off x="4434964" y="3871163"/>
          <a:ext cx="764570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Live Blog</a:t>
          </a:r>
          <a:endParaRPr lang="en-US" sz="1000" kern="1200" dirty="0"/>
        </a:p>
      </dsp:txBody>
      <dsp:txXfrm>
        <a:off x="4449893" y="3886092"/>
        <a:ext cx="734712" cy="479855"/>
      </dsp:txXfrm>
    </dsp:sp>
    <dsp:sp modelId="{7CB9293F-AF7D-4E28-9AB5-9199B9B315EC}">
      <dsp:nvSpPr>
        <dsp:cNvPr id="0" name=""/>
        <dsp:cNvSpPr/>
      </dsp:nvSpPr>
      <dsp:spPr>
        <a:xfrm>
          <a:off x="3100899" y="3667277"/>
          <a:ext cx="2710293" cy="20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42"/>
              </a:lnTo>
              <a:lnTo>
                <a:pt x="2710293" y="101942"/>
              </a:lnTo>
              <a:lnTo>
                <a:pt x="2710293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AAA34-6921-40E1-9760-C3E0474F89CD}">
      <dsp:nvSpPr>
        <dsp:cNvPr id="0" name=""/>
        <dsp:cNvSpPr/>
      </dsp:nvSpPr>
      <dsp:spPr>
        <a:xfrm>
          <a:off x="5428907" y="3871163"/>
          <a:ext cx="764570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Logout</a:t>
          </a:r>
          <a:endParaRPr lang="en-US" sz="1000" kern="1200" dirty="0"/>
        </a:p>
      </dsp:txBody>
      <dsp:txXfrm>
        <a:off x="5443836" y="3886092"/>
        <a:ext cx="734712" cy="479855"/>
      </dsp:txXfrm>
    </dsp:sp>
    <dsp:sp modelId="{7B6D1292-2EB0-4E0C-9123-4C52FBB7C532}">
      <dsp:nvSpPr>
        <dsp:cNvPr id="0" name=""/>
        <dsp:cNvSpPr/>
      </dsp:nvSpPr>
      <dsp:spPr>
        <a:xfrm>
          <a:off x="5480041" y="1526478"/>
          <a:ext cx="2379142" cy="20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42"/>
              </a:lnTo>
              <a:lnTo>
                <a:pt x="2379142" y="101942"/>
              </a:lnTo>
              <a:lnTo>
                <a:pt x="2379142" y="20388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EB47D-DEE7-4D8C-98FF-EF98880F3A5F}">
      <dsp:nvSpPr>
        <dsp:cNvPr id="0" name=""/>
        <dsp:cNvSpPr/>
      </dsp:nvSpPr>
      <dsp:spPr>
        <a:xfrm>
          <a:off x="7074936" y="1730364"/>
          <a:ext cx="1568494" cy="50971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Client-Side View</a:t>
          </a:r>
          <a:endParaRPr lang="en-US" sz="1000" kern="1200" dirty="0"/>
        </a:p>
      </dsp:txBody>
      <dsp:txXfrm>
        <a:off x="7089865" y="1745293"/>
        <a:ext cx="1538636" cy="479855"/>
      </dsp:txXfrm>
    </dsp:sp>
    <dsp:sp modelId="{42AEA19C-E66B-49E7-B0E3-F8925095190A}">
      <dsp:nvSpPr>
        <dsp:cNvPr id="0" name=""/>
        <dsp:cNvSpPr/>
      </dsp:nvSpPr>
      <dsp:spPr>
        <a:xfrm>
          <a:off x="5296005" y="2240078"/>
          <a:ext cx="2563178" cy="203885"/>
        </a:xfrm>
        <a:custGeom>
          <a:avLst/>
          <a:gdLst/>
          <a:ahLst/>
          <a:cxnLst/>
          <a:rect l="0" t="0" r="0" b="0"/>
          <a:pathLst>
            <a:path>
              <a:moveTo>
                <a:pt x="2563178" y="0"/>
              </a:moveTo>
              <a:lnTo>
                <a:pt x="2563178" y="101942"/>
              </a:lnTo>
              <a:lnTo>
                <a:pt x="0" y="101942"/>
              </a:lnTo>
              <a:lnTo>
                <a:pt x="0" y="2038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8E5AC4-4BF9-43D7-8129-D80B1DCB8E93}">
      <dsp:nvSpPr>
        <dsp:cNvPr id="0" name=""/>
        <dsp:cNvSpPr/>
      </dsp:nvSpPr>
      <dsp:spPr>
        <a:xfrm>
          <a:off x="4522099" y="2443964"/>
          <a:ext cx="1547812" cy="5097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Top Navigation Panel</a:t>
          </a:r>
          <a:endParaRPr lang="en-US" sz="1000" kern="1200" dirty="0"/>
        </a:p>
      </dsp:txBody>
      <dsp:txXfrm>
        <a:off x="4537028" y="2458893"/>
        <a:ext cx="1517954" cy="479855"/>
      </dsp:txXfrm>
    </dsp:sp>
    <dsp:sp modelId="{2CC9A190-91CF-49CC-9F6D-18314DDC78EC}">
      <dsp:nvSpPr>
        <dsp:cNvPr id="0" name=""/>
        <dsp:cNvSpPr/>
      </dsp:nvSpPr>
      <dsp:spPr>
        <a:xfrm>
          <a:off x="7077520" y="2240078"/>
          <a:ext cx="781662" cy="203885"/>
        </a:xfrm>
        <a:custGeom>
          <a:avLst/>
          <a:gdLst/>
          <a:ahLst/>
          <a:cxnLst/>
          <a:rect l="0" t="0" r="0" b="0"/>
          <a:pathLst>
            <a:path>
              <a:moveTo>
                <a:pt x="781662" y="0"/>
              </a:moveTo>
              <a:lnTo>
                <a:pt x="781662" y="101942"/>
              </a:lnTo>
              <a:lnTo>
                <a:pt x="0" y="101942"/>
              </a:lnTo>
              <a:lnTo>
                <a:pt x="0" y="2038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B87CB9-4826-4F00-81E7-6DE82BF8688B}">
      <dsp:nvSpPr>
        <dsp:cNvPr id="0" name=""/>
        <dsp:cNvSpPr/>
      </dsp:nvSpPr>
      <dsp:spPr>
        <a:xfrm>
          <a:off x="6299283" y="2443964"/>
          <a:ext cx="1556475" cy="5097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Main Content Panel</a:t>
          </a:r>
          <a:endParaRPr lang="en-US" sz="1000" kern="1200" dirty="0"/>
        </a:p>
      </dsp:txBody>
      <dsp:txXfrm>
        <a:off x="6314212" y="2458893"/>
        <a:ext cx="1526617" cy="479855"/>
      </dsp:txXfrm>
    </dsp:sp>
    <dsp:sp modelId="{BDE67AA0-1DF3-41F7-B822-FB2D90845413}">
      <dsp:nvSpPr>
        <dsp:cNvPr id="0" name=""/>
        <dsp:cNvSpPr/>
      </dsp:nvSpPr>
      <dsp:spPr>
        <a:xfrm>
          <a:off x="7031800" y="2953677"/>
          <a:ext cx="91440" cy="203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4EBB-E30F-4B0A-B450-5E21FE253D23}">
      <dsp:nvSpPr>
        <dsp:cNvPr id="0" name=""/>
        <dsp:cNvSpPr/>
      </dsp:nvSpPr>
      <dsp:spPr>
        <a:xfrm>
          <a:off x="6695235" y="3157563"/>
          <a:ext cx="764570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Blog Page</a:t>
          </a:r>
          <a:endParaRPr lang="en-US" sz="1000" kern="1200" dirty="0"/>
        </a:p>
      </dsp:txBody>
      <dsp:txXfrm>
        <a:off x="6710164" y="3172492"/>
        <a:ext cx="734712" cy="479855"/>
      </dsp:txXfrm>
    </dsp:sp>
    <dsp:sp modelId="{0F2712A0-D3AF-49EC-989E-09C7BBCC0A6F}">
      <dsp:nvSpPr>
        <dsp:cNvPr id="0" name=""/>
        <dsp:cNvSpPr/>
      </dsp:nvSpPr>
      <dsp:spPr>
        <a:xfrm>
          <a:off x="7031800" y="3667277"/>
          <a:ext cx="91440" cy="203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388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63D1E0-28A9-4530-AB70-68689EC4BE47}">
      <dsp:nvSpPr>
        <dsp:cNvPr id="0" name=""/>
        <dsp:cNvSpPr/>
      </dsp:nvSpPr>
      <dsp:spPr>
        <a:xfrm>
          <a:off x="6422849" y="3871163"/>
          <a:ext cx="1309343" cy="50971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Post Details</a:t>
          </a:r>
          <a:endParaRPr lang="en-US" sz="1000" kern="1200" dirty="0"/>
        </a:p>
      </dsp:txBody>
      <dsp:txXfrm>
        <a:off x="6437778" y="3886092"/>
        <a:ext cx="1279485" cy="479855"/>
      </dsp:txXfrm>
    </dsp:sp>
    <dsp:sp modelId="{E45A5D86-AAA9-481D-BFF5-559D5B10CE62}">
      <dsp:nvSpPr>
        <dsp:cNvPr id="0" name=""/>
        <dsp:cNvSpPr/>
      </dsp:nvSpPr>
      <dsp:spPr>
        <a:xfrm>
          <a:off x="7859183" y="2240078"/>
          <a:ext cx="1076703" cy="20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42"/>
              </a:lnTo>
              <a:lnTo>
                <a:pt x="1076703" y="101942"/>
              </a:lnTo>
              <a:lnTo>
                <a:pt x="1076703" y="2038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4308A-CA87-4278-A88E-4368CF963858}">
      <dsp:nvSpPr>
        <dsp:cNvPr id="0" name=""/>
        <dsp:cNvSpPr/>
      </dsp:nvSpPr>
      <dsp:spPr>
        <a:xfrm>
          <a:off x="8085129" y="2443964"/>
          <a:ext cx="1701514" cy="5097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Side Navigation Panel</a:t>
          </a:r>
          <a:endParaRPr lang="en-US" sz="1000" kern="1200" dirty="0"/>
        </a:p>
      </dsp:txBody>
      <dsp:txXfrm>
        <a:off x="8100058" y="2458893"/>
        <a:ext cx="1671656" cy="479855"/>
      </dsp:txXfrm>
    </dsp:sp>
    <dsp:sp modelId="{05E65625-5A4F-43F7-9EF7-0DD6FA5B2433}">
      <dsp:nvSpPr>
        <dsp:cNvPr id="0" name=""/>
        <dsp:cNvSpPr/>
      </dsp:nvSpPr>
      <dsp:spPr>
        <a:xfrm>
          <a:off x="7859183" y="2240078"/>
          <a:ext cx="2746958" cy="203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942"/>
              </a:lnTo>
              <a:lnTo>
                <a:pt x="2746958" y="101942"/>
              </a:lnTo>
              <a:lnTo>
                <a:pt x="2746958" y="2038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3AE74-F1C8-4F5E-AE53-545988FC4296}">
      <dsp:nvSpPr>
        <dsp:cNvPr id="0" name=""/>
        <dsp:cNvSpPr/>
      </dsp:nvSpPr>
      <dsp:spPr>
        <a:xfrm>
          <a:off x="10016015" y="2443964"/>
          <a:ext cx="1180252" cy="5097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Footer Panel</a:t>
          </a:r>
          <a:endParaRPr lang="en-US" sz="1000" kern="1200" dirty="0"/>
        </a:p>
      </dsp:txBody>
      <dsp:txXfrm>
        <a:off x="10030944" y="2458893"/>
        <a:ext cx="1150394" cy="4798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Login Authentication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Admin’s Dashboard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Add New Post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Categories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Admins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Comments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Live Blog / Logout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Login Authentication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Admin’s Dashboard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Add New Post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Categories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Admins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Comments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Live Blog / Logout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Login Authentication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Admin’s Dashboard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Add New Post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Categories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Admins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Comments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Live Blog / Logout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Login Authentication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Admin’s Dashboard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Add New Post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Categories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Admins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Comments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Live Blog / Logout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Login Authentication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Admin’s Dashboard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Add New Post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Categories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Comments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Live Blog / Logout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Login Authentication</a:t>
          </a:r>
          <a:endParaRPr lang="en-US" sz="900" kern="1200" dirty="0"/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Admin’s Dashboard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Add New Post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Categories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Comments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Live Blog / Logout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111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2361" y="0"/>
        <a:ext cx="673692" cy="444500"/>
      </dsp:txXfrm>
    </dsp:sp>
    <dsp:sp modelId="{0C7BC0D1-427B-485C-BEE3-7490B8ACEF2D}">
      <dsp:nvSpPr>
        <dsp:cNvPr id="0" name=""/>
        <dsp:cNvSpPr/>
      </dsp:nvSpPr>
      <dsp:spPr>
        <a:xfrm>
          <a:off x="1006484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Login Authentication</a:t>
          </a:r>
          <a:endParaRPr lang="en-US" sz="900" kern="1200" dirty="0"/>
        </a:p>
      </dsp:txBody>
      <dsp:txXfrm>
        <a:off x="1228734" y="0"/>
        <a:ext cx="673692" cy="444500"/>
      </dsp:txXfrm>
    </dsp:sp>
    <dsp:sp modelId="{505E0926-7D40-4471-9011-66F2FC14E479}">
      <dsp:nvSpPr>
        <dsp:cNvPr id="0" name=""/>
        <dsp:cNvSpPr/>
      </dsp:nvSpPr>
      <dsp:spPr>
        <a:xfrm>
          <a:off x="2012857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Server-Side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2235107" y="0"/>
        <a:ext cx="673692" cy="444500"/>
      </dsp:txXfrm>
    </dsp:sp>
    <dsp:sp modelId="{4071E327-FE89-4CBB-A7CA-9C4992E9B37F}">
      <dsp:nvSpPr>
        <dsp:cNvPr id="0" name=""/>
        <dsp:cNvSpPr/>
      </dsp:nvSpPr>
      <dsp:spPr>
        <a:xfrm>
          <a:off x="3019230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Admin’s Dashboard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41480" y="0"/>
        <a:ext cx="673692" cy="444500"/>
      </dsp:txXfrm>
    </dsp:sp>
    <dsp:sp modelId="{01DD8729-EE97-45CC-9F03-E2C355143CEF}">
      <dsp:nvSpPr>
        <dsp:cNvPr id="0" name=""/>
        <dsp:cNvSpPr/>
      </dsp:nvSpPr>
      <dsp:spPr>
        <a:xfrm>
          <a:off x="4025603" y="0"/>
          <a:ext cx="1118192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Add New Post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247853" y="0"/>
        <a:ext cx="673692" cy="444500"/>
      </dsp:txXfrm>
    </dsp:sp>
    <dsp:sp modelId="{021526E2-CE1F-4BD6-BD01-871610BE9F46}">
      <dsp:nvSpPr>
        <dsp:cNvPr id="0" name=""/>
        <dsp:cNvSpPr/>
      </dsp:nvSpPr>
      <dsp:spPr>
        <a:xfrm>
          <a:off x="5031976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Categories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5254226" y="0"/>
        <a:ext cx="673692" cy="444500"/>
      </dsp:txXfrm>
    </dsp:sp>
    <dsp:sp modelId="{023493A7-7674-48A1-B879-C04388DCF7D7}">
      <dsp:nvSpPr>
        <dsp:cNvPr id="0" name=""/>
        <dsp:cNvSpPr/>
      </dsp:nvSpPr>
      <dsp:spPr>
        <a:xfrm>
          <a:off x="6038349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Admins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260599" y="0"/>
        <a:ext cx="673692" cy="444500"/>
      </dsp:txXfrm>
    </dsp:sp>
    <dsp:sp modelId="{BFB99A78-2A5C-4E7C-B725-60841E9C4F0E}">
      <dsp:nvSpPr>
        <dsp:cNvPr id="0" name=""/>
        <dsp:cNvSpPr/>
      </dsp:nvSpPr>
      <dsp:spPr>
        <a:xfrm>
          <a:off x="7044722" y="0"/>
          <a:ext cx="1118192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Comments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7266972" y="0"/>
        <a:ext cx="673692" cy="444500"/>
      </dsp:txXfrm>
    </dsp:sp>
    <dsp:sp modelId="{5D484D28-1075-42A1-8D2D-ECF2807CC846}">
      <dsp:nvSpPr>
        <dsp:cNvPr id="0" name=""/>
        <dsp:cNvSpPr/>
      </dsp:nvSpPr>
      <dsp:spPr>
        <a:xfrm>
          <a:off x="8051095" y="0"/>
          <a:ext cx="1118192" cy="444500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Live Blog / Logout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8273345" y="0"/>
        <a:ext cx="673692" cy="444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7A7CF-8DE1-4B96-9FBC-78305EC0160E}">
      <dsp:nvSpPr>
        <dsp:cNvPr id="0" name=""/>
        <dsp:cNvSpPr/>
      </dsp:nvSpPr>
      <dsp:spPr>
        <a:xfrm>
          <a:off x="0" y="7360"/>
          <a:ext cx="10863617" cy="2592000"/>
        </a:xfrm>
        <a:prstGeom prst="right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15A0AC-B4BD-4484-8E44-6806B08438AE}">
      <dsp:nvSpPr>
        <dsp:cNvPr id="0" name=""/>
        <dsp:cNvSpPr/>
      </dsp:nvSpPr>
      <dsp:spPr>
        <a:xfrm>
          <a:off x="8877855" y="655361"/>
          <a:ext cx="1334081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Footer Panel</a:t>
          </a:r>
          <a:endParaRPr lang="en-US" sz="1800" b="1" i="0" kern="1200" dirty="0"/>
        </a:p>
      </dsp:txBody>
      <dsp:txXfrm>
        <a:off x="8877855" y="655361"/>
        <a:ext cx="1334081" cy="1296000"/>
      </dsp:txXfrm>
    </dsp:sp>
    <dsp:sp modelId="{A56353F6-F471-408A-B757-A0CA15D9F460}">
      <dsp:nvSpPr>
        <dsp:cNvPr id="0" name=""/>
        <dsp:cNvSpPr/>
      </dsp:nvSpPr>
      <dsp:spPr>
        <a:xfrm>
          <a:off x="7276957" y="655361"/>
          <a:ext cx="1334081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Side Navigation Panel</a:t>
          </a:r>
          <a:endParaRPr lang="en-US" sz="1800" b="1" i="0" kern="1200" dirty="0"/>
        </a:p>
      </dsp:txBody>
      <dsp:txXfrm>
        <a:off x="7276957" y="655361"/>
        <a:ext cx="1334081" cy="1296000"/>
      </dsp:txXfrm>
    </dsp:sp>
    <dsp:sp modelId="{F7CEED47-10B8-47FE-88D5-AF58410B0DAD}">
      <dsp:nvSpPr>
        <dsp:cNvPr id="0" name=""/>
        <dsp:cNvSpPr/>
      </dsp:nvSpPr>
      <dsp:spPr>
        <a:xfrm>
          <a:off x="5676058" y="655361"/>
          <a:ext cx="1334081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/>
            <a:t>Main Content Panel</a:t>
          </a:r>
          <a:endParaRPr lang="en-US" sz="1800" b="1" i="0" kern="1200" dirty="0"/>
        </a:p>
      </dsp:txBody>
      <dsp:txXfrm>
        <a:off x="5676058" y="655361"/>
        <a:ext cx="1334081" cy="1296000"/>
      </dsp:txXfrm>
    </dsp:sp>
    <dsp:sp modelId="{EE28C7CC-BF39-4841-A45C-99D471E8F60C}">
      <dsp:nvSpPr>
        <dsp:cNvPr id="0" name=""/>
        <dsp:cNvSpPr/>
      </dsp:nvSpPr>
      <dsp:spPr>
        <a:xfrm>
          <a:off x="4075160" y="655361"/>
          <a:ext cx="1334081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smtClean="0"/>
            <a:t>Top Navigation Panel</a:t>
          </a:r>
          <a:endParaRPr lang="en-US" sz="1800" b="1" i="0" kern="1200" dirty="0"/>
        </a:p>
      </dsp:txBody>
      <dsp:txXfrm>
        <a:off x="4075160" y="655361"/>
        <a:ext cx="1334081" cy="1296000"/>
      </dsp:txXfrm>
    </dsp:sp>
    <dsp:sp modelId="{249FEC83-9032-42E3-9C72-5C7749CECE40}">
      <dsp:nvSpPr>
        <dsp:cNvPr id="0" name=""/>
        <dsp:cNvSpPr/>
      </dsp:nvSpPr>
      <dsp:spPr>
        <a:xfrm>
          <a:off x="2474261" y="655361"/>
          <a:ext cx="1334081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 smtClean="0"/>
            <a:t>Client-Side View</a:t>
          </a:r>
          <a:endParaRPr lang="en-US" sz="1800" b="1" i="0" kern="1200" dirty="0"/>
        </a:p>
      </dsp:txBody>
      <dsp:txXfrm>
        <a:off x="2474261" y="655361"/>
        <a:ext cx="1334081" cy="1296000"/>
      </dsp:txXfrm>
    </dsp:sp>
    <dsp:sp modelId="{64EBF055-DDCD-4C50-BBBB-E57641D30BBD}">
      <dsp:nvSpPr>
        <dsp:cNvPr id="0" name=""/>
        <dsp:cNvSpPr/>
      </dsp:nvSpPr>
      <dsp:spPr>
        <a:xfrm>
          <a:off x="873363" y="655361"/>
          <a:ext cx="1334081" cy="129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baseline="0" dirty="0" smtClean="0"/>
            <a:t>IBLS</a:t>
          </a:r>
          <a:endParaRPr lang="en-US" sz="1800" b="1" i="0" kern="1200" baseline="0" dirty="0"/>
        </a:p>
      </dsp:txBody>
      <dsp:txXfrm>
        <a:off x="873363" y="655361"/>
        <a:ext cx="1334081" cy="129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447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6727" y="0"/>
        <a:ext cx="1221035" cy="444500"/>
      </dsp:txXfrm>
    </dsp:sp>
    <dsp:sp modelId="{505E0926-7D40-4471-9011-66F2FC14E479}">
      <dsp:nvSpPr>
        <dsp:cNvPr id="0" name=""/>
        <dsp:cNvSpPr/>
      </dsp:nvSpPr>
      <dsp:spPr>
        <a:xfrm>
          <a:off x="1503459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Client-Side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25709" y="0"/>
        <a:ext cx="1221035" cy="444500"/>
      </dsp:txXfrm>
    </dsp:sp>
    <dsp:sp modelId="{4071E327-FE89-4CBB-A7CA-9C4992E9B37F}">
      <dsp:nvSpPr>
        <dsp:cNvPr id="0" name=""/>
        <dsp:cNvSpPr/>
      </dsp:nvSpPr>
      <dsp:spPr>
        <a:xfrm>
          <a:off x="3002441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Top Navigation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3224691" y="0"/>
        <a:ext cx="1221035" cy="444500"/>
      </dsp:txXfrm>
    </dsp:sp>
    <dsp:sp modelId="{01DD8729-EE97-45CC-9F03-E2C355143CEF}">
      <dsp:nvSpPr>
        <dsp:cNvPr id="0" name=""/>
        <dsp:cNvSpPr/>
      </dsp:nvSpPr>
      <dsp:spPr>
        <a:xfrm>
          <a:off x="4501423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Main Content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723673" y="0"/>
        <a:ext cx="1221035" cy="444500"/>
      </dsp:txXfrm>
    </dsp:sp>
    <dsp:sp modelId="{021526E2-CE1F-4BD6-BD01-871610BE9F46}">
      <dsp:nvSpPr>
        <dsp:cNvPr id="0" name=""/>
        <dsp:cNvSpPr/>
      </dsp:nvSpPr>
      <dsp:spPr>
        <a:xfrm>
          <a:off x="6000405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Side Navigation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22655" y="0"/>
        <a:ext cx="1221035" cy="444500"/>
      </dsp:txXfrm>
    </dsp:sp>
    <dsp:sp modelId="{023493A7-7674-48A1-B879-C04388DCF7D7}">
      <dsp:nvSpPr>
        <dsp:cNvPr id="0" name=""/>
        <dsp:cNvSpPr/>
      </dsp:nvSpPr>
      <dsp:spPr>
        <a:xfrm>
          <a:off x="7499387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Footer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721637" y="0"/>
        <a:ext cx="1221035" cy="444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447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6727" y="0"/>
        <a:ext cx="1221035" cy="444500"/>
      </dsp:txXfrm>
    </dsp:sp>
    <dsp:sp modelId="{505E0926-7D40-4471-9011-66F2FC14E479}">
      <dsp:nvSpPr>
        <dsp:cNvPr id="0" name=""/>
        <dsp:cNvSpPr/>
      </dsp:nvSpPr>
      <dsp:spPr>
        <a:xfrm>
          <a:off x="1503459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Client-Side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25709" y="0"/>
        <a:ext cx="1221035" cy="444500"/>
      </dsp:txXfrm>
    </dsp:sp>
    <dsp:sp modelId="{4071E327-FE89-4CBB-A7CA-9C4992E9B37F}">
      <dsp:nvSpPr>
        <dsp:cNvPr id="0" name=""/>
        <dsp:cNvSpPr/>
      </dsp:nvSpPr>
      <dsp:spPr>
        <a:xfrm>
          <a:off x="3002441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Top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24691" y="0"/>
        <a:ext cx="1221035" cy="444500"/>
      </dsp:txXfrm>
    </dsp:sp>
    <dsp:sp modelId="{01DD8729-EE97-45CC-9F03-E2C355143CEF}">
      <dsp:nvSpPr>
        <dsp:cNvPr id="0" name=""/>
        <dsp:cNvSpPr/>
      </dsp:nvSpPr>
      <dsp:spPr>
        <a:xfrm>
          <a:off x="4501423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Main Content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4723673" y="0"/>
        <a:ext cx="1221035" cy="444500"/>
      </dsp:txXfrm>
    </dsp:sp>
    <dsp:sp modelId="{021526E2-CE1F-4BD6-BD01-871610BE9F46}">
      <dsp:nvSpPr>
        <dsp:cNvPr id="0" name=""/>
        <dsp:cNvSpPr/>
      </dsp:nvSpPr>
      <dsp:spPr>
        <a:xfrm>
          <a:off x="6000405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Side Navigation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22655" y="0"/>
        <a:ext cx="1221035" cy="444500"/>
      </dsp:txXfrm>
    </dsp:sp>
    <dsp:sp modelId="{023493A7-7674-48A1-B879-C04388DCF7D7}">
      <dsp:nvSpPr>
        <dsp:cNvPr id="0" name=""/>
        <dsp:cNvSpPr/>
      </dsp:nvSpPr>
      <dsp:spPr>
        <a:xfrm>
          <a:off x="7499387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Footer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721637" y="0"/>
        <a:ext cx="1221035" cy="444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447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6727" y="0"/>
        <a:ext cx="1221035" cy="444500"/>
      </dsp:txXfrm>
    </dsp:sp>
    <dsp:sp modelId="{505E0926-7D40-4471-9011-66F2FC14E479}">
      <dsp:nvSpPr>
        <dsp:cNvPr id="0" name=""/>
        <dsp:cNvSpPr/>
      </dsp:nvSpPr>
      <dsp:spPr>
        <a:xfrm>
          <a:off x="1503459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Client-Side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25709" y="0"/>
        <a:ext cx="1221035" cy="444500"/>
      </dsp:txXfrm>
    </dsp:sp>
    <dsp:sp modelId="{4071E327-FE89-4CBB-A7CA-9C4992E9B37F}">
      <dsp:nvSpPr>
        <dsp:cNvPr id="0" name=""/>
        <dsp:cNvSpPr/>
      </dsp:nvSpPr>
      <dsp:spPr>
        <a:xfrm>
          <a:off x="3002441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Top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24691" y="0"/>
        <a:ext cx="1221035" cy="444500"/>
      </dsp:txXfrm>
    </dsp:sp>
    <dsp:sp modelId="{01DD8729-EE97-45CC-9F03-E2C355143CEF}">
      <dsp:nvSpPr>
        <dsp:cNvPr id="0" name=""/>
        <dsp:cNvSpPr/>
      </dsp:nvSpPr>
      <dsp:spPr>
        <a:xfrm>
          <a:off x="4501423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Main Content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723673" y="0"/>
        <a:ext cx="1221035" cy="444500"/>
      </dsp:txXfrm>
    </dsp:sp>
    <dsp:sp modelId="{021526E2-CE1F-4BD6-BD01-871610BE9F46}">
      <dsp:nvSpPr>
        <dsp:cNvPr id="0" name=""/>
        <dsp:cNvSpPr/>
      </dsp:nvSpPr>
      <dsp:spPr>
        <a:xfrm>
          <a:off x="6000405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Side Navigation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22655" y="0"/>
        <a:ext cx="1221035" cy="444500"/>
      </dsp:txXfrm>
    </dsp:sp>
    <dsp:sp modelId="{023493A7-7674-48A1-B879-C04388DCF7D7}">
      <dsp:nvSpPr>
        <dsp:cNvPr id="0" name=""/>
        <dsp:cNvSpPr/>
      </dsp:nvSpPr>
      <dsp:spPr>
        <a:xfrm>
          <a:off x="7499387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Footer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721637" y="0"/>
        <a:ext cx="1221035" cy="444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447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6727" y="0"/>
        <a:ext cx="1221035" cy="444500"/>
      </dsp:txXfrm>
    </dsp:sp>
    <dsp:sp modelId="{505E0926-7D40-4471-9011-66F2FC14E479}">
      <dsp:nvSpPr>
        <dsp:cNvPr id="0" name=""/>
        <dsp:cNvSpPr/>
      </dsp:nvSpPr>
      <dsp:spPr>
        <a:xfrm>
          <a:off x="1503459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Client-Side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25709" y="0"/>
        <a:ext cx="1221035" cy="444500"/>
      </dsp:txXfrm>
    </dsp:sp>
    <dsp:sp modelId="{4071E327-FE89-4CBB-A7CA-9C4992E9B37F}">
      <dsp:nvSpPr>
        <dsp:cNvPr id="0" name=""/>
        <dsp:cNvSpPr/>
      </dsp:nvSpPr>
      <dsp:spPr>
        <a:xfrm>
          <a:off x="3002441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Top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24691" y="0"/>
        <a:ext cx="1221035" cy="444500"/>
      </dsp:txXfrm>
    </dsp:sp>
    <dsp:sp modelId="{01DD8729-EE97-45CC-9F03-E2C355143CEF}">
      <dsp:nvSpPr>
        <dsp:cNvPr id="0" name=""/>
        <dsp:cNvSpPr/>
      </dsp:nvSpPr>
      <dsp:spPr>
        <a:xfrm>
          <a:off x="4501423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Main Content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723673" y="0"/>
        <a:ext cx="1221035" cy="444500"/>
      </dsp:txXfrm>
    </dsp:sp>
    <dsp:sp modelId="{021526E2-CE1F-4BD6-BD01-871610BE9F46}">
      <dsp:nvSpPr>
        <dsp:cNvPr id="0" name=""/>
        <dsp:cNvSpPr/>
      </dsp:nvSpPr>
      <dsp:spPr>
        <a:xfrm>
          <a:off x="6000405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Side Navigation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6222655" y="0"/>
        <a:ext cx="1221035" cy="444500"/>
      </dsp:txXfrm>
    </dsp:sp>
    <dsp:sp modelId="{023493A7-7674-48A1-B879-C04388DCF7D7}">
      <dsp:nvSpPr>
        <dsp:cNvPr id="0" name=""/>
        <dsp:cNvSpPr/>
      </dsp:nvSpPr>
      <dsp:spPr>
        <a:xfrm>
          <a:off x="7499387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Footer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721637" y="0"/>
        <a:ext cx="1221035" cy="4445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447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6727" y="0"/>
        <a:ext cx="1221035" cy="444500"/>
      </dsp:txXfrm>
    </dsp:sp>
    <dsp:sp modelId="{505E0926-7D40-4471-9011-66F2FC14E479}">
      <dsp:nvSpPr>
        <dsp:cNvPr id="0" name=""/>
        <dsp:cNvSpPr/>
      </dsp:nvSpPr>
      <dsp:spPr>
        <a:xfrm>
          <a:off x="1503459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Client-Side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25709" y="0"/>
        <a:ext cx="1221035" cy="444500"/>
      </dsp:txXfrm>
    </dsp:sp>
    <dsp:sp modelId="{4071E327-FE89-4CBB-A7CA-9C4992E9B37F}">
      <dsp:nvSpPr>
        <dsp:cNvPr id="0" name=""/>
        <dsp:cNvSpPr/>
      </dsp:nvSpPr>
      <dsp:spPr>
        <a:xfrm>
          <a:off x="3002441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Top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24691" y="0"/>
        <a:ext cx="1221035" cy="444500"/>
      </dsp:txXfrm>
    </dsp:sp>
    <dsp:sp modelId="{01DD8729-EE97-45CC-9F03-E2C355143CEF}">
      <dsp:nvSpPr>
        <dsp:cNvPr id="0" name=""/>
        <dsp:cNvSpPr/>
      </dsp:nvSpPr>
      <dsp:spPr>
        <a:xfrm>
          <a:off x="4501423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Main Content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723673" y="0"/>
        <a:ext cx="1221035" cy="444500"/>
      </dsp:txXfrm>
    </dsp:sp>
    <dsp:sp modelId="{021526E2-CE1F-4BD6-BD01-871610BE9F46}">
      <dsp:nvSpPr>
        <dsp:cNvPr id="0" name=""/>
        <dsp:cNvSpPr/>
      </dsp:nvSpPr>
      <dsp:spPr>
        <a:xfrm>
          <a:off x="6000405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Side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222655" y="0"/>
        <a:ext cx="1221035" cy="444500"/>
      </dsp:txXfrm>
    </dsp:sp>
    <dsp:sp modelId="{023493A7-7674-48A1-B879-C04388DCF7D7}">
      <dsp:nvSpPr>
        <dsp:cNvPr id="0" name=""/>
        <dsp:cNvSpPr/>
      </dsp:nvSpPr>
      <dsp:spPr>
        <a:xfrm>
          <a:off x="7499387" y="0"/>
          <a:ext cx="1665535" cy="444500"/>
        </a:xfrm>
        <a:prstGeom prst="chevron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tx1"/>
              </a:solidFill>
            </a:rPr>
            <a:t>Footer Panel</a:t>
          </a:r>
          <a:endParaRPr lang="en-US" sz="900" kern="1200" dirty="0">
            <a:solidFill>
              <a:schemeClr val="tx1"/>
            </a:solidFill>
          </a:endParaRPr>
        </a:p>
      </dsp:txBody>
      <dsp:txXfrm>
        <a:off x="7721637" y="0"/>
        <a:ext cx="1221035" cy="444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6C31A-683D-45DF-A67D-4DDF3165BEB4}">
      <dsp:nvSpPr>
        <dsp:cNvPr id="0" name=""/>
        <dsp:cNvSpPr/>
      </dsp:nvSpPr>
      <dsp:spPr>
        <a:xfrm>
          <a:off x="447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baseline="0" dirty="0" smtClean="0">
              <a:solidFill>
                <a:schemeClr val="bg1"/>
              </a:solidFill>
            </a:rPr>
            <a:t>IBLS</a:t>
          </a:r>
          <a:endParaRPr lang="en-US" sz="900" kern="1200" baseline="0" dirty="0">
            <a:solidFill>
              <a:schemeClr val="bg1"/>
            </a:solidFill>
          </a:endParaRPr>
        </a:p>
      </dsp:txBody>
      <dsp:txXfrm>
        <a:off x="226727" y="0"/>
        <a:ext cx="1221035" cy="444500"/>
      </dsp:txXfrm>
    </dsp:sp>
    <dsp:sp modelId="{505E0926-7D40-4471-9011-66F2FC14E479}">
      <dsp:nvSpPr>
        <dsp:cNvPr id="0" name=""/>
        <dsp:cNvSpPr/>
      </dsp:nvSpPr>
      <dsp:spPr>
        <a:xfrm>
          <a:off x="1503459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Client-Side View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1725709" y="0"/>
        <a:ext cx="1221035" cy="444500"/>
      </dsp:txXfrm>
    </dsp:sp>
    <dsp:sp modelId="{4071E327-FE89-4CBB-A7CA-9C4992E9B37F}">
      <dsp:nvSpPr>
        <dsp:cNvPr id="0" name=""/>
        <dsp:cNvSpPr/>
      </dsp:nvSpPr>
      <dsp:spPr>
        <a:xfrm>
          <a:off x="3002441" y="0"/>
          <a:ext cx="1665535" cy="444500"/>
        </a:xfrm>
        <a:prstGeom prst="chevron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Top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3224691" y="0"/>
        <a:ext cx="1221035" cy="444500"/>
      </dsp:txXfrm>
    </dsp:sp>
    <dsp:sp modelId="{01DD8729-EE97-45CC-9F03-E2C355143CEF}">
      <dsp:nvSpPr>
        <dsp:cNvPr id="0" name=""/>
        <dsp:cNvSpPr/>
      </dsp:nvSpPr>
      <dsp:spPr>
        <a:xfrm>
          <a:off x="4501423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Main Content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4723673" y="0"/>
        <a:ext cx="1221035" cy="444500"/>
      </dsp:txXfrm>
    </dsp:sp>
    <dsp:sp modelId="{021526E2-CE1F-4BD6-BD01-871610BE9F46}">
      <dsp:nvSpPr>
        <dsp:cNvPr id="0" name=""/>
        <dsp:cNvSpPr/>
      </dsp:nvSpPr>
      <dsp:spPr>
        <a:xfrm>
          <a:off x="6000405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Side Navigation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6222655" y="0"/>
        <a:ext cx="1221035" cy="444500"/>
      </dsp:txXfrm>
    </dsp:sp>
    <dsp:sp modelId="{023493A7-7674-48A1-B879-C04388DCF7D7}">
      <dsp:nvSpPr>
        <dsp:cNvPr id="0" name=""/>
        <dsp:cNvSpPr/>
      </dsp:nvSpPr>
      <dsp:spPr>
        <a:xfrm>
          <a:off x="7499387" y="0"/>
          <a:ext cx="1665535" cy="444500"/>
        </a:xfrm>
        <a:prstGeom prst="chevron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bg1"/>
              </a:solidFill>
            </a:rPr>
            <a:t>Footer Panel</a:t>
          </a:r>
          <a:endParaRPr lang="en-US" sz="900" kern="1200" dirty="0">
            <a:solidFill>
              <a:schemeClr val="bg1"/>
            </a:solidFill>
          </a:endParaRPr>
        </a:p>
      </dsp:txBody>
      <dsp:txXfrm>
        <a:off x="7721637" y="0"/>
        <a:ext cx="1221035" cy="444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6CF76-88FB-4254-A55C-4E6734859287}">
      <dsp:nvSpPr>
        <dsp:cNvPr id="0" name=""/>
        <dsp:cNvSpPr/>
      </dsp:nvSpPr>
      <dsp:spPr>
        <a:xfrm>
          <a:off x="0" y="17709"/>
          <a:ext cx="10603173" cy="3816000"/>
        </a:xfrm>
        <a:prstGeom prst="rightArrow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8E56B7-7174-4080-855E-C67C2F717FD1}">
      <dsp:nvSpPr>
        <dsp:cNvPr id="0" name=""/>
        <dsp:cNvSpPr/>
      </dsp:nvSpPr>
      <dsp:spPr>
        <a:xfrm>
          <a:off x="8811945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Live Blog / Logout</a:t>
          </a:r>
          <a:endParaRPr lang="en-US" sz="1200" b="1" kern="1200" dirty="0"/>
        </a:p>
      </dsp:txBody>
      <dsp:txXfrm>
        <a:off x="8811945" y="971709"/>
        <a:ext cx="828372" cy="1908000"/>
      </dsp:txXfrm>
    </dsp:sp>
    <dsp:sp modelId="{2F222D22-C843-41AF-9840-1D944586DCF3}">
      <dsp:nvSpPr>
        <dsp:cNvPr id="0" name=""/>
        <dsp:cNvSpPr/>
      </dsp:nvSpPr>
      <dsp:spPr>
        <a:xfrm>
          <a:off x="7817898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Comments</a:t>
          </a:r>
          <a:endParaRPr lang="en-US" sz="1200" b="1" kern="1200" dirty="0"/>
        </a:p>
      </dsp:txBody>
      <dsp:txXfrm>
        <a:off x="7817898" y="971709"/>
        <a:ext cx="828372" cy="1908000"/>
      </dsp:txXfrm>
    </dsp:sp>
    <dsp:sp modelId="{7C68468B-0766-4FF6-A1BF-4D94D395AD52}">
      <dsp:nvSpPr>
        <dsp:cNvPr id="0" name=""/>
        <dsp:cNvSpPr/>
      </dsp:nvSpPr>
      <dsp:spPr>
        <a:xfrm>
          <a:off x="6823850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Admins</a:t>
          </a:r>
          <a:endParaRPr lang="en-US" sz="1200" b="1" kern="1200" dirty="0"/>
        </a:p>
      </dsp:txBody>
      <dsp:txXfrm>
        <a:off x="6823850" y="971709"/>
        <a:ext cx="828372" cy="1908000"/>
      </dsp:txXfrm>
    </dsp:sp>
    <dsp:sp modelId="{4D6D9EFC-9096-474F-A41C-B24FC8350A77}">
      <dsp:nvSpPr>
        <dsp:cNvPr id="0" name=""/>
        <dsp:cNvSpPr/>
      </dsp:nvSpPr>
      <dsp:spPr>
        <a:xfrm>
          <a:off x="5829803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Categories</a:t>
          </a:r>
          <a:endParaRPr lang="en-US" sz="1200" b="1" kern="1200" dirty="0"/>
        </a:p>
      </dsp:txBody>
      <dsp:txXfrm>
        <a:off x="5829803" y="971709"/>
        <a:ext cx="828372" cy="1908000"/>
      </dsp:txXfrm>
    </dsp:sp>
    <dsp:sp modelId="{64BF1221-3C67-4765-88AE-BE0D60B8AB90}">
      <dsp:nvSpPr>
        <dsp:cNvPr id="0" name=""/>
        <dsp:cNvSpPr/>
      </dsp:nvSpPr>
      <dsp:spPr>
        <a:xfrm>
          <a:off x="4835755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Add New Post</a:t>
          </a:r>
          <a:endParaRPr lang="en-US" sz="1200" b="1" kern="1200" dirty="0"/>
        </a:p>
      </dsp:txBody>
      <dsp:txXfrm>
        <a:off x="4835755" y="971709"/>
        <a:ext cx="828372" cy="1908000"/>
      </dsp:txXfrm>
    </dsp:sp>
    <dsp:sp modelId="{41965BD8-F74E-4F02-967D-BF48C1CAEBC7}">
      <dsp:nvSpPr>
        <dsp:cNvPr id="0" name=""/>
        <dsp:cNvSpPr/>
      </dsp:nvSpPr>
      <dsp:spPr>
        <a:xfrm>
          <a:off x="3841708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Admin’s Dashboard</a:t>
          </a:r>
          <a:endParaRPr lang="en-US" sz="1200" b="1" kern="1200" dirty="0"/>
        </a:p>
      </dsp:txBody>
      <dsp:txXfrm>
        <a:off x="3841708" y="971709"/>
        <a:ext cx="828372" cy="1908000"/>
      </dsp:txXfrm>
    </dsp:sp>
    <dsp:sp modelId="{B5124808-4EE7-4A64-A74D-77A5BA23A122}">
      <dsp:nvSpPr>
        <dsp:cNvPr id="0" name=""/>
        <dsp:cNvSpPr/>
      </dsp:nvSpPr>
      <dsp:spPr>
        <a:xfrm>
          <a:off x="2847660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Server-Side View</a:t>
          </a:r>
          <a:endParaRPr lang="en-US" sz="1200" b="1" kern="1200" dirty="0"/>
        </a:p>
      </dsp:txBody>
      <dsp:txXfrm>
        <a:off x="2847660" y="971709"/>
        <a:ext cx="828372" cy="1908000"/>
      </dsp:txXfrm>
    </dsp:sp>
    <dsp:sp modelId="{9EC027F7-41B4-44B4-B9D4-A8979A531D0F}">
      <dsp:nvSpPr>
        <dsp:cNvPr id="0" name=""/>
        <dsp:cNvSpPr/>
      </dsp:nvSpPr>
      <dsp:spPr>
        <a:xfrm>
          <a:off x="1853613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Login Authentication</a:t>
          </a:r>
          <a:endParaRPr lang="en-US" sz="1200" b="1" kern="1200" dirty="0"/>
        </a:p>
      </dsp:txBody>
      <dsp:txXfrm>
        <a:off x="1853613" y="971709"/>
        <a:ext cx="828372" cy="1908000"/>
      </dsp:txXfrm>
    </dsp:sp>
    <dsp:sp modelId="{EBB13B7C-50E7-4B48-9B69-A2A6B66CF43C}">
      <dsp:nvSpPr>
        <dsp:cNvPr id="0" name=""/>
        <dsp:cNvSpPr/>
      </dsp:nvSpPr>
      <dsp:spPr>
        <a:xfrm>
          <a:off x="859565" y="971709"/>
          <a:ext cx="828372" cy="190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/>
            <a:t>IBLS</a:t>
          </a:r>
          <a:endParaRPr lang="en-US" sz="1200" b="1" kern="1200" baseline="0" dirty="0"/>
        </a:p>
      </dsp:txBody>
      <dsp:txXfrm>
        <a:off x="859565" y="971709"/>
        <a:ext cx="828372" cy="190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03AE-CDCC-401E-920F-9C54B00D9A68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E77D-EF78-4BA9-B9ED-F789413AE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228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6CA01-EFAD-4C2F-85C7-1E639EDF8054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58992-4557-4A8E-9E5D-2764FBE1BB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9109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©</a:t>
            </a:r>
            <a:r>
              <a:rPr lang="en-US" dirty="0" err="1" smtClean="0"/>
              <a:t>nafizkamal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002060"/>
                </a:solidFill>
              </a:defRPr>
            </a:lvl1pPr>
          </a:lstStyle>
          <a:p>
            <a:fld id="{750ED507-636E-45DA-986F-D30EFB7A906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11300" y="330200"/>
            <a:ext cx="12700" cy="7239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1511300" y="1028700"/>
            <a:ext cx="9169400" cy="381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615950"/>
            <a:ext cx="6146800" cy="4572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7639514" y="615950"/>
            <a:ext cx="3041186" cy="342464"/>
          </a:xfrm>
          <a:prstGeom prst="roundRect">
            <a:avLst/>
          </a:prstGeom>
          <a:solidFill>
            <a:srgbClr val="1718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Internet Based Learning 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18660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9C27-DF6A-4DB3-8402-BAEBDE8530C1}" type="datetimeFigureOut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38B3-8A99-40CC-A69E-3B00567935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977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©</a:t>
            </a:r>
            <a:r>
              <a:rPr lang="en-US" dirty="0" err="1" smtClean="0"/>
              <a:t>nafizkamal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1">
                <a:solidFill>
                  <a:srgbClr val="002060"/>
                </a:solidFill>
              </a:defRPr>
            </a:lvl1pPr>
          </a:lstStyle>
          <a:p>
            <a:fld id="{BA17D41B-FBD2-4B99-9DA8-CE8A3EC300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257300" y="1447800"/>
            <a:ext cx="3733800" cy="6985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5728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7F365-0FD0-4240-B278-9AD550796354}" type="datetime1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©nafizkamal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D507-636E-45DA-986F-D30EFB7A90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92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2F09-C95D-4D07-832A-25F9583EFE88}" type="datetime1">
              <a:rPr lang="en-US" smtClean="0"/>
              <a:pPr/>
              <a:t>04-Feb-21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©nafizkamal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7D41B-FBD2-4B99-9DA8-CE8A3EC300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883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diagramLayout" Target="../diagrams/layout16.xml"/><Relationship Id="rId7" Type="http://schemas.openxmlformats.org/officeDocument/2006/relationships/diagramLayout" Target="../diagrams/layout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7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microsoft.com/office/2007/relationships/diagramDrawing" Target="../diagrams/drawing16.xml"/><Relationship Id="rId4" Type="http://schemas.openxmlformats.org/officeDocument/2006/relationships/diagramQuickStyle" Target="../diagrams/quickStyle16.xml"/><Relationship Id="rId9" Type="http://schemas.openxmlformats.org/officeDocument/2006/relationships/diagramColors" Target="../diagrams/colors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microsoft.com/office/2007/relationships/diagramDrawing" Target="../diagrams/drawing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diagramColors" Target="../diagrams/colors4.xml"/><Relationship Id="rId10" Type="http://schemas.microsoft.com/office/2007/relationships/diagramDrawing" Target="../diagrams/drawing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diagramColors" Target="../diagrams/colors7.xml"/><Relationship Id="rId10" Type="http://schemas.microsoft.com/office/2007/relationships/diagramDrawing" Target="../diagrams/drawing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microsoft.com/office/2007/relationships/diagramDrawing" Target="../diagrams/drawing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500" y="1371600"/>
            <a:ext cx="6477000" cy="58477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Internet Based Learning System</a:t>
            </a:r>
            <a:endParaRPr lang="en-US" sz="3200" b="1" dirty="0">
              <a:solidFill>
                <a:srgbClr val="00B0F0"/>
              </a:solidFill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4943" y="397763"/>
            <a:ext cx="5905500" cy="55399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0" rIns="0" rtlCol="0">
            <a:spAutoFit/>
          </a:bodyPr>
          <a:lstStyle/>
          <a:p>
            <a:r>
              <a:rPr lang="en-US" sz="3000" b="1" dirty="0" smtClean="0">
                <a:effectLst>
                  <a:outerShdw blurRad="50800" dist="50800" dir="5400000" algn="ctr" rotWithShape="0">
                    <a:srgbClr val="000000">
                      <a:alpha val="20000"/>
                    </a:srgbClr>
                  </a:outerShdw>
                </a:effectLst>
              </a:rPr>
              <a:t>Internet Based Learning System</a:t>
            </a:r>
            <a:endParaRPr lang="en-US" sz="3000" b="1" dirty="0">
              <a:effectLst>
                <a:outerShdw blurRad="50800" dist="50800" dir="5400000" algn="ctr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4943" y="1048613"/>
            <a:ext cx="581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Presentation By Md. </a:t>
            </a:r>
            <a:r>
              <a:rPr lang="en-U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Nafiz</a:t>
            </a:r>
            <a:r>
              <a:rPr 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Kamal</a:t>
            </a:r>
            <a:endParaRPr lang="en-US" sz="1400" b="1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10643" y="195942"/>
            <a:ext cx="6019800" cy="76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10643" y="1453242"/>
            <a:ext cx="6019800" cy="76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623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Server-Side Presentation Flow 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3784771949"/>
              </p:ext>
            </p:extLst>
          </p:nvPr>
        </p:nvGraphicFramePr>
        <p:xfrm>
          <a:off x="750627" y="1225549"/>
          <a:ext cx="10603173" cy="3851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92421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2900" y="1993900"/>
            <a:ext cx="312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By clicking 'Server Side' button in the navigation panel, the page will redirect to Login Page for authentication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Here admin must provide valid username and password to login.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After successful login user will access to server side view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1970656"/>
            <a:ext cx="5956301" cy="3043687"/>
          </a:xfrm>
          <a:prstGeom prst="rect">
            <a:avLst/>
          </a:prstGeom>
        </p:spPr>
      </p:pic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xmlns="" val="2001679613"/>
              </p:ext>
            </p:extLst>
          </p:nvPr>
        </p:nvGraphicFramePr>
        <p:xfrm>
          <a:off x="1524001" y="1123209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89264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Admin’s Dashboard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74" y="1742854"/>
            <a:ext cx="6615659" cy="43882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24000" y="2158584"/>
            <a:ext cx="3707567" cy="199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after successful login, page will redirect to Admin's Dashboard; In here admin has the view of all post titles with their corresponding Author, Category, Banner, Published Time, Comments. Admin can also take action as Edit or Delete a post or check the Live preview look in Client-side view.</a:t>
            </a:r>
            <a:endParaRPr lang="en-US" sz="1200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2270201201"/>
              </p:ext>
            </p:extLst>
          </p:nvPr>
        </p:nvGraphicFramePr>
        <p:xfrm>
          <a:off x="1524000" y="1076104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5955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Add New Post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49" y="1746250"/>
            <a:ext cx="6427101" cy="4381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1" y="2278504"/>
            <a:ext cx="286811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New post can be published by filling the form.</a:t>
            </a:r>
            <a:endParaRPr lang="en-US" sz="12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3411152277"/>
              </p:ext>
            </p:extLst>
          </p:nvPr>
        </p:nvGraphicFramePr>
        <p:xfrm>
          <a:off x="1524000" y="107950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60112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49" y="1746250"/>
            <a:ext cx="6427101" cy="43815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Manage Post Categories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1" y="2278504"/>
            <a:ext cx="286811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Categories can be managed by this page.</a:t>
            </a:r>
            <a:endParaRPr lang="en-US" sz="1200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1663290736"/>
              </p:ext>
            </p:extLst>
          </p:nvPr>
        </p:nvGraphicFramePr>
        <p:xfrm>
          <a:off x="1524000" y="107950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83770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49" y="1746250"/>
            <a:ext cx="6427101" cy="43565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Manage Admins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1" y="2278504"/>
            <a:ext cx="2868118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For Addition or Removal of Admin's can work out by this page.</a:t>
            </a:r>
            <a:endParaRPr lang="en-US" sz="1200" dirty="0"/>
          </a:p>
        </p:txBody>
      </p:sp>
      <p:sp>
        <p:nvSpPr>
          <p:cNvPr id="5" name="AutoShape 2" descr="https://www.notion.so/image/https%3A%2F%2Fs3-us-west-2.amazonaws.com%2Fsecure.notion-static.com%2F2f2a611b-a46a-41d9-807a-23a8af919086%2FUntitled.png?table=block&amp;id=ee3214c7-8b54-48ec-8737-455b076a5aeb&amp;width=2560&amp;userId=926f83cc-a2f6-4c08-acce-8c71e7bc9c12&amp;cache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xmlns="" val="1874379602"/>
              </p:ext>
            </p:extLst>
          </p:nvPr>
        </p:nvGraphicFramePr>
        <p:xfrm>
          <a:off x="1524000" y="1104438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83247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49" y="1746250"/>
            <a:ext cx="6427101" cy="435656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Manage Comments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1" y="2278504"/>
            <a:ext cx="2868118" cy="2828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Comments are managed by this page. There are two categories.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Approved Comment which can be seen by visitors after approval of admin &amp;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Un-Approved Comment which are waiting for approval of admin to get published.</a:t>
            </a:r>
            <a:endParaRPr lang="en-US" sz="1200" dirty="0"/>
          </a:p>
        </p:txBody>
      </p:sp>
      <p:sp>
        <p:nvSpPr>
          <p:cNvPr id="5" name="AutoShape 2" descr="https://www.notion.so/image/https%3A%2F%2Fs3-us-west-2.amazonaws.com%2Fsecure.notion-static.com%2F2f2a611b-a46a-41d9-807a-23a8af919086%2FUntitled.png?table=block&amp;id=ee3214c7-8b54-48ec-8737-455b076a5aeb&amp;width=2560&amp;userId=926f83cc-a2f6-4c08-acce-8c71e7bc9c12&amp;cache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2487364398"/>
              </p:ext>
            </p:extLst>
          </p:nvPr>
        </p:nvGraphicFramePr>
        <p:xfrm>
          <a:off x="1524000" y="1104438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902505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Live Blog \ Logout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xmlns="" val="3748017608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2" descr="https://www.notion.so/image/https%3A%2F%2Fs3-us-west-2.amazonaws.com%2Fsecure.notion-static.com%2F2f2a611b-a46a-41d9-807a-23a8af919086%2FUntitled.png?table=block&amp;id=ee3214c7-8b54-48ec-8737-455b076a5aeb&amp;width=2560&amp;userId=926f83cc-a2f6-4c08-acce-8c71e7bc9c12&amp;cache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2871492463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0" y="1844246"/>
            <a:ext cx="584124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Live Blog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by clicking live blog will take to public side 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3140338"/>
            <a:ext cx="667375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/>
              <a:t>Logout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/>
              <a:t>for </a:t>
            </a:r>
            <a:r>
              <a:rPr lang="en-US" sz="1200" dirty="0"/>
              <a:t>admin to sign-out. and redirect to login </a:t>
            </a:r>
            <a:r>
              <a:rPr lang="en-US" sz="1200" dirty="0" smtClean="0"/>
              <a:t>page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5220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37027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y the end of fourth year we knew languages as: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HTML, CSS, JavaScript, MySQL and a little of PHP and some other programming language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our favorite course was Internet &amp; Web-Engineering (CSE-406)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after learning PHP &amp; combining the other languages this project is the best we came up with.</a:t>
            </a:r>
          </a:p>
          <a:p>
            <a:pPr>
              <a:lnSpc>
                <a:spcPct val="15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49547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Information Hierarchy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300622909"/>
              </p:ext>
            </p:extLst>
          </p:nvPr>
        </p:nvGraphicFramePr>
        <p:xfrm>
          <a:off x="832513" y="1323833"/>
          <a:ext cx="11204589" cy="5397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956300" y="5740400"/>
            <a:ext cx="46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00916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Client-Side Presentation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63843731"/>
              </p:ext>
            </p:extLst>
          </p:nvPr>
        </p:nvGraphicFramePr>
        <p:xfrm>
          <a:off x="900752" y="2852382"/>
          <a:ext cx="10863618" cy="2606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839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Client-Side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4197935312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343" y="1768038"/>
            <a:ext cx="2733207" cy="49534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3908" y="2248525"/>
            <a:ext cx="3732551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From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Public-Point of View/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Client-Side View/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</a:rPr>
              <a:t>Front-End 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70800" y="2248525"/>
            <a:ext cx="4148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The main content panel contains 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the blog posts of the blog and posts are organized in reverse chronological order so the latest post should on top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88925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Top Navigation Panel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44178760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500" y="1698317"/>
            <a:ext cx="10058400" cy="504825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524000" y="3151597"/>
            <a:ext cx="5698640" cy="737796"/>
            <a:chOff x="1524000" y="3151597"/>
            <a:chExt cx="5698640" cy="737796"/>
          </a:xfrm>
        </p:grpSpPr>
        <p:sp>
          <p:nvSpPr>
            <p:cNvPr id="7" name="TextBox 6"/>
            <p:cNvSpPr txBox="1"/>
            <p:nvPr/>
          </p:nvSpPr>
          <p:spPr>
            <a:xfrm>
              <a:off x="1524000" y="3151597"/>
              <a:ext cx="4107305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smtClean="0"/>
                <a:t>A Logo</a:t>
              </a:r>
            </a:p>
            <a:p>
              <a:pPr lvl="1">
                <a:lnSpc>
                  <a:spcPct val="150000"/>
                </a:lnSpc>
              </a:pPr>
              <a:r>
                <a:rPr lang="en-US" sz="1200" dirty="0" smtClean="0"/>
                <a:t>which represents the symbol 'quest of knowledge'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7773" y="3151597"/>
              <a:ext cx="914867" cy="737796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1524000" y="4354077"/>
            <a:ext cx="7494690" cy="646331"/>
            <a:chOff x="1524000" y="4354077"/>
            <a:chExt cx="7494690" cy="64633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13590" y="4354077"/>
              <a:ext cx="2705100" cy="447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524000" y="4354077"/>
              <a:ext cx="4107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smtClean="0"/>
                <a:t>A Search Box</a:t>
              </a:r>
            </a:p>
            <a:p>
              <a:pPr lvl="1">
                <a:lnSpc>
                  <a:spcPct val="150000"/>
                </a:lnSpc>
              </a:pPr>
              <a:r>
                <a:rPr lang="en-US" sz="1200" dirty="0" smtClean="0"/>
                <a:t>for 'quick finding' through entire website;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524000" y="5430916"/>
            <a:ext cx="6625141" cy="612155"/>
            <a:chOff x="1524000" y="5430916"/>
            <a:chExt cx="6625141" cy="61215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7773" y="5430916"/>
              <a:ext cx="1841368" cy="56775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524000" y="5430916"/>
              <a:ext cx="4107305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 smtClean="0"/>
                <a:t>A ‘Server Side’ Button </a:t>
              </a:r>
            </a:p>
            <a:p>
              <a:pPr lvl="1">
                <a:lnSpc>
                  <a:spcPct val="150000"/>
                </a:lnSpc>
              </a:pPr>
              <a:r>
                <a:rPr lang="en-US" sz="1200" dirty="0" smtClean="0"/>
                <a:t>for accessing server side of the website</a:t>
              </a:r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524000" y="2509265"/>
            <a:ext cx="433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The top navigation panel consists of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856779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Main Blog Structure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84863724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5295" y="1654566"/>
            <a:ext cx="5544229" cy="5066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23999" y="1722548"/>
            <a:ext cx="501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Each single blog post contains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post heading, category, author, published time and post summary with a 'Read More' button for details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3999" y="3307082"/>
            <a:ext cx="5011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a pagination is used at the end of the main content </a:t>
            </a: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for splitting the contents of the blog where each page contains five posts in reverse chronological order so the latest should be form the first page.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507" y="4571052"/>
            <a:ext cx="26765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0690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Post Details &amp; Comments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484863724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2066131"/>
            <a:ext cx="1181100" cy="5238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70821" y="2160490"/>
            <a:ext cx="432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By clicking 'Read More' button viewer can access of the post details </a:t>
            </a: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01" y="3047206"/>
            <a:ext cx="5682105" cy="34004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70821" y="3601842"/>
            <a:ext cx="4322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And 'by the help of comment section' for express their feedback through comment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smtClean="0"/>
              <a:t>though the comments needs the admins approval to showcase in public 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74507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Sidebar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340417835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1639694"/>
            <a:ext cx="7464644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used for speeding up the navigation process across  the blog. Four groups are used here.</a:t>
            </a:r>
            <a:endParaRPr lang="en-US" sz="1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211" y="2724880"/>
            <a:ext cx="2256290" cy="200116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2210" y="4767743"/>
            <a:ext cx="225629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describing the visitors what we have to offer and details.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123" y="2082426"/>
            <a:ext cx="1517631" cy="26436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81122" y="4767744"/>
            <a:ext cx="151763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Authors are included here with link. By clicking here visitors can read all posts of the individual author.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1376" y="2754367"/>
            <a:ext cx="2106602" cy="1971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0599" y="4784831"/>
            <a:ext cx="169517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Here a list of five latest posts are included.</a:t>
            </a:r>
            <a:endParaRPr lang="en-US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1963683"/>
            <a:ext cx="1695179" cy="27623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374" y="4767743"/>
            <a:ext cx="210660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Here the type of post in a list with links are included. And by clicking any individual visitors can read all posts of the individual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0663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D507-636E-45DA-986F-D30EFB7A906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2599022315"/>
              </p:ext>
            </p:extLst>
          </p:nvPr>
        </p:nvGraphicFramePr>
        <p:xfrm>
          <a:off x="1524000" y="1073150"/>
          <a:ext cx="9169400" cy="44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1912211"/>
            <a:ext cx="7464644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smtClean="0"/>
              <a:t>which marks the end of the site and contains additional information as contact and copyright information.</a:t>
            </a:r>
            <a:endParaRPr lang="en-US" sz="12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118" y="4420548"/>
            <a:ext cx="1168116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211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858</Words>
  <Application>Microsoft Office PowerPoint</Application>
  <PresentationFormat>Custom</PresentationFormat>
  <Paragraphs>214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CtrlSoft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ACT</dc:creator>
  <cp:lastModifiedBy>Nafiz Kamal</cp:lastModifiedBy>
  <cp:revision>209</cp:revision>
  <dcterms:created xsi:type="dcterms:W3CDTF">2020-09-05T00:04:12Z</dcterms:created>
  <dcterms:modified xsi:type="dcterms:W3CDTF">2021-02-04T10:19:41Z</dcterms:modified>
</cp:coreProperties>
</file>