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3"/>
  </p:notesMasterIdLst>
  <p:handoutMasterIdLst>
    <p:handoutMasterId r:id="rId14"/>
  </p:handoutMasterIdLst>
  <p:sldIdLst>
    <p:sldId id="270" r:id="rId2"/>
    <p:sldId id="257" r:id="rId3"/>
    <p:sldId id="265" r:id="rId4"/>
    <p:sldId id="261" r:id="rId5"/>
    <p:sldId id="266" r:id="rId6"/>
    <p:sldId id="275" r:id="rId7"/>
    <p:sldId id="271" r:id="rId8"/>
    <p:sldId id="272" r:id="rId9"/>
    <p:sldId id="273" r:id="rId10"/>
    <p:sldId id="274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5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5/16/25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5/16/25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5/16/25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1488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5/16/25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5/16/25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65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Lời cảm ơn</a:t>
            </a:r>
            <a:endParaRPr lang="vi-VN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Cảm ơn giảng viên hướng dẫn đã tận tình chỉ bảo.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Cảm ơn các thành viên trong nhóm đã cùng nhau hoàn thành dự án.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Cảm ơn quý thầy cô và các bạn đã lắng nghe bài thuyết trình.</a:t>
            </a:r>
          </a:p>
        </p:txBody>
      </p:sp>
    </p:spTree>
    <p:extLst>
      <p:ext uri="{BB962C8B-B14F-4D97-AF65-F5344CB8AC3E}">
        <p14:creationId xmlns:p14="http://schemas.microsoft.com/office/powerpoint/2010/main" val="844903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2" y="317038"/>
            <a:ext cx="2576374" cy="936215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1801150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000" dirty="0" err="1"/>
              <a:t>Xây</a:t>
            </a:r>
            <a:r>
              <a:rPr lang="en-US" sz="4000" dirty="0"/>
              <a:t> </a:t>
            </a:r>
            <a:r>
              <a:rPr lang="en-US" sz="4000" dirty="0" err="1"/>
              <a:t>dựng</a:t>
            </a:r>
            <a:r>
              <a:rPr lang="en-US" sz="4000" dirty="0"/>
              <a:t> website </a:t>
            </a:r>
            <a:r>
              <a:rPr lang="en-US" sz="4000" dirty="0" err="1"/>
              <a:t>bán</a:t>
            </a:r>
            <a:r>
              <a:rPr lang="en-US" sz="4000" dirty="0"/>
              <a:t> </a:t>
            </a:r>
            <a:r>
              <a:rPr lang="en-US" sz="4000" dirty="0" err="1"/>
              <a:t>hàng</a:t>
            </a:r>
            <a:r>
              <a:rPr lang="en-US" sz="4000" dirty="0"/>
              <a:t> </a:t>
            </a:r>
            <a:r>
              <a:rPr lang="en-US" sz="4000" dirty="0" err="1"/>
              <a:t>thời</a:t>
            </a:r>
            <a:r>
              <a:rPr lang="en-US" sz="4000" dirty="0"/>
              <a:t> </a:t>
            </a:r>
            <a:r>
              <a:rPr lang="en-US" sz="4000" dirty="0" err="1"/>
              <a:t>trang</a:t>
            </a:r>
            <a:r>
              <a:rPr lang="en-US" sz="4000" dirty="0"/>
              <a:t> </a:t>
            </a:r>
            <a:r>
              <a:rPr lang="en-US" sz="4000" dirty="0" err="1"/>
              <a:t>Dáng</a:t>
            </a:r>
            <a:r>
              <a:rPr lang="en-US" sz="4000" dirty="0"/>
              <a:t> </a:t>
            </a:r>
            <a:r>
              <a:rPr lang="en-US" sz="4000" dirty="0" err="1"/>
              <a:t>Việt</a:t>
            </a:r>
            <a:endParaRPr lang="en-US" sz="4000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30920" y="3063613"/>
            <a:ext cx="5116931" cy="22888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000" b="0" dirty="0" err="1"/>
              <a:t>Môn</a:t>
            </a:r>
            <a:r>
              <a:rPr lang="en-US" sz="2000" b="0" dirty="0"/>
              <a:t> </a:t>
            </a:r>
            <a:r>
              <a:rPr lang="en-US" sz="2000" b="0" dirty="0" err="1"/>
              <a:t>học</a:t>
            </a:r>
            <a:r>
              <a:rPr lang="en-US" sz="2000" b="0" dirty="0"/>
              <a:t>: Project 1</a:t>
            </a:r>
            <a:br>
              <a:rPr lang="en-US" sz="2000" b="0" dirty="0"/>
            </a:br>
            <a:r>
              <a:rPr lang="en-US" sz="2000" b="0" dirty="0" err="1"/>
              <a:t>Thành</a:t>
            </a:r>
            <a:r>
              <a:rPr lang="en-US" sz="2000" b="0" dirty="0"/>
              <a:t> </a:t>
            </a:r>
            <a:r>
              <a:rPr lang="en-US" sz="2000" b="0" dirty="0" err="1"/>
              <a:t>viên</a:t>
            </a:r>
            <a:r>
              <a:rPr lang="en-US" sz="2000" b="0" dirty="0"/>
              <a:t> </a:t>
            </a:r>
            <a:r>
              <a:rPr lang="en-US" sz="2000" b="0" dirty="0" err="1"/>
              <a:t>nhóm</a:t>
            </a:r>
            <a:r>
              <a:rPr lang="en-US" sz="2000" b="0" dirty="0"/>
              <a:t>: </a:t>
            </a:r>
          </a:p>
          <a:p>
            <a:r>
              <a:rPr lang="en-US" sz="2000" b="0" dirty="0"/>
              <a:t>	</a:t>
            </a:r>
            <a:r>
              <a:rPr lang="en-US" sz="2000" b="0" dirty="0" err="1"/>
              <a:t>Nguyễn</a:t>
            </a:r>
            <a:r>
              <a:rPr lang="en-US" sz="2000" b="0" dirty="0"/>
              <a:t> </a:t>
            </a:r>
            <a:r>
              <a:rPr lang="en-US" sz="2000" b="0" dirty="0" err="1"/>
              <a:t>Huỳnh</a:t>
            </a:r>
            <a:r>
              <a:rPr lang="en-US" sz="2000" b="0" dirty="0"/>
              <a:t> </a:t>
            </a:r>
            <a:r>
              <a:rPr lang="en-US" sz="2000" b="0" dirty="0" err="1"/>
              <a:t>Đức</a:t>
            </a:r>
            <a:endParaRPr lang="en-US" sz="2000" b="0" dirty="0"/>
          </a:p>
          <a:p>
            <a:r>
              <a:rPr lang="en-US" sz="2000" b="0" dirty="0"/>
              <a:t>	</a:t>
            </a:r>
            <a:r>
              <a:rPr lang="en-US" sz="2000" b="0" dirty="0" err="1"/>
              <a:t>Hàn</a:t>
            </a:r>
            <a:r>
              <a:rPr lang="en-US" sz="2000" b="0" dirty="0"/>
              <a:t> Minh </a:t>
            </a:r>
            <a:r>
              <a:rPr lang="en-US" sz="2000" b="0" dirty="0" err="1"/>
              <a:t>Hoà</a:t>
            </a:r>
            <a:endParaRPr lang="en-US" sz="2000" b="0" dirty="0"/>
          </a:p>
          <a:p>
            <a:r>
              <a:rPr lang="en-US" sz="2000" b="0" dirty="0"/>
              <a:t>	</a:t>
            </a:r>
            <a:r>
              <a:rPr lang="en-US" sz="2000" b="0" dirty="0" err="1"/>
              <a:t>Nguyễn</a:t>
            </a:r>
            <a:r>
              <a:rPr lang="en-US" sz="2000" b="0" dirty="0"/>
              <a:t> Thanh </a:t>
            </a:r>
            <a:r>
              <a:rPr lang="en-US" sz="2000" b="0" dirty="0" err="1"/>
              <a:t>Hà</a:t>
            </a:r>
            <a:endParaRPr lang="en-US" sz="2000" b="0" dirty="0"/>
          </a:p>
          <a:p>
            <a:br>
              <a:rPr lang="en-US" sz="2000" b="0" dirty="0"/>
            </a:br>
            <a:r>
              <a:rPr lang="en-US" sz="2000" b="0" dirty="0" err="1"/>
              <a:t>Giáo</a:t>
            </a:r>
            <a:r>
              <a:rPr lang="en-US" sz="2000" b="0" dirty="0"/>
              <a:t> </a:t>
            </a:r>
            <a:r>
              <a:rPr lang="en-US" sz="2000" b="0" dirty="0" err="1"/>
              <a:t>viên</a:t>
            </a:r>
            <a:r>
              <a:rPr lang="en-US" sz="2000" b="0" dirty="0"/>
              <a:t> </a:t>
            </a:r>
            <a:r>
              <a:rPr lang="en-US" sz="2000" b="0" dirty="0" err="1"/>
              <a:t>hướng</a:t>
            </a:r>
            <a:r>
              <a:rPr lang="en-US" sz="2000" b="0" dirty="0"/>
              <a:t> </a:t>
            </a:r>
            <a:r>
              <a:rPr lang="en-US" sz="2000" b="0" dirty="0" err="1"/>
              <a:t>dẫn</a:t>
            </a:r>
            <a:r>
              <a:rPr lang="en-US" sz="2000" b="0" dirty="0"/>
              <a:t>: </a:t>
            </a:r>
            <a:r>
              <a:rPr lang="en-US" sz="2000" b="0" dirty="0" err="1"/>
              <a:t>ThS</a:t>
            </a:r>
            <a:r>
              <a:rPr lang="en-US" sz="2000" b="0" dirty="0"/>
              <a:t>. </a:t>
            </a:r>
            <a:r>
              <a:rPr lang="en-US" sz="2000" b="0" dirty="0" err="1"/>
              <a:t>Nhữ</a:t>
            </a:r>
            <a:r>
              <a:rPr lang="en-US" sz="2000" b="0" dirty="0"/>
              <a:t> </a:t>
            </a:r>
            <a:r>
              <a:rPr lang="en-US" sz="2000" b="0" dirty="0" err="1"/>
              <a:t>Thị</a:t>
            </a:r>
            <a:r>
              <a:rPr lang="en-US" sz="2000" b="0" dirty="0"/>
              <a:t> Nga</a:t>
            </a:r>
            <a:br>
              <a:rPr lang="en-US" sz="2000" b="0" dirty="0"/>
            </a:b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&amp;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Lý do chọn đề tài</a:t>
            </a:r>
            <a:r>
              <a:rPr lang="vi-V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Sự phát triển mạnh mẽ của thương mại điện tử.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Nhu cầu mua sắm thời trang trực tuyến ngày càng tăng.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Mong muốn xây dựng một nền tảng bán hàng chuyên nghiệp cho thương hiệu Dáng Việt.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Mục tiêu</a:t>
            </a:r>
            <a:r>
              <a:rPr lang="vi-V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Phát triển website bán hàng thời trang với giao diện thân thiện và dễ dàng sử dụng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Cung cấp đầy đủ chức năng: xem sản phẩm, giỏ hàng, thanh toán, liên hệ, đăng ký, đăng nhập có phân quyền, quản lý sản phẩm với quyền admin</a:t>
            </a:r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&amp;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C8196C5E-7B93-4E81-B617-CD97C06D6032}"/>
              </a:ext>
            </a:extLst>
          </p:cNvPr>
          <p:cNvSpPr>
            <a:spLocks noGrp="1"/>
          </p:cNvSpPr>
          <p:nvPr>
            <p:ph type="chart" sz="quarter" idx="4294967295"/>
          </p:nvPr>
        </p:nvSpPr>
        <p:spPr>
          <a:xfrm>
            <a:off x="336519" y="4484913"/>
            <a:ext cx="4324350" cy="1577749"/>
          </a:xfrm>
          <a:prstGeom prst="rect">
            <a:avLst/>
          </a:prstGeom>
        </p:spPr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7CB842-AD15-4F5A-8EF5-EBD6CE5F54A3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4660869" y="4484913"/>
            <a:ext cx="4083844" cy="1577993"/>
          </a:xfrm>
          <a:prstGeom prst="rect">
            <a:avLst/>
          </a:prstGeom>
        </p:spPr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1C09058-F89D-9DA6-0CF6-4BFF53F186F2}"/>
              </a:ext>
            </a:extLst>
          </p:cNvPr>
          <p:cNvSpPr txBox="1">
            <a:spLocks/>
          </p:cNvSpPr>
          <p:nvPr/>
        </p:nvSpPr>
        <p:spPr>
          <a:xfrm>
            <a:off x="406369" y="1189485"/>
            <a:ext cx="8674100" cy="53033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b="1" dirty="0"/>
              <a:t>Ngôn ngữ lập trình</a:t>
            </a:r>
            <a:r>
              <a:rPr lang="vi-VN" dirty="0"/>
              <a:t>: </a:t>
            </a:r>
          </a:p>
          <a:p>
            <a:pPr marL="457200" lvl="1" indent="0">
              <a:buNone/>
            </a:pPr>
            <a:r>
              <a:rPr lang="vi-VN" dirty="0"/>
              <a:t>- FE: HTML, CSS, JavaScript</a:t>
            </a:r>
            <a:br>
              <a:rPr lang="vi-VN" dirty="0"/>
            </a:br>
            <a:r>
              <a:rPr lang="vi-VN" dirty="0"/>
              <a:t>- BE: JavaScript (Nodejs)</a:t>
            </a:r>
          </a:p>
          <a:p>
            <a:r>
              <a:rPr lang="vi-VN" b="1" dirty="0"/>
              <a:t>Công cụ phát triển</a:t>
            </a:r>
            <a:r>
              <a:rPr lang="vi-VN" dirty="0"/>
              <a:t>: Visual Studio Code</a:t>
            </a:r>
          </a:p>
          <a:p>
            <a:r>
              <a:rPr lang="vi-VN" b="1" dirty="0"/>
              <a:t>Công cụ quản lý mã nguồn</a:t>
            </a:r>
            <a:r>
              <a:rPr lang="vi-VN" dirty="0"/>
              <a:t>: Git</a:t>
            </a:r>
          </a:p>
          <a:p>
            <a:r>
              <a:rPr lang="vi-VN" b="1" dirty="0"/>
              <a:t>Hosting</a:t>
            </a:r>
            <a:r>
              <a:rPr lang="vi-VN" dirty="0"/>
              <a:t>:</a:t>
            </a:r>
          </a:p>
          <a:p>
            <a:pPr lvl="1">
              <a:buFontTx/>
              <a:buChar char="-"/>
            </a:pPr>
            <a:r>
              <a:rPr lang="vi-VN" dirty="0"/>
              <a:t>FE: Netlify</a:t>
            </a:r>
          </a:p>
          <a:p>
            <a:pPr lvl="1">
              <a:buFontTx/>
              <a:buChar char="-"/>
            </a:pPr>
            <a:r>
              <a:rPr lang="vi-VN" dirty="0"/>
              <a:t>BE: Render</a:t>
            </a:r>
          </a:p>
        </p:txBody>
      </p:sp>
    </p:spTree>
    <p:extLst>
      <p:ext uri="{BB962C8B-B14F-4D97-AF65-F5344CB8AC3E}">
        <p14:creationId xmlns:p14="http://schemas.microsoft.com/office/powerpoint/2010/main" val="6408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&amp;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Đối tượng người dùng</a:t>
            </a:r>
            <a:r>
              <a:rPr lang="vi-V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Khách hàng: xem sản phẩm, đặt hàng.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Quản trị viên: quản lý sản phẩm, đơn hàng.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Chức năng chính</a:t>
            </a:r>
            <a:r>
              <a:rPr lang="vi-V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Trang chủ: hiển thị sản phẩm nổi bật, thương hiệu hợp tác.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Danh mục sản phẩm: thời trang nam, nữ, trẻ 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Chi tiết sản phẩm: hình ảnh, tên sản phẩm, giá cả, chất liệu, kích cỡ.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Giỏ hàng: thêm, xóa, cập nhật số lượng từng sản phẩm.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Thanh toán: nhập thông tin khách hàng, phương thức thanh toán.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Quản trị: thêm/sửa/xóa sản phẩm, xem đơn hàng.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Liên hệ: nhập thông tin khách hàng, nội dung liên hệ</a:t>
            </a:r>
            <a:endParaRPr lang="en-US" dirty="0"/>
          </a:p>
          <a:p>
            <a:pPr marL="457200" lvl="1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&amp;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Sơ đồ Use Case</a:t>
            </a:r>
            <a:r>
              <a:rPr lang="vi-VN" dirty="0"/>
              <a:t>: [Chèn sơ đồ minh họa các trường hợp sử dụng].</a:t>
            </a:r>
          </a:p>
        </p:txBody>
      </p:sp>
    </p:spTree>
    <p:extLst>
      <p:ext uri="{BB962C8B-B14F-4D97-AF65-F5344CB8AC3E}">
        <p14:creationId xmlns:p14="http://schemas.microsoft.com/office/powerpoint/2010/main" val="238403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Giao diện người dùng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vi-VN" sz="2400" b="1" dirty="0"/>
              <a:t>Trang chủ</a:t>
            </a:r>
            <a:r>
              <a:rPr lang="vi-VN" sz="2400" dirty="0"/>
              <a:t>: trình bày sản phẩm nổi bật, thương hiệu hợp tác.</a:t>
            </a:r>
          </a:p>
          <a:p>
            <a:r>
              <a:rPr lang="vi-VN" sz="2400" b="1" dirty="0"/>
              <a:t>Danh mục sản phẩm</a:t>
            </a:r>
            <a:r>
              <a:rPr lang="vi-VN" sz="2400" dirty="0"/>
              <a:t>: phân loại theo thời trang nam, nữ, trẻ em.</a:t>
            </a:r>
          </a:p>
          <a:p>
            <a:r>
              <a:rPr lang="vi-VN" sz="2400" b="1" dirty="0"/>
              <a:t>Chi tiết sản phẩm</a:t>
            </a:r>
            <a:r>
              <a:rPr lang="vi-VN" sz="2400" dirty="0"/>
              <a:t>: hình ảnh, tên sản phẩm, giá cả (trước và sau giảm giá), chất liệu, kích cỡ có sẵn</a:t>
            </a:r>
          </a:p>
          <a:p>
            <a:r>
              <a:rPr lang="vi-VN" sz="2400" b="1" dirty="0"/>
              <a:t>Giỏ hàng</a:t>
            </a:r>
            <a:r>
              <a:rPr lang="vi-VN" sz="2400" dirty="0"/>
              <a:t>: danh sách sản phẩm đã chọn, thêm, xoá, cập nhật số lượng từng sản phẩm, tổng tiền</a:t>
            </a:r>
          </a:p>
          <a:p>
            <a:r>
              <a:rPr lang="vi-VN" sz="2400" b="1" dirty="0"/>
              <a:t>Trang thanh toán</a:t>
            </a:r>
            <a:r>
              <a:rPr lang="vi-VN" sz="2400" dirty="0"/>
              <a:t>: form nhập thông tin khách hàng (họ tên, email, số điện thoại, địa chỉ) và phương thức thanh toán</a:t>
            </a:r>
          </a:p>
          <a:p>
            <a:r>
              <a:rPr lang="vi-VN" sz="2800" dirty="0"/>
              <a:t>Liên hệ: </a:t>
            </a:r>
            <a:r>
              <a:rPr lang="vi-VN" sz="2400" dirty="0"/>
              <a:t>nhập thông tin khách hàng, nội dung liên hệ</a:t>
            </a:r>
          </a:p>
          <a:p>
            <a:r>
              <a:rPr lang="vi-VN" sz="2400" b="1" dirty="0"/>
              <a:t>Trang quản trị dành cho admin</a:t>
            </a:r>
            <a:r>
              <a:rPr lang="vi-VN" sz="2400" dirty="0"/>
              <a:t>: danh sách toàn bộ sản phẩm, thao tác thêm, sửa, xoá sản phẩm</a:t>
            </a:r>
          </a:p>
          <a:p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278923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/>
              <a:t>Triển khai &amp; Kết quả đạt được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vi-VN" b="1" dirty="0"/>
              <a:t>Triển khai</a:t>
            </a:r>
            <a:r>
              <a:rPr lang="vi-V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Website được triển khai trên Netlify.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Đảm bảo tương thích với các trình duyệt phổ biến.</a:t>
            </a:r>
          </a:p>
          <a:p>
            <a:r>
              <a:rPr lang="vi-VN" b="1" dirty="0"/>
              <a:t>Kết quả</a:t>
            </a:r>
            <a:r>
              <a:rPr lang="vi-V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Website hoạt động ổn định, giao diện thân thiện.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Đáp ứng đầy đủ các chức năng đề ra.</a:t>
            </a:r>
          </a:p>
        </p:txBody>
      </p:sp>
    </p:spTree>
    <p:extLst>
      <p:ext uri="{BB962C8B-B14F-4D97-AF65-F5344CB8AC3E}">
        <p14:creationId xmlns:p14="http://schemas.microsoft.com/office/powerpoint/2010/main" val="299458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Đánh giá &amp; Hướng phát triển</a:t>
            </a:r>
            <a:endParaRPr lang="vi-VN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vi-VN" b="1" dirty="0"/>
              <a:t>Ưu điểm</a:t>
            </a:r>
            <a:r>
              <a:rPr lang="vi-V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Giao diện đẹp, dễ sử dụng.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Chức năng đầy đủ cho một website bán hàng cơ bản.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Phản hồi nhanh, trải nghiệm người dùng tốt.</a:t>
            </a:r>
          </a:p>
          <a:p>
            <a:r>
              <a:rPr lang="vi-VN" b="1" dirty="0"/>
              <a:t>Hạn chế</a:t>
            </a:r>
            <a:r>
              <a:rPr lang="vi-V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Chưa tích hợp thanh toán trực tuyến.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Chưa có chức năng đăng nhập/đăng ký người dùng.</a:t>
            </a:r>
          </a:p>
          <a:p>
            <a:r>
              <a:rPr lang="vi-VN" b="1" dirty="0"/>
              <a:t>Hướng phát triển</a:t>
            </a:r>
            <a:r>
              <a:rPr lang="vi-V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Tích hợp cổng thanh toán trực tuyến (VNPay, Momo).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Phát triển chức năng đăng nhập, quản lý tài khoản người dùng.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Tối ưu hóa SEO để nâng cao khả năng tìm kiếm.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Phát triển ứng dụng di động đồng bộ với website.</a:t>
            </a:r>
          </a:p>
        </p:txBody>
      </p:sp>
    </p:spTree>
    <p:extLst>
      <p:ext uri="{BB962C8B-B14F-4D97-AF65-F5344CB8AC3E}">
        <p14:creationId xmlns:p14="http://schemas.microsoft.com/office/powerpoint/2010/main" val="3808623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750</Words>
  <Application>Microsoft Macintosh PowerPoint</Application>
  <PresentationFormat>On-screen Show (4:3)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Lato</vt:lpstr>
      <vt:lpstr>Office Theme</vt:lpstr>
      <vt:lpstr>PowerPoint Presentation</vt:lpstr>
      <vt:lpstr>PowerPoint Presentation</vt:lpstr>
      <vt:lpstr>Lý do chọn đề tài &amp; Mục tiêu</vt:lpstr>
      <vt:lpstr>Công nghệ &amp; Công cụ sử dụng</vt:lpstr>
      <vt:lpstr>Phân tích &amp; Thiết kế hệ thống</vt:lpstr>
      <vt:lpstr>Phân tích &amp; Thiết kế hệ thống</vt:lpstr>
      <vt:lpstr>Giao diện người dùng</vt:lpstr>
      <vt:lpstr>Triển khai &amp; Kết quả đạt được</vt:lpstr>
      <vt:lpstr>Đánh giá &amp; Hướng phát triển</vt:lpstr>
      <vt:lpstr>Lời cảm ơn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Hà Nguyễn</cp:lastModifiedBy>
  <cp:revision>10</cp:revision>
  <dcterms:created xsi:type="dcterms:W3CDTF">2021-05-28T04:32:29Z</dcterms:created>
  <dcterms:modified xsi:type="dcterms:W3CDTF">2025-05-16T00:15:16Z</dcterms:modified>
</cp:coreProperties>
</file>