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11"/>
  </p:notesMasterIdLst>
  <p:handoutMasterIdLst>
    <p:handoutMasterId r:id="rId12"/>
  </p:handoutMasterIdLst>
  <p:sldIdLst>
    <p:sldId id="270" r:id="rId2"/>
    <p:sldId id="271" r:id="rId3"/>
    <p:sldId id="257" r:id="rId4"/>
    <p:sldId id="265" r:id="rId5"/>
    <p:sldId id="261" r:id="rId6"/>
    <p:sldId id="266" r:id="rId7"/>
    <p:sldId id="267" r:id="rId8"/>
    <p:sldId id="268" r:id="rId9"/>
    <p:sldId id="26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78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C724-B034-4F10-A9E8-56851A79B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72BB-3892-4F66-9266-36ADB83FAD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45424-6BAC-416C-8F6C-5F9DE854A36B}" type="datetimeFigureOut">
              <a:rPr lang="en-US" smtClean="0"/>
              <a:t>05/28/21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A138F-B9BA-4997-B3C2-DA8B17B6D5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86FBF-0AC4-4904-8ED7-0BD6E9AC71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4D737-83BD-4FDE-8CF3-8BC01E7F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3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3702-C25A-40B9-9167-54BAA79B29B0}" type="datetimeFigureOut">
              <a:rPr lang="en-US" smtClean="0"/>
              <a:t>05/28/21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FC7A4-3D1B-482D-8C9D-7642A2CE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6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5980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>
            <a:extLst>
              <a:ext uri="{FF2B5EF4-FFF2-40B4-BE49-F238E27FC236}">
                <a16:creationId xmlns:a16="http://schemas.microsoft.com/office/drawing/2014/main" id="{C5DD3B49-F775-49FC-ACAD-45B074D1C9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80488" y="2365248"/>
            <a:ext cx="4383024" cy="2127504"/>
          </a:xfrm>
          <a:prstGeom prst="rect">
            <a:avLst/>
          </a:prstGeom>
        </p:spPr>
        <p:txBody>
          <a:bodyPr/>
          <a:lstStyle>
            <a:lvl1pPr algn="ctr">
              <a:defRPr sz="4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8804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494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C03-A82E-4B34-AE4B-8AC40A0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05/28/21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FB7E-C73B-452D-861A-6C73FF59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3BD-32DD-483E-A597-B70529CB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44DCE4FD-DEE1-4DE9-A40E-616ACEB2FE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 ………………………………………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0DFCEB3-810D-48E5-B7BA-1A6C924A64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7547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D2FCDAA-D1AE-440A-ADEA-98F1ACB0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05/28/21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C4186984-389F-440C-BD79-8D1349BD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C66723D-7FE6-462E-9733-48764D89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3483232-D29A-4255-9149-0177F8785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8828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A1BAF8AD-67D8-46AD-A292-05589E827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FD61387-9809-4E21-B8EA-93815E5E8F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2: ………………………………………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314880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05/28/21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3: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963168"/>
            <a:ext cx="8674100" cy="513283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985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6">
            <a:extLst>
              <a:ext uri="{FF2B5EF4-FFF2-40B4-BE49-F238E27FC236}">
                <a16:creationId xmlns:a16="http://schemas.microsoft.com/office/drawing/2014/main" id="{689FBFE6-E7AD-40DE-88B8-794C73F956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11295" y="224917"/>
            <a:ext cx="5397627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4: ……………………………………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1C2ED7A5-CBB5-4B5C-BD2A-3596087A71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24251" y="1011238"/>
            <a:ext cx="5384672" cy="552926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E21F2271-B488-4DC9-A50E-592D82F22C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05/28/21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706E966D-F219-41DE-82BF-3F3121B7D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F61A491-C108-489A-B2EA-9FC27DAD4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38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74BADCE4-794A-4B69-9AB7-3D794A1F9A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5: ………………………………………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375D86-D290-4003-A314-C916116C4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B62406B-26DB-4A01-B048-1F2C7540F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52862E5-D8E1-49BF-8D1B-BF0ED657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05/28/21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91AAF74-01FB-49A8-9375-959140F1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BF4BC2F-980C-499D-A4B9-E7CD3D44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933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EAE966-F590-4BAF-A55B-75735FCC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05/28/21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30CA1C-4366-43E8-9DC8-B360FC11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DB13F6-9193-4FE2-AE85-5B96248C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04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89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653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898E0-30FF-4956-A658-42E15A831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99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Text&#10;&#10;Description automatically generated">
            <a:extLst>
              <a:ext uri="{FF2B5EF4-FFF2-40B4-BE49-F238E27FC236}">
                <a16:creationId xmlns:a16="http://schemas.microsoft.com/office/drawing/2014/main" id="{67FB4AA9-E9AF-4CE0-A0DC-99D795289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12" y="317038"/>
            <a:ext cx="2576374" cy="936215"/>
          </a:xfrm>
          <a:prstGeom prst="rect">
            <a:avLst/>
          </a:prstGeom>
        </p:spPr>
      </p:pic>
      <p:sp>
        <p:nvSpPr>
          <p:cNvPr id="11" name="Title 6">
            <a:extLst>
              <a:ext uri="{FF2B5EF4-FFF2-40B4-BE49-F238E27FC236}">
                <a16:creationId xmlns:a16="http://schemas.microsoft.com/office/drawing/2014/main" id="{FF8BDF70-CFA6-4031-86B7-31F910D8115D}"/>
              </a:ext>
            </a:extLst>
          </p:cNvPr>
          <p:cNvSpPr txBox="1">
            <a:spLocks/>
          </p:cNvSpPr>
          <p:nvPr/>
        </p:nvSpPr>
        <p:spPr>
          <a:xfrm>
            <a:off x="413012" y="2421636"/>
            <a:ext cx="7342482" cy="8487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A4ACF486-B7D8-4A5A-B633-83527A2F99E2}"/>
              </a:ext>
            </a:extLst>
          </p:cNvPr>
          <p:cNvSpPr txBox="1">
            <a:spLocks/>
          </p:cNvSpPr>
          <p:nvPr/>
        </p:nvSpPr>
        <p:spPr>
          <a:xfrm>
            <a:off x="413012" y="3567622"/>
            <a:ext cx="7342482" cy="8487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2800" b="0" dirty="0"/>
              <a:t>SUBTITLE. SUBTITLE. SUBTITLE.</a:t>
            </a:r>
          </a:p>
          <a:p>
            <a:r>
              <a:rPr lang="en-US" sz="2800" b="0" dirty="0"/>
              <a:t>SUBTITLE. SUBTITLE.</a:t>
            </a:r>
          </a:p>
          <a:p>
            <a:endParaRPr lang="en-US" sz="2800" b="0" dirty="0"/>
          </a:p>
          <a:p>
            <a:endParaRPr lang="en-US" sz="2800" b="0" dirty="0"/>
          </a:p>
          <a:p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743172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4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6946D-AB92-4D05-97ED-4EDF0AB0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492878"/>
            <a:ext cx="2057400" cy="365125"/>
          </a:xfrm>
          <a:prstGeom prst="rect">
            <a:avLst/>
          </a:prstGeom>
        </p:spPr>
        <p:txBody>
          <a:bodyPr/>
          <a:lstStyle/>
          <a:p>
            <a:fld id="{9EA0BE3B-158A-4EDF-80DC-E394A0D1600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6CB3A-046A-4C56-A02D-DBF67242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52" y="82063"/>
            <a:ext cx="8635896" cy="43609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C8196C5E-7B93-4E81-B617-CD97C06D6032}"/>
              </a:ext>
            </a:extLst>
          </p:cNvPr>
          <p:cNvSpPr>
            <a:spLocks noGrp="1"/>
          </p:cNvSpPr>
          <p:nvPr>
            <p:ph type="chart" sz="quarter" idx="4294967295"/>
          </p:nvPr>
        </p:nvSpPr>
        <p:spPr>
          <a:xfrm>
            <a:off x="247651" y="1406769"/>
            <a:ext cx="4324350" cy="4655894"/>
          </a:xfrm>
          <a:prstGeom prst="rect">
            <a:avLst/>
          </a:prstGeom>
        </p:spPr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77CB842-AD15-4F5A-8EF5-EBD6CE5F54A3}"/>
              </a:ext>
            </a:extLst>
          </p:cNvPr>
          <p:cNvSpPr>
            <a:spLocks noGrp="1"/>
          </p:cNvSpPr>
          <p:nvPr>
            <p:ph type="pic" sz="quarter" idx="4294967295"/>
          </p:nvPr>
        </p:nvSpPr>
        <p:spPr>
          <a:xfrm>
            <a:off x="4660869" y="1406769"/>
            <a:ext cx="4083844" cy="4656137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64084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11219-8684-45FC-A126-E067924AC7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58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A7ECF-1792-4255-AF79-1338056A1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A365B-2C63-46A3-AD64-BA52831BEC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7697B-E2F6-452F-B4AF-9444ACC6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012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0747E-B2EF-40FB-817D-1B9698A1D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C2A16-C4CE-4211-8159-39DCE00C99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4A0AC-28A9-48BF-A83D-2C70275828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F0CAEB-1E37-4136-AF3B-BBA69ACEC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228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37B5C8-2095-4D2D-97FE-E4E8D893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F78B3876-6ECC-4098-BDD1-C48CE4B42721}"/>
              </a:ext>
            </a:extLst>
          </p:cNvPr>
          <p:cNvSpPr txBox="1">
            <a:spLocks/>
          </p:cNvSpPr>
          <p:nvPr/>
        </p:nvSpPr>
        <p:spPr>
          <a:xfrm>
            <a:off x="4181094" y="3021991"/>
            <a:ext cx="4197975" cy="8140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8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830535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</TotalTime>
  <Words>21</Words>
  <Application>Microsoft Office PowerPoint</Application>
  <PresentationFormat>On-screen Show (4:3)</PresentationFormat>
  <Paragraphs>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Lato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Phong TT &amp; QTTH</cp:lastModifiedBy>
  <cp:revision>9</cp:revision>
  <dcterms:created xsi:type="dcterms:W3CDTF">2021-05-28T04:32:29Z</dcterms:created>
  <dcterms:modified xsi:type="dcterms:W3CDTF">2021-05-28T05:44:47Z</dcterms:modified>
</cp:coreProperties>
</file>