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A600605-9300-4850-BC44-240DD36A6CCD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228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605-9300-4850-BC44-240DD36A6CCD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48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605-9300-4850-BC44-240DD36A6CCD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694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605-9300-4850-BC44-240DD36A6CCD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266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605-9300-4850-BC44-240DD36A6CCD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698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605-9300-4850-BC44-240DD36A6CCD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911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605-9300-4850-BC44-240DD36A6CCD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923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605-9300-4850-BC44-240DD36A6CCD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74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605-9300-4850-BC44-240DD36A6CCD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74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605-9300-4850-BC44-240DD36A6CCD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12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605-9300-4850-BC44-240DD36A6CCD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0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605-9300-4850-BC44-240DD36A6CCD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02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605-9300-4850-BC44-240DD36A6CCD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59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605-9300-4850-BC44-240DD36A6CCD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61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605-9300-4850-BC44-240DD36A6CCD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01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605-9300-4850-BC44-240DD36A6CCD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67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0605-9300-4850-BC44-240DD36A6CCD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14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600605-9300-4850-BC44-240DD36A6CCD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0FEAAF-3C2D-492E-9869-D61035E12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096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5AC773-8254-FF30-4154-F09947C0F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2608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B36F71-0CF9-7125-49B7-D2A5C0030D53}"/>
              </a:ext>
            </a:extLst>
          </p:cNvPr>
          <p:cNvSpPr txBox="1"/>
          <p:nvPr/>
        </p:nvSpPr>
        <p:spPr>
          <a:xfrm>
            <a:off x="7357403" y="534572"/>
            <a:ext cx="458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C2111L - Group 1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8CACD9-4FF1-392C-CC62-7D7B440AEA72}"/>
              </a:ext>
            </a:extLst>
          </p:cNvPr>
          <p:cNvSpPr txBox="1"/>
          <p:nvPr/>
        </p:nvSpPr>
        <p:spPr>
          <a:xfrm>
            <a:off x="7596554" y="1364566"/>
            <a:ext cx="4107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Welcome to Chic &amp; Lighting</a:t>
            </a:r>
            <a:endParaRPr lang="en-GB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42E0CE-B7B6-D4EC-4165-49553554996D}"/>
              </a:ext>
            </a:extLst>
          </p:cNvPr>
          <p:cNvSpPr txBox="1"/>
          <p:nvPr/>
        </p:nvSpPr>
        <p:spPr>
          <a:xfrm>
            <a:off x="7059636" y="5159326"/>
            <a:ext cx="3010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Nguyen Hoang Nam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Nguyen Tai Thanh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Nguyen Duc Hoang Son</a:t>
            </a:r>
            <a:endParaRPr lang="en-GB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47154-E793-48CE-DDB6-32DD0C4B555D}"/>
              </a:ext>
            </a:extLst>
          </p:cNvPr>
          <p:cNvSpPr txBox="1"/>
          <p:nvPr/>
        </p:nvSpPr>
        <p:spPr>
          <a:xfrm>
            <a:off x="10070122" y="5159326"/>
            <a:ext cx="2067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Teacher: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Ngo Vinh </a:t>
            </a:r>
            <a:r>
              <a:rPr lang="en-US" sz="2000" dirty="0" err="1"/>
              <a:t>Toan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97446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4F7656-EFDB-3AFB-0523-56EBD4FAA270}"/>
              </a:ext>
            </a:extLst>
          </p:cNvPr>
          <p:cNvSpPr txBox="1"/>
          <p:nvPr/>
        </p:nvSpPr>
        <p:spPr>
          <a:xfrm>
            <a:off x="3046828" y="2644170"/>
            <a:ext cx="60983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9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5651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8E1ECE-9C48-3188-5360-DD46B06C1BB7}"/>
              </a:ext>
            </a:extLst>
          </p:cNvPr>
          <p:cNvSpPr txBox="1"/>
          <p:nvPr/>
        </p:nvSpPr>
        <p:spPr>
          <a:xfrm>
            <a:off x="3046828" y="2016927"/>
            <a:ext cx="60983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9600" dirty="0"/>
              <a:t>Thank you for listening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1799546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6352C-5C01-D7D0-C42C-8CDC52C2C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591" y="0"/>
            <a:ext cx="5003409" cy="6858000"/>
          </a:xfrm>
          <a:prstGeom prst="rect">
            <a:avLst/>
          </a:prstGeom>
          <a:effectLst>
            <a:innerShdw blurRad="508000">
              <a:prstClr val="black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F46112-0174-606E-4CF6-7AC3968E8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908" y="139519"/>
            <a:ext cx="2363372" cy="23223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AEB8B7-468B-1B00-75BA-7B8D149C19D8}"/>
              </a:ext>
            </a:extLst>
          </p:cNvPr>
          <p:cNvSpPr txBox="1"/>
          <p:nvPr/>
        </p:nvSpPr>
        <p:spPr>
          <a:xfrm>
            <a:off x="390288" y="2926411"/>
            <a:ext cx="371387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Table of content:</a:t>
            </a:r>
          </a:p>
          <a:p>
            <a:endParaRPr lang="en-US" sz="4000" dirty="0"/>
          </a:p>
          <a:p>
            <a:endParaRPr lang="en-US" sz="4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Database tables relationship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716ADB-72F3-6664-D62C-0C5F3095B149}"/>
              </a:ext>
            </a:extLst>
          </p:cNvPr>
          <p:cNvSpPr txBox="1"/>
          <p:nvPr/>
        </p:nvSpPr>
        <p:spPr>
          <a:xfrm>
            <a:off x="3585188" y="4773070"/>
            <a:ext cx="2836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Sitemap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Demo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Q&amp;A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7E105BE-4C44-F758-7CB4-A580B4271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335"/>
            <a:ext cx="877074" cy="87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4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90C794-463C-42AE-C83B-780FFCE8A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5171" y="1"/>
            <a:ext cx="5921660" cy="2928729"/>
          </a:xfrm>
          <a:prstGeom prst="rect">
            <a:avLst/>
          </a:prstGeom>
          <a:effectLst>
            <a:innerShdw blurRad="317500">
              <a:prstClr val="black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D40A76-2CEE-D613-0099-DAC821D35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135170" cy="320734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E09253-0FFD-66D9-1EDA-0D00BCE05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830" y="1"/>
            <a:ext cx="3135170" cy="320734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8481DB-E824-8893-CAE8-555F52F1901E}"/>
              </a:ext>
            </a:extLst>
          </p:cNvPr>
          <p:cNvSpPr txBox="1"/>
          <p:nvPr/>
        </p:nvSpPr>
        <p:spPr>
          <a:xfrm>
            <a:off x="400141" y="4379845"/>
            <a:ext cx="61877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Introduction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78371998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60405C-44FA-D32E-2ED8-66C743B3E8A7}"/>
              </a:ext>
            </a:extLst>
          </p:cNvPr>
          <p:cNvSpPr txBox="1"/>
          <p:nvPr/>
        </p:nvSpPr>
        <p:spPr>
          <a:xfrm>
            <a:off x="1258242" y="905232"/>
            <a:ext cx="425394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Traditional Shopping: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Waste of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Products are not diversified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Have to travel a lot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6E5E9-E9A0-120B-27E9-F5A0B21EA2D0}"/>
              </a:ext>
            </a:extLst>
          </p:cNvPr>
          <p:cNvSpPr txBox="1"/>
          <p:nvPr/>
        </p:nvSpPr>
        <p:spPr>
          <a:xfrm>
            <a:off x="7050156" y="4238537"/>
            <a:ext cx="425394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Online Shopping: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Save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Many products to choose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Flexibility when shopping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FCEFBF-76F7-73DC-23A1-937902369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813" y="736607"/>
            <a:ext cx="4737650" cy="2861018"/>
          </a:xfrm>
          <a:prstGeom prst="ellipse">
            <a:avLst/>
          </a:prstGeom>
          <a:effectLst>
            <a:innerShdw blurRad="787400">
              <a:prstClr val="black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3EA6AE-78E8-BB59-FDBD-9F7BB00B1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52" y="3470400"/>
            <a:ext cx="4763742" cy="2861018"/>
          </a:xfrm>
          <a:prstGeom prst="ellipse">
            <a:avLst/>
          </a:prstGeom>
          <a:effectLst>
            <a:innerShdw blurRad="6350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56496168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E7B1C6-8D71-881D-EC7E-22E3195F1286}"/>
              </a:ext>
            </a:extLst>
          </p:cNvPr>
          <p:cNvSpPr txBox="1"/>
          <p:nvPr/>
        </p:nvSpPr>
        <p:spPr>
          <a:xfrm>
            <a:off x="900332" y="548640"/>
            <a:ext cx="3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Functions:</a:t>
            </a:r>
            <a:endParaRPr lang="en-GB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20443-0458-418E-C8EE-602783F7263C}"/>
              </a:ext>
            </a:extLst>
          </p:cNvPr>
          <p:cNvSpPr txBox="1"/>
          <p:nvPr/>
        </p:nvSpPr>
        <p:spPr>
          <a:xfrm>
            <a:off x="0" y="1987007"/>
            <a:ext cx="3750365" cy="2611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Unregistered users:</a:t>
            </a:r>
            <a:endParaRPr lang="en-GB" sz="2400" dirty="0">
              <a:effectLst/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400" dirty="0">
              <a:effectLst/>
              <a:latin typeface="Gill Sans MT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2400" dirty="0"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2400" dirty="0" err="1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isit</a:t>
            </a:r>
            <a:r>
              <a:rPr lang="en-GB" sz="2400" dirty="0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 homepage</a:t>
            </a:r>
            <a:endParaRPr lang="en-GB" sz="2400" dirty="0">
              <a:effectLst/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2400" dirty="0"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2400" dirty="0" err="1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isit</a:t>
            </a:r>
            <a:r>
              <a:rPr lang="en-GB" sz="2400" dirty="0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 the product page</a:t>
            </a:r>
            <a:endParaRPr lang="en-GB" sz="2400" dirty="0">
              <a:effectLst/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2400" dirty="0"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2400" dirty="0" err="1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isit</a:t>
            </a:r>
            <a:r>
              <a:rPr lang="en-GB" sz="2400" dirty="0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 product detail page</a:t>
            </a:r>
            <a:endParaRPr lang="en-GB" sz="2400" dirty="0">
              <a:effectLst/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2400" dirty="0"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2400" dirty="0" err="1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isit</a:t>
            </a:r>
            <a:r>
              <a:rPr lang="en-GB" sz="2400" dirty="0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 the about page</a:t>
            </a:r>
            <a:endParaRPr lang="en-GB" sz="2400" dirty="0">
              <a:effectLst/>
              <a:latin typeface="Gill Sans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2A3742-4DB3-1DD8-FC88-1B9285FF12A2}"/>
              </a:ext>
            </a:extLst>
          </p:cNvPr>
          <p:cNvSpPr txBox="1"/>
          <p:nvPr/>
        </p:nvSpPr>
        <p:spPr>
          <a:xfrm>
            <a:off x="4126320" y="1987006"/>
            <a:ext cx="3750365" cy="3925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Registered users: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2400" dirty="0">
              <a:effectLst/>
              <a:latin typeface="Gill Sans MT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dirty="0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All functions just like unregistered users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dirty="0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Add to cart, order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dirty="0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Send feedback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dirty="0"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400" dirty="0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hange password and recover password</a:t>
            </a:r>
            <a:endParaRPr lang="vi-VN" sz="2400" dirty="0">
              <a:effectLst/>
              <a:latin typeface="Gill Sans MT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vi-VN" sz="2400" dirty="0"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View profile</a:t>
            </a:r>
            <a:endParaRPr lang="en-GB" sz="2400" dirty="0">
              <a:effectLst/>
              <a:latin typeface="Gill Sans MT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8F771F-1F47-BA8B-A959-2E990883E5C8}"/>
              </a:ext>
            </a:extLst>
          </p:cNvPr>
          <p:cNvSpPr txBox="1"/>
          <p:nvPr/>
        </p:nvSpPr>
        <p:spPr>
          <a:xfrm>
            <a:off x="8065681" y="2025944"/>
            <a:ext cx="3207026" cy="76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Gill Sans MT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79204-005F-2031-912F-A24B189BD6FB}"/>
              </a:ext>
            </a:extLst>
          </p:cNvPr>
          <p:cNvSpPr txBox="1"/>
          <p:nvPr/>
        </p:nvSpPr>
        <p:spPr>
          <a:xfrm>
            <a:off x="8261814" y="1986184"/>
            <a:ext cx="3750365" cy="313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GB" sz="2400" dirty="0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2400" dirty="0">
              <a:effectLst/>
              <a:latin typeface="Gill Sans MT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dirty="0"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Products management</a:t>
            </a:r>
            <a:endParaRPr lang="en-GB" sz="2400" dirty="0">
              <a:effectLst/>
              <a:latin typeface="Gill Sans MT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dirty="0"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Add Products</a:t>
            </a:r>
            <a:endParaRPr lang="en-GB" sz="2400" dirty="0">
              <a:effectLst/>
              <a:latin typeface="Gill Sans MT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dirty="0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Add Brands</a:t>
            </a:r>
            <a:endParaRPr lang="vi-VN" sz="2400" dirty="0">
              <a:effectLst/>
              <a:latin typeface="Gill Sans MT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Orders </a:t>
            </a:r>
            <a:r>
              <a:rPr lang="en-US" sz="2400" dirty="0"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effectLst/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anagement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Gill Sans MT (Body)"/>
                <a:ea typeface="Times New Roman" panose="02020603050405020304" pitchFamily="18" charset="0"/>
                <a:cs typeface="Times New Roman" panose="02020603050405020304" pitchFamily="18" charset="0"/>
              </a:rPr>
              <a:t>Users management</a:t>
            </a:r>
            <a:endParaRPr lang="en-GB" sz="2400" dirty="0">
              <a:effectLst/>
              <a:latin typeface="Gill Sans MT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031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F4C8C-3899-07A3-72BA-F8FC21B1622A}"/>
              </a:ext>
            </a:extLst>
          </p:cNvPr>
          <p:cNvSpPr txBox="1"/>
          <p:nvPr/>
        </p:nvSpPr>
        <p:spPr>
          <a:xfrm>
            <a:off x="759655" y="492369"/>
            <a:ext cx="50362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Database tables relationship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9173FE-E891-FB84-445F-F7B15632A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670" y="1354143"/>
            <a:ext cx="9488659" cy="520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7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78EC02-1DB1-5C2E-51BE-CE5D96850261}"/>
              </a:ext>
            </a:extLst>
          </p:cNvPr>
          <p:cNvSpPr txBox="1"/>
          <p:nvPr/>
        </p:nvSpPr>
        <p:spPr>
          <a:xfrm>
            <a:off x="759655" y="492369"/>
            <a:ext cx="5036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Site Map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4BF5D-6683-400B-7C5C-A86178151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088" y="1077144"/>
            <a:ext cx="10075700" cy="50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7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78EC02-1DB1-5C2E-51BE-CE5D96850261}"/>
              </a:ext>
            </a:extLst>
          </p:cNvPr>
          <p:cNvSpPr txBox="1"/>
          <p:nvPr/>
        </p:nvSpPr>
        <p:spPr>
          <a:xfrm>
            <a:off x="759655" y="492369"/>
            <a:ext cx="5036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 Site Map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4BF5D-6683-400B-7C5C-A86178151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088" y="2048304"/>
            <a:ext cx="10075700" cy="31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0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338EC5-C8BA-399A-E0B8-28AB65909A75}"/>
              </a:ext>
            </a:extLst>
          </p:cNvPr>
          <p:cNvSpPr txBox="1"/>
          <p:nvPr/>
        </p:nvSpPr>
        <p:spPr>
          <a:xfrm>
            <a:off x="253219" y="2827606"/>
            <a:ext cx="22648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Demo</a:t>
            </a:r>
            <a:endParaRPr lang="en-GB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4FFD3-80FC-9B2B-42C7-AFC27ADD67A9}"/>
              </a:ext>
            </a:extLst>
          </p:cNvPr>
          <p:cNvSpPr txBox="1"/>
          <p:nvPr/>
        </p:nvSpPr>
        <p:spPr>
          <a:xfrm>
            <a:off x="351694" y="3843269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our website to know more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B030C-89A5-EB8E-8708-F5E48CA0A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329" y="474148"/>
            <a:ext cx="6457071" cy="3144770"/>
          </a:xfrm>
          <a:prstGeom prst="rect">
            <a:avLst/>
          </a:prstGeom>
          <a:effectLst>
            <a:innerShdw blurRad="431800">
              <a:prstClr val="black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1FE338-E969-E8A4-FFCA-177C67324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50" y="1501091"/>
            <a:ext cx="6476785" cy="3144770"/>
          </a:xfrm>
          <a:prstGeom prst="rect">
            <a:avLst/>
          </a:prstGeom>
          <a:effectLst>
            <a:innerShdw blurRad="393700">
              <a:prstClr val="black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076915-8426-F049-9147-E3ACB1D47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940" y="3618918"/>
            <a:ext cx="6457071" cy="3142314"/>
          </a:xfrm>
          <a:prstGeom prst="rect">
            <a:avLst/>
          </a:prstGeom>
          <a:effectLst>
            <a:innerShdw blurRad="406400">
              <a:prstClr val="black">
                <a:alpha val="86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79512607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242</TotalTime>
  <Words>148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Gill Sans MT (Body)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Duc Hoang Son</dc:creator>
  <cp:lastModifiedBy>Nguyen Duc Hoang Son</cp:lastModifiedBy>
  <cp:revision>5</cp:revision>
  <dcterms:created xsi:type="dcterms:W3CDTF">2022-09-17T13:41:41Z</dcterms:created>
  <dcterms:modified xsi:type="dcterms:W3CDTF">2022-09-20T02:34:02Z</dcterms:modified>
</cp:coreProperties>
</file>