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4"/>
  </p:sldMasterIdLst>
  <p:notesMasterIdLst>
    <p:notesMasterId r:id="rId19"/>
  </p:notesMasterIdLst>
  <p:handoutMasterIdLst>
    <p:handoutMasterId r:id="rId20"/>
  </p:handoutMasterIdLst>
  <p:sldIdLst>
    <p:sldId id="268" r:id="rId5"/>
    <p:sldId id="324" r:id="rId6"/>
    <p:sldId id="310" r:id="rId7"/>
    <p:sldId id="261" r:id="rId8"/>
    <p:sldId id="325" r:id="rId9"/>
    <p:sldId id="326" r:id="rId10"/>
    <p:sldId id="317" r:id="rId11"/>
    <p:sldId id="332" r:id="rId12"/>
    <p:sldId id="328" r:id="rId13"/>
    <p:sldId id="329" r:id="rId14"/>
    <p:sldId id="318" r:id="rId15"/>
    <p:sldId id="331" r:id="rId16"/>
    <p:sldId id="321" r:id="rId17"/>
    <p:sldId id="29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182" autoAdjust="0"/>
    <p:restoredTop sz="94667" autoAdjust="0"/>
  </p:normalViewPr>
  <p:slideViewPr>
    <p:cSldViewPr snapToGrid="0">
      <p:cViewPr varScale="1">
        <p:scale>
          <a:sx n="78" d="100"/>
          <a:sy n="78" d="100"/>
        </p:scale>
        <p:origin x="1190" y="6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E4AC7B-6508-4EED-8A63-375646E40FFC}" type="doc">
      <dgm:prSet loTypeId="urn:microsoft.com/office/officeart/2005/8/layout/StepDownProcess" loCatId="process" qsTypeId="urn:microsoft.com/office/officeart/2005/8/quickstyle/simple1" qsCatId="simple" csTypeId="urn:microsoft.com/office/officeart/2005/8/colors/accent1_2" csCatId="accent1" phldr="1"/>
      <dgm:spPr/>
      <dgm:t>
        <a:bodyPr/>
        <a:lstStyle/>
        <a:p>
          <a:endParaRPr lang="en-MY"/>
        </a:p>
      </dgm:t>
    </dgm:pt>
    <dgm:pt modelId="{DE248783-AFD8-4D9C-8F82-6E732FEAEEC5}">
      <dgm:prSet phldrT="[Text]"/>
      <dgm:spPr/>
      <dgm:t>
        <a:bodyPr/>
        <a:lstStyle/>
        <a:p>
          <a:r>
            <a:rPr lang="en-MY" dirty="0"/>
            <a:t>team</a:t>
          </a:r>
        </a:p>
      </dgm:t>
    </dgm:pt>
    <dgm:pt modelId="{DB75BD1A-437C-43EB-A91A-B9FC3F5D80BE}" type="parTrans" cxnId="{246A1916-3D98-4A9F-B547-4854722722A1}">
      <dgm:prSet/>
      <dgm:spPr/>
      <dgm:t>
        <a:bodyPr/>
        <a:lstStyle/>
        <a:p>
          <a:endParaRPr lang="en-MY"/>
        </a:p>
      </dgm:t>
    </dgm:pt>
    <dgm:pt modelId="{C355D341-E008-4BEB-9CF4-004A93A89291}" type="sibTrans" cxnId="{246A1916-3D98-4A9F-B547-4854722722A1}">
      <dgm:prSet/>
      <dgm:spPr/>
      <dgm:t>
        <a:bodyPr/>
        <a:lstStyle/>
        <a:p>
          <a:endParaRPr lang="en-MY"/>
        </a:p>
      </dgm:t>
    </dgm:pt>
    <dgm:pt modelId="{50BCF759-F2C4-48E1-ABE1-292BE6B5912E}">
      <dgm:prSet phldrT="[Text]"/>
      <dgm:spPr/>
      <dgm:t>
        <a:bodyPr/>
        <a:lstStyle/>
        <a:p>
          <a:r>
            <a:rPr lang="en-MY" dirty="0"/>
            <a:t>player</a:t>
          </a:r>
        </a:p>
      </dgm:t>
    </dgm:pt>
    <dgm:pt modelId="{BA8672DE-E9FE-419E-AF51-8E8C2E8DE6B6}" type="parTrans" cxnId="{B01C9F95-965F-43FC-8D15-200885C2BA64}">
      <dgm:prSet/>
      <dgm:spPr/>
      <dgm:t>
        <a:bodyPr/>
        <a:lstStyle/>
        <a:p>
          <a:endParaRPr lang="en-MY"/>
        </a:p>
      </dgm:t>
    </dgm:pt>
    <dgm:pt modelId="{D7E00599-88ED-40D7-BC32-9330A298A530}" type="sibTrans" cxnId="{B01C9F95-965F-43FC-8D15-200885C2BA64}">
      <dgm:prSet/>
      <dgm:spPr/>
      <dgm:t>
        <a:bodyPr/>
        <a:lstStyle/>
        <a:p>
          <a:endParaRPr lang="en-MY"/>
        </a:p>
      </dgm:t>
    </dgm:pt>
    <dgm:pt modelId="{80243BF5-8A89-4816-BA39-1D7E8C106E22}">
      <dgm:prSet phldrT="[Text]"/>
      <dgm:spPr/>
      <dgm:t>
        <a:bodyPr/>
        <a:lstStyle/>
        <a:p>
          <a:r>
            <a:rPr lang="en-MY" dirty="0"/>
            <a:t>Team which join the event</a:t>
          </a:r>
        </a:p>
      </dgm:t>
    </dgm:pt>
    <dgm:pt modelId="{15586F4C-A0A5-458D-9963-6F78DAE6653E}" type="parTrans" cxnId="{87DA0E6D-4C3E-469E-85D6-383A7CC1E46F}">
      <dgm:prSet/>
      <dgm:spPr/>
      <dgm:t>
        <a:bodyPr/>
        <a:lstStyle/>
        <a:p>
          <a:endParaRPr lang="en-MY"/>
        </a:p>
      </dgm:t>
    </dgm:pt>
    <dgm:pt modelId="{AC5FCA3E-B7E5-419B-BEE4-814C255CF844}" type="sibTrans" cxnId="{87DA0E6D-4C3E-469E-85D6-383A7CC1E46F}">
      <dgm:prSet/>
      <dgm:spPr/>
      <dgm:t>
        <a:bodyPr/>
        <a:lstStyle/>
        <a:p>
          <a:endParaRPr lang="en-MY"/>
        </a:p>
      </dgm:t>
    </dgm:pt>
    <dgm:pt modelId="{79C35CFE-AF45-4C77-AB2F-B2E66EF029E7}">
      <dgm:prSet phldrT="[Text]"/>
      <dgm:spPr/>
      <dgm:t>
        <a:bodyPr/>
        <a:lstStyle/>
        <a:p>
          <a:r>
            <a:rPr lang="en-MY" dirty="0"/>
            <a:t>Player who join the event</a:t>
          </a:r>
        </a:p>
      </dgm:t>
    </dgm:pt>
    <dgm:pt modelId="{4C3666F6-2E41-454F-BBCA-351A1F68FDFA}" type="parTrans" cxnId="{DF7A5E56-1F06-4AAC-AA72-FA086574B384}">
      <dgm:prSet/>
      <dgm:spPr/>
      <dgm:t>
        <a:bodyPr/>
        <a:lstStyle/>
        <a:p>
          <a:endParaRPr lang="en-MY"/>
        </a:p>
      </dgm:t>
    </dgm:pt>
    <dgm:pt modelId="{FCA21519-8E8D-4F12-8BA3-3B18670275D4}" type="sibTrans" cxnId="{DF7A5E56-1F06-4AAC-AA72-FA086574B384}">
      <dgm:prSet/>
      <dgm:spPr/>
      <dgm:t>
        <a:bodyPr/>
        <a:lstStyle/>
        <a:p>
          <a:endParaRPr lang="en-MY"/>
        </a:p>
      </dgm:t>
    </dgm:pt>
    <dgm:pt modelId="{399E7383-E451-40CB-A933-120B341FD0C2}">
      <dgm:prSet phldrT="[Text]"/>
      <dgm:spPr/>
      <dgm:t>
        <a:bodyPr/>
        <a:lstStyle/>
        <a:p>
          <a:r>
            <a:rPr lang="en-MY" dirty="0"/>
            <a:t>Team which join the match</a:t>
          </a:r>
        </a:p>
      </dgm:t>
    </dgm:pt>
    <dgm:pt modelId="{B4A4FBB3-6AC8-4DF8-84C7-4A76AAC5262B}" type="parTrans" cxnId="{A8AD5321-BF2D-45C8-B599-8991355C0517}">
      <dgm:prSet/>
      <dgm:spPr/>
      <dgm:t>
        <a:bodyPr/>
        <a:lstStyle/>
        <a:p>
          <a:endParaRPr lang="en-MY"/>
        </a:p>
      </dgm:t>
    </dgm:pt>
    <dgm:pt modelId="{8115E104-3BD8-4CF4-8FCB-3BFE61086E48}" type="sibTrans" cxnId="{A8AD5321-BF2D-45C8-B599-8991355C0517}">
      <dgm:prSet/>
      <dgm:spPr/>
      <dgm:t>
        <a:bodyPr/>
        <a:lstStyle/>
        <a:p>
          <a:endParaRPr lang="en-MY"/>
        </a:p>
      </dgm:t>
    </dgm:pt>
    <dgm:pt modelId="{ED8D8233-DE37-4080-8552-5BB97038B7B6}">
      <dgm:prSet phldrT="[Text]"/>
      <dgm:spPr/>
      <dgm:t>
        <a:bodyPr/>
        <a:lstStyle/>
        <a:p>
          <a:r>
            <a:rPr lang="en-MY" dirty="0"/>
            <a:t>Player who join the match</a:t>
          </a:r>
        </a:p>
      </dgm:t>
    </dgm:pt>
    <dgm:pt modelId="{EF96B184-2CF9-43A7-A06E-741CFFB883A0}" type="parTrans" cxnId="{59B4A4AB-783D-4A83-BBA7-0F2DCC10CE39}">
      <dgm:prSet/>
      <dgm:spPr/>
      <dgm:t>
        <a:bodyPr/>
        <a:lstStyle/>
        <a:p>
          <a:endParaRPr lang="en-MY"/>
        </a:p>
      </dgm:t>
    </dgm:pt>
    <dgm:pt modelId="{34001F29-E177-43E1-B2A1-E7E31439214A}" type="sibTrans" cxnId="{59B4A4AB-783D-4A83-BBA7-0F2DCC10CE39}">
      <dgm:prSet/>
      <dgm:spPr/>
      <dgm:t>
        <a:bodyPr/>
        <a:lstStyle/>
        <a:p>
          <a:endParaRPr lang="en-MY"/>
        </a:p>
      </dgm:t>
    </dgm:pt>
    <dgm:pt modelId="{B91A50ED-C8E4-4EDC-9658-FEA73E1A1EA8}" type="pres">
      <dgm:prSet presAssocID="{02E4AC7B-6508-4EED-8A63-375646E40FFC}" presName="rootnode" presStyleCnt="0">
        <dgm:presLayoutVars>
          <dgm:chMax/>
          <dgm:chPref/>
          <dgm:dir/>
          <dgm:animLvl val="lvl"/>
        </dgm:presLayoutVars>
      </dgm:prSet>
      <dgm:spPr/>
    </dgm:pt>
    <dgm:pt modelId="{50247CBC-8C45-4D46-A3C0-8EEC42C3E21B}" type="pres">
      <dgm:prSet presAssocID="{DE248783-AFD8-4D9C-8F82-6E732FEAEEC5}" presName="composite" presStyleCnt="0"/>
      <dgm:spPr/>
    </dgm:pt>
    <dgm:pt modelId="{D24A6CFF-FFEB-40E1-B793-1CA15C0080BD}" type="pres">
      <dgm:prSet presAssocID="{DE248783-AFD8-4D9C-8F82-6E732FEAEEC5}" presName="bentUpArrow1" presStyleLbl="alignImgPlace1" presStyleIdx="0" presStyleCnt="2"/>
      <dgm:spPr/>
    </dgm:pt>
    <dgm:pt modelId="{27340DD9-D252-4B2E-8B1D-1ED966CB460C}" type="pres">
      <dgm:prSet presAssocID="{DE248783-AFD8-4D9C-8F82-6E732FEAEEC5}" presName="ParentText" presStyleLbl="node1" presStyleIdx="0" presStyleCnt="3">
        <dgm:presLayoutVars>
          <dgm:chMax val="1"/>
          <dgm:chPref val="1"/>
          <dgm:bulletEnabled val="1"/>
        </dgm:presLayoutVars>
      </dgm:prSet>
      <dgm:spPr/>
    </dgm:pt>
    <dgm:pt modelId="{EA0DCEF1-12D4-470B-B8BF-D3162E8BAC52}" type="pres">
      <dgm:prSet presAssocID="{DE248783-AFD8-4D9C-8F82-6E732FEAEEC5}" presName="ChildText" presStyleLbl="revTx" presStyleIdx="0" presStyleCnt="3">
        <dgm:presLayoutVars>
          <dgm:chMax val="0"/>
          <dgm:chPref val="0"/>
          <dgm:bulletEnabled val="1"/>
        </dgm:presLayoutVars>
      </dgm:prSet>
      <dgm:spPr/>
    </dgm:pt>
    <dgm:pt modelId="{81E8FB88-CE63-4A17-89D4-FA2A66D098A1}" type="pres">
      <dgm:prSet presAssocID="{C355D341-E008-4BEB-9CF4-004A93A89291}" presName="sibTrans" presStyleCnt="0"/>
      <dgm:spPr/>
    </dgm:pt>
    <dgm:pt modelId="{F0D8C769-68A7-4196-BC82-1149BD05EEC1}" type="pres">
      <dgm:prSet presAssocID="{80243BF5-8A89-4816-BA39-1D7E8C106E22}" presName="composite" presStyleCnt="0"/>
      <dgm:spPr/>
    </dgm:pt>
    <dgm:pt modelId="{6A81520E-9095-48D2-89F4-93CC66F7B1B6}" type="pres">
      <dgm:prSet presAssocID="{80243BF5-8A89-4816-BA39-1D7E8C106E22}" presName="bentUpArrow1" presStyleLbl="alignImgPlace1" presStyleIdx="1" presStyleCnt="2"/>
      <dgm:spPr/>
    </dgm:pt>
    <dgm:pt modelId="{60B98FAB-AA86-4D8A-A91D-BE8F7EE849A8}" type="pres">
      <dgm:prSet presAssocID="{80243BF5-8A89-4816-BA39-1D7E8C106E22}" presName="ParentText" presStyleLbl="node1" presStyleIdx="1" presStyleCnt="3">
        <dgm:presLayoutVars>
          <dgm:chMax val="1"/>
          <dgm:chPref val="1"/>
          <dgm:bulletEnabled val="1"/>
        </dgm:presLayoutVars>
      </dgm:prSet>
      <dgm:spPr/>
    </dgm:pt>
    <dgm:pt modelId="{DE8B56E2-2DE0-4F42-AD88-C6755AC7ED55}" type="pres">
      <dgm:prSet presAssocID="{80243BF5-8A89-4816-BA39-1D7E8C106E22}" presName="ChildText" presStyleLbl="revTx" presStyleIdx="1" presStyleCnt="3">
        <dgm:presLayoutVars>
          <dgm:chMax val="0"/>
          <dgm:chPref val="0"/>
          <dgm:bulletEnabled val="1"/>
        </dgm:presLayoutVars>
      </dgm:prSet>
      <dgm:spPr/>
    </dgm:pt>
    <dgm:pt modelId="{4ECF9CAF-3B2F-4C98-85AC-EF9344F2EA0B}" type="pres">
      <dgm:prSet presAssocID="{AC5FCA3E-B7E5-419B-BEE4-814C255CF844}" presName="sibTrans" presStyleCnt="0"/>
      <dgm:spPr/>
    </dgm:pt>
    <dgm:pt modelId="{996B1DD9-4BDF-4E7A-98AF-5ECEC5383F90}" type="pres">
      <dgm:prSet presAssocID="{399E7383-E451-40CB-A933-120B341FD0C2}" presName="composite" presStyleCnt="0"/>
      <dgm:spPr/>
    </dgm:pt>
    <dgm:pt modelId="{22213080-C97C-4F0A-B640-75A8838CC471}" type="pres">
      <dgm:prSet presAssocID="{399E7383-E451-40CB-A933-120B341FD0C2}" presName="ParentText" presStyleLbl="node1" presStyleIdx="2" presStyleCnt="3">
        <dgm:presLayoutVars>
          <dgm:chMax val="1"/>
          <dgm:chPref val="1"/>
          <dgm:bulletEnabled val="1"/>
        </dgm:presLayoutVars>
      </dgm:prSet>
      <dgm:spPr/>
    </dgm:pt>
    <dgm:pt modelId="{C4AFF403-195B-4882-B070-E37DF0313EF6}" type="pres">
      <dgm:prSet presAssocID="{399E7383-E451-40CB-A933-120B341FD0C2}" presName="FinalChildText" presStyleLbl="revTx" presStyleIdx="2" presStyleCnt="3">
        <dgm:presLayoutVars>
          <dgm:chMax val="0"/>
          <dgm:chPref val="0"/>
          <dgm:bulletEnabled val="1"/>
        </dgm:presLayoutVars>
      </dgm:prSet>
      <dgm:spPr/>
    </dgm:pt>
  </dgm:ptLst>
  <dgm:cxnLst>
    <dgm:cxn modelId="{246A1916-3D98-4A9F-B547-4854722722A1}" srcId="{02E4AC7B-6508-4EED-8A63-375646E40FFC}" destId="{DE248783-AFD8-4D9C-8F82-6E732FEAEEC5}" srcOrd="0" destOrd="0" parTransId="{DB75BD1A-437C-43EB-A91A-B9FC3F5D80BE}" sibTransId="{C355D341-E008-4BEB-9CF4-004A93A89291}"/>
    <dgm:cxn modelId="{A8AD5321-BF2D-45C8-B599-8991355C0517}" srcId="{02E4AC7B-6508-4EED-8A63-375646E40FFC}" destId="{399E7383-E451-40CB-A933-120B341FD0C2}" srcOrd="2" destOrd="0" parTransId="{B4A4FBB3-6AC8-4DF8-84C7-4A76AAC5262B}" sibTransId="{8115E104-3BD8-4CF4-8FCB-3BFE61086E48}"/>
    <dgm:cxn modelId="{527FE45F-9420-46C7-910E-1FC25DE7D1F5}" type="presOf" srcId="{DE248783-AFD8-4D9C-8F82-6E732FEAEEC5}" destId="{27340DD9-D252-4B2E-8B1D-1ED966CB460C}" srcOrd="0" destOrd="0" presId="urn:microsoft.com/office/officeart/2005/8/layout/StepDownProcess"/>
    <dgm:cxn modelId="{D3817E42-EEA7-49B0-801B-623711D8E4AB}" type="presOf" srcId="{79C35CFE-AF45-4C77-AB2F-B2E66EF029E7}" destId="{DE8B56E2-2DE0-4F42-AD88-C6755AC7ED55}" srcOrd="0" destOrd="0" presId="urn:microsoft.com/office/officeart/2005/8/layout/StepDownProcess"/>
    <dgm:cxn modelId="{0FAFAE68-851E-41FA-B948-CAC69E3053DC}" type="presOf" srcId="{80243BF5-8A89-4816-BA39-1D7E8C106E22}" destId="{60B98FAB-AA86-4D8A-A91D-BE8F7EE849A8}" srcOrd="0" destOrd="0" presId="urn:microsoft.com/office/officeart/2005/8/layout/StepDownProcess"/>
    <dgm:cxn modelId="{87DA0E6D-4C3E-469E-85D6-383A7CC1E46F}" srcId="{02E4AC7B-6508-4EED-8A63-375646E40FFC}" destId="{80243BF5-8A89-4816-BA39-1D7E8C106E22}" srcOrd="1" destOrd="0" parTransId="{15586F4C-A0A5-458D-9963-6F78DAE6653E}" sibTransId="{AC5FCA3E-B7E5-419B-BEE4-814C255CF844}"/>
    <dgm:cxn modelId="{DF7A5E56-1F06-4AAC-AA72-FA086574B384}" srcId="{80243BF5-8A89-4816-BA39-1D7E8C106E22}" destId="{79C35CFE-AF45-4C77-AB2F-B2E66EF029E7}" srcOrd="0" destOrd="0" parTransId="{4C3666F6-2E41-454F-BBCA-351A1F68FDFA}" sibTransId="{FCA21519-8E8D-4F12-8BA3-3B18670275D4}"/>
    <dgm:cxn modelId="{2366AD85-C2AF-482C-BE4D-0D1CA65D7DCE}" type="presOf" srcId="{ED8D8233-DE37-4080-8552-5BB97038B7B6}" destId="{C4AFF403-195B-4882-B070-E37DF0313EF6}" srcOrd="0" destOrd="0" presId="urn:microsoft.com/office/officeart/2005/8/layout/StepDownProcess"/>
    <dgm:cxn modelId="{B01C9F95-965F-43FC-8D15-200885C2BA64}" srcId="{DE248783-AFD8-4D9C-8F82-6E732FEAEEC5}" destId="{50BCF759-F2C4-48E1-ABE1-292BE6B5912E}" srcOrd="0" destOrd="0" parTransId="{BA8672DE-E9FE-419E-AF51-8E8C2E8DE6B6}" sibTransId="{D7E00599-88ED-40D7-BC32-9330A298A530}"/>
    <dgm:cxn modelId="{59B4A4AB-783D-4A83-BBA7-0F2DCC10CE39}" srcId="{399E7383-E451-40CB-A933-120B341FD0C2}" destId="{ED8D8233-DE37-4080-8552-5BB97038B7B6}" srcOrd="0" destOrd="0" parTransId="{EF96B184-2CF9-43A7-A06E-741CFFB883A0}" sibTransId="{34001F29-E177-43E1-B2A1-E7E31439214A}"/>
    <dgm:cxn modelId="{F070D5AC-28E0-43E0-94B6-6C8FF2F6768D}" type="presOf" srcId="{399E7383-E451-40CB-A933-120B341FD0C2}" destId="{22213080-C97C-4F0A-B640-75A8838CC471}" srcOrd="0" destOrd="0" presId="urn:microsoft.com/office/officeart/2005/8/layout/StepDownProcess"/>
    <dgm:cxn modelId="{DC08E2B1-6A5C-44F7-BCE8-63C3779EB79D}" type="presOf" srcId="{50BCF759-F2C4-48E1-ABE1-292BE6B5912E}" destId="{EA0DCEF1-12D4-470B-B8BF-D3162E8BAC52}" srcOrd="0" destOrd="0" presId="urn:microsoft.com/office/officeart/2005/8/layout/StepDownProcess"/>
    <dgm:cxn modelId="{B8F51BC8-78ED-4511-949C-6C13D095D49C}" type="presOf" srcId="{02E4AC7B-6508-4EED-8A63-375646E40FFC}" destId="{B91A50ED-C8E4-4EDC-9658-FEA73E1A1EA8}" srcOrd="0" destOrd="0" presId="urn:microsoft.com/office/officeart/2005/8/layout/StepDownProcess"/>
    <dgm:cxn modelId="{8F21006B-A52E-45D4-899A-D7FF00A320BC}" type="presParOf" srcId="{B91A50ED-C8E4-4EDC-9658-FEA73E1A1EA8}" destId="{50247CBC-8C45-4D46-A3C0-8EEC42C3E21B}" srcOrd="0" destOrd="0" presId="urn:microsoft.com/office/officeart/2005/8/layout/StepDownProcess"/>
    <dgm:cxn modelId="{E206A38B-F250-4CCA-8337-B7BBA198A644}" type="presParOf" srcId="{50247CBC-8C45-4D46-A3C0-8EEC42C3E21B}" destId="{D24A6CFF-FFEB-40E1-B793-1CA15C0080BD}" srcOrd="0" destOrd="0" presId="urn:microsoft.com/office/officeart/2005/8/layout/StepDownProcess"/>
    <dgm:cxn modelId="{86B53D14-C596-4824-8803-9DECA4867C4B}" type="presParOf" srcId="{50247CBC-8C45-4D46-A3C0-8EEC42C3E21B}" destId="{27340DD9-D252-4B2E-8B1D-1ED966CB460C}" srcOrd="1" destOrd="0" presId="urn:microsoft.com/office/officeart/2005/8/layout/StepDownProcess"/>
    <dgm:cxn modelId="{5CFC3DB3-CD2F-48FC-9119-BE6D2F378E00}" type="presParOf" srcId="{50247CBC-8C45-4D46-A3C0-8EEC42C3E21B}" destId="{EA0DCEF1-12D4-470B-B8BF-D3162E8BAC52}" srcOrd="2" destOrd="0" presId="urn:microsoft.com/office/officeart/2005/8/layout/StepDownProcess"/>
    <dgm:cxn modelId="{AB84E1A8-2CA4-49F0-AFFD-A40BC5859EA9}" type="presParOf" srcId="{B91A50ED-C8E4-4EDC-9658-FEA73E1A1EA8}" destId="{81E8FB88-CE63-4A17-89D4-FA2A66D098A1}" srcOrd="1" destOrd="0" presId="urn:microsoft.com/office/officeart/2005/8/layout/StepDownProcess"/>
    <dgm:cxn modelId="{B3244E40-1958-4448-9FA6-1F5DB4D4A0F8}" type="presParOf" srcId="{B91A50ED-C8E4-4EDC-9658-FEA73E1A1EA8}" destId="{F0D8C769-68A7-4196-BC82-1149BD05EEC1}" srcOrd="2" destOrd="0" presId="urn:microsoft.com/office/officeart/2005/8/layout/StepDownProcess"/>
    <dgm:cxn modelId="{993DB05E-4170-4BCC-87BC-7BEC1F2B9D1C}" type="presParOf" srcId="{F0D8C769-68A7-4196-BC82-1149BD05EEC1}" destId="{6A81520E-9095-48D2-89F4-93CC66F7B1B6}" srcOrd="0" destOrd="0" presId="urn:microsoft.com/office/officeart/2005/8/layout/StepDownProcess"/>
    <dgm:cxn modelId="{A7F48C1B-E2A3-43C2-8152-5510BC772914}" type="presParOf" srcId="{F0D8C769-68A7-4196-BC82-1149BD05EEC1}" destId="{60B98FAB-AA86-4D8A-A91D-BE8F7EE849A8}" srcOrd="1" destOrd="0" presId="urn:microsoft.com/office/officeart/2005/8/layout/StepDownProcess"/>
    <dgm:cxn modelId="{C1FE878E-D0CC-4914-9BD7-D6C34426B1B8}" type="presParOf" srcId="{F0D8C769-68A7-4196-BC82-1149BD05EEC1}" destId="{DE8B56E2-2DE0-4F42-AD88-C6755AC7ED55}" srcOrd="2" destOrd="0" presId="urn:microsoft.com/office/officeart/2005/8/layout/StepDownProcess"/>
    <dgm:cxn modelId="{234F4EF4-EAC5-4598-8A40-4EA99C53DCF0}" type="presParOf" srcId="{B91A50ED-C8E4-4EDC-9658-FEA73E1A1EA8}" destId="{4ECF9CAF-3B2F-4C98-85AC-EF9344F2EA0B}" srcOrd="3" destOrd="0" presId="urn:microsoft.com/office/officeart/2005/8/layout/StepDownProcess"/>
    <dgm:cxn modelId="{DA66801C-C40D-4852-9006-21ABA20176E8}" type="presParOf" srcId="{B91A50ED-C8E4-4EDC-9658-FEA73E1A1EA8}" destId="{996B1DD9-4BDF-4E7A-98AF-5ECEC5383F90}" srcOrd="4" destOrd="0" presId="urn:microsoft.com/office/officeart/2005/8/layout/StepDownProcess"/>
    <dgm:cxn modelId="{649701F7-F360-4366-B43A-8EB1587ACCF7}" type="presParOf" srcId="{996B1DD9-4BDF-4E7A-98AF-5ECEC5383F90}" destId="{22213080-C97C-4F0A-B640-75A8838CC471}" srcOrd="0" destOrd="0" presId="urn:microsoft.com/office/officeart/2005/8/layout/StepDownProcess"/>
    <dgm:cxn modelId="{71FF0F21-EAA9-4D09-8918-BBA7F6182726}" type="presParOf" srcId="{996B1DD9-4BDF-4E7A-98AF-5ECEC5383F90}" destId="{C4AFF403-195B-4882-B070-E37DF0313EF6}"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6480AC-C0DE-4E5E-9ECD-9AE37E3FCB79}" type="doc">
      <dgm:prSet loTypeId="urn:microsoft.com/office/officeart/2016/7/layout/BasicTimeline" loCatId="timeline" qsTypeId="urn:microsoft.com/office/officeart/2005/8/quickstyle/simple1" qsCatId="simple" csTypeId="urn:microsoft.com/office/officeart/2005/8/colors/accent0_3" csCatId="mainScheme" phldr="1"/>
      <dgm:spPr/>
      <dgm:t>
        <a:bodyPr/>
        <a:lstStyle/>
        <a:p>
          <a:endParaRPr lang="en-US"/>
        </a:p>
      </dgm:t>
    </dgm:pt>
    <dgm:pt modelId="{A8C03FBB-4A75-4460-AEA6-DEAEB9C61496}">
      <dgm:prSet phldrT="[Text]" phldr="0" custT="1"/>
      <dgm:spPr/>
      <dgm:t>
        <a:bodyPr/>
        <a:lstStyle/>
        <a:p>
          <a:pPr algn="ctr">
            <a:defRPr b="1"/>
          </a:pPr>
          <a:r>
            <a:rPr lang="en-US" sz="2400" dirty="0">
              <a:latin typeface="+mn-lt"/>
            </a:rPr>
            <a:t>Step 1</a:t>
          </a:r>
        </a:p>
      </dgm:t>
    </dgm:pt>
    <dgm:pt modelId="{4E972F7F-4B1B-47AA-A25B-1FFC561F1C76}" type="parTrans" cxnId="{D3D81948-D963-4D1E-AE16-9705EAF510FC}">
      <dgm:prSet/>
      <dgm:spPr/>
      <dgm:t>
        <a:bodyPr/>
        <a:lstStyle/>
        <a:p>
          <a:pPr algn="ctr"/>
          <a:endParaRPr lang="en-US" sz="2800">
            <a:latin typeface="+mn-lt"/>
          </a:endParaRPr>
        </a:p>
      </dgm:t>
    </dgm:pt>
    <dgm:pt modelId="{67361508-930A-4A23-8CFC-BB56DA645C3C}" type="sibTrans" cxnId="{D3D81948-D963-4D1E-AE16-9705EAF510FC}">
      <dgm:prSet/>
      <dgm:spPr/>
      <dgm:t>
        <a:bodyPr/>
        <a:lstStyle/>
        <a:p>
          <a:pPr algn="ctr"/>
          <a:endParaRPr lang="en-US" sz="2800">
            <a:latin typeface="+mn-lt"/>
          </a:endParaRPr>
        </a:p>
      </dgm:t>
    </dgm:pt>
    <dgm:pt modelId="{5E71F362-34DF-4EEC-92A3-0EFE450E05E4}">
      <dgm:prSet phldrT="[Text]" phldr="0" custT="1"/>
      <dgm:spPr/>
      <dgm:t>
        <a:bodyPr/>
        <a:lstStyle/>
        <a:p>
          <a:pPr algn="ctr"/>
          <a:r>
            <a:rPr lang="en-US" sz="2000" dirty="0">
              <a:latin typeface="+mn-lt"/>
            </a:rPr>
            <a:t>Create an event</a:t>
          </a:r>
        </a:p>
      </dgm:t>
    </dgm:pt>
    <dgm:pt modelId="{8E5EE4D1-908E-455C-B8B3-281AD42DEC9A}" type="parTrans" cxnId="{B99CA6C9-28D1-4DDB-B8EC-AED73AD115CA}">
      <dgm:prSet/>
      <dgm:spPr/>
      <dgm:t>
        <a:bodyPr/>
        <a:lstStyle/>
        <a:p>
          <a:pPr algn="ctr"/>
          <a:endParaRPr lang="en-US" sz="2800">
            <a:latin typeface="+mn-lt"/>
          </a:endParaRPr>
        </a:p>
      </dgm:t>
    </dgm:pt>
    <dgm:pt modelId="{B208B24A-E9FD-40A9-B764-FB7C2B7ED8B9}" type="sibTrans" cxnId="{B99CA6C9-28D1-4DDB-B8EC-AED73AD115CA}">
      <dgm:prSet/>
      <dgm:spPr/>
      <dgm:t>
        <a:bodyPr/>
        <a:lstStyle/>
        <a:p>
          <a:pPr algn="ctr"/>
          <a:endParaRPr lang="en-US" sz="2800">
            <a:latin typeface="+mn-lt"/>
          </a:endParaRPr>
        </a:p>
      </dgm:t>
    </dgm:pt>
    <dgm:pt modelId="{91969DED-4CB8-4A14-A50B-3F7B848E46B5}">
      <dgm:prSet phldrT="[Text]" phldr="0" custT="1"/>
      <dgm:spPr/>
      <dgm:t>
        <a:bodyPr/>
        <a:lstStyle/>
        <a:p>
          <a:pPr algn="ctr">
            <a:defRPr b="1"/>
          </a:pPr>
          <a:r>
            <a:rPr lang="en-US" sz="2400" dirty="0">
              <a:latin typeface="+mn-lt"/>
            </a:rPr>
            <a:t>Step 2</a:t>
          </a:r>
        </a:p>
      </dgm:t>
    </dgm:pt>
    <dgm:pt modelId="{441CD73D-85E1-42A6-BCF8-362A3247E2F3}" type="parTrans" cxnId="{537F2ED0-8BD0-4AD5-B60D-89B660EDA1AC}">
      <dgm:prSet/>
      <dgm:spPr/>
      <dgm:t>
        <a:bodyPr/>
        <a:lstStyle/>
        <a:p>
          <a:pPr algn="ctr"/>
          <a:endParaRPr lang="en-US" sz="2800">
            <a:latin typeface="+mn-lt"/>
          </a:endParaRPr>
        </a:p>
      </dgm:t>
    </dgm:pt>
    <dgm:pt modelId="{81CA8AA2-C0C3-4381-BA8B-413EDD578B83}" type="sibTrans" cxnId="{537F2ED0-8BD0-4AD5-B60D-89B660EDA1AC}">
      <dgm:prSet/>
      <dgm:spPr/>
      <dgm:t>
        <a:bodyPr/>
        <a:lstStyle/>
        <a:p>
          <a:pPr algn="ctr"/>
          <a:endParaRPr lang="en-US" sz="2800">
            <a:latin typeface="+mn-lt"/>
          </a:endParaRPr>
        </a:p>
      </dgm:t>
    </dgm:pt>
    <dgm:pt modelId="{8A04F340-E8E1-4146-9905-E7ADCAEAABD7}">
      <dgm:prSet phldrT="[Text]" phldr="0" custT="1"/>
      <dgm:spPr/>
      <dgm:t>
        <a:bodyPr/>
        <a:lstStyle/>
        <a:p>
          <a:pPr algn="ctr"/>
          <a:r>
            <a:rPr lang="en-US" sz="2000" dirty="0">
              <a:latin typeface="+mn-lt"/>
            </a:rPr>
            <a:t>Select team and player to join the event</a:t>
          </a:r>
        </a:p>
      </dgm:t>
    </dgm:pt>
    <dgm:pt modelId="{4EBD5EC2-45ED-4ED6-8376-97D155A911AE}" type="parTrans" cxnId="{E636BFFB-0404-4D4B-B3F0-C64FDFD9DDEF}">
      <dgm:prSet/>
      <dgm:spPr/>
      <dgm:t>
        <a:bodyPr/>
        <a:lstStyle/>
        <a:p>
          <a:pPr algn="ctr"/>
          <a:endParaRPr lang="en-US" sz="2800">
            <a:latin typeface="+mn-lt"/>
          </a:endParaRPr>
        </a:p>
      </dgm:t>
    </dgm:pt>
    <dgm:pt modelId="{F9CD2A04-6A34-4104-A971-391788B88F55}" type="sibTrans" cxnId="{E636BFFB-0404-4D4B-B3F0-C64FDFD9DDEF}">
      <dgm:prSet/>
      <dgm:spPr/>
      <dgm:t>
        <a:bodyPr/>
        <a:lstStyle/>
        <a:p>
          <a:pPr algn="ctr"/>
          <a:endParaRPr lang="en-US" sz="2800">
            <a:latin typeface="+mn-lt"/>
          </a:endParaRPr>
        </a:p>
      </dgm:t>
    </dgm:pt>
    <dgm:pt modelId="{3CC73758-10C1-47F8-AFA7-1A986D4DDD60}">
      <dgm:prSet phldrT="[Text]" phldr="0" custT="1"/>
      <dgm:spPr/>
      <dgm:t>
        <a:bodyPr/>
        <a:lstStyle/>
        <a:p>
          <a:pPr algn="ctr">
            <a:defRPr b="1"/>
          </a:pPr>
          <a:r>
            <a:rPr lang="en-US" sz="2400" dirty="0">
              <a:latin typeface="+mn-lt"/>
            </a:rPr>
            <a:t>Step 3</a:t>
          </a:r>
        </a:p>
      </dgm:t>
    </dgm:pt>
    <dgm:pt modelId="{FF6AE4B6-4A2F-49EE-9316-9AF55E77838B}" type="parTrans" cxnId="{4A69F85D-5C15-48FD-893A-B3050E1BADEB}">
      <dgm:prSet/>
      <dgm:spPr/>
      <dgm:t>
        <a:bodyPr/>
        <a:lstStyle/>
        <a:p>
          <a:pPr algn="ctr"/>
          <a:endParaRPr lang="en-US" sz="2800">
            <a:latin typeface="+mn-lt"/>
          </a:endParaRPr>
        </a:p>
      </dgm:t>
    </dgm:pt>
    <dgm:pt modelId="{D8170BBA-6035-4773-8431-FEDD687647FF}" type="sibTrans" cxnId="{4A69F85D-5C15-48FD-893A-B3050E1BADEB}">
      <dgm:prSet/>
      <dgm:spPr/>
      <dgm:t>
        <a:bodyPr/>
        <a:lstStyle/>
        <a:p>
          <a:pPr algn="ctr"/>
          <a:endParaRPr lang="en-US" sz="2800">
            <a:latin typeface="+mn-lt"/>
          </a:endParaRPr>
        </a:p>
      </dgm:t>
    </dgm:pt>
    <dgm:pt modelId="{FD9CA14A-483C-4869-B0C1-7C5FB7EEDBCC}">
      <dgm:prSet phldrT="[Text]" phldr="0" custT="1"/>
      <dgm:spPr/>
      <dgm:t>
        <a:bodyPr/>
        <a:lstStyle/>
        <a:p>
          <a:pPr algn="ctr"/>
          <a:r>
            <a:rPr lang="en-US" sz="2000" dirty="0">
              <a:latin typeface="+mn-lt"/>
            </a:rPr>
            <a:t> generate or create matches</a:t>
          </a:r>
        </a:p>
      </dgm:t>
    </dgm:pt>
    <dgm:pt modelId="{8182A92F-45BA-4CD1-8E43-0B0810A50FEB}" type="parTrans" cxnId="{5EDA943F-300F-408A-A52E-3D5140FD5C22}">
      <dgm:prSet/>
      <dgm:spPr/>
      <dgm:t>
        <a:bodyPr/>
        <a:lstStyle/>
        <a:p>
          <a:pPr algn="ctr"/>
          <a:endParaRPr lang="en-US" sz="2800">
            <a:latin typeface="+mn-lt"/>
          </a:endParaRPr>
        </a:p>
      </dgm:t>
    </dgm:pt>
    <dgm:pt modelId="{914BB93C-EA8A-4B5B-8F06-30DA7C7F4B7B}" type="sibTrans" cxnId="{5EDA943F-300F-408A-A52E-3D5140FD5C22}">
      <dgm:prSet/>
      <dgm:spPr/>
      <dgm:t>
        <a:bodyPr/>
        <a:lstStyle/>
        <a:p>
          <a:pPr algn="ctr"/>
          <a:endParaRPr lang="en-US" sz="2800">
            <a:latin typeface="+mn-lt"/>
          </a:endParaRPr>
        </a:p>
      </dgm:t>
    </dgm:pt>
    <dgm:pt modelId="{D2FE027B-4161-41E1-B4D4-02AECB2E3FA0}">
      <dgm:prSet phldrT="[Text]" phldr="0" custT="1"/>
      <dgm:spPr/>
      <dgm:t>
        <a:bodyPr/>
        <a:lstStyle/>
        <a:p>
          <a:pPr algn="ctr">
            <a:defRPr b="1"/>
          </a:pPr>
          <a:r>
            <a:rPr lang="en-US" sz="2400" dirty="0">
              <a:latin typeface="+mn-lt"/>
            </a:rPr>
            <a:t>Step 4</a:t>
          </a:r>
        </a:p>
      </dgm:t>
    </dgm:pt>
    <dgm:pt modelId="{88680CFE-3CE0-4842-B3D3-716D3B671238}" type="parTrans" cxnId="{4F4F82A2-02F1-492B-96C1-46C070BEFCE3}">
      <dgm:prSet/>
      <dgm:spPr/>
      <dgm:t>
        <a:bodyPr/>
        <a:lstStyle/>
        <a:p>
          <a:pPr algn="ctr"/>
          <a:endParaRPr lang="en-US" sz="2800">
            <a:latin typeface="+mn-lt"/>
          </a:endParaRPr>
        </a:p>
      </dgm:t>
    </dgm:pt>
    <dgm:pt modelId="{4D59E06B-629C-40B5-96D3-423B7A56C945}" type="sibTrans" cxnId="{4F4F82A2-02F1-492B-96C1-46C070BEFCE3}">
      <dgm:prSet/>
      <dgm:spPr/>
      <dgm:t>
        <a:bodyPr/>
        <a:lstStyle/>
        <a:p>
          <a:pPr algn="ctr"/>
          <a:endParaRPr lang="en-US" sz="2800">
            <a:latin typeface="+mn-lt"/>
          </a:endParaRPr>
        </a:p>
      </dgm:t>
    </dgm:pt>
    <dgm:pt modelId="{2BE415B7-7185-4956-8487-237B40BC0EE5}">
      <dgm:prSet phldrT="[Text]" phldr="0" custT="1"/>
      <dgm:spPr/>
      <dgm:t>
        <a:bodyPr/>
        <a:lstStyle/>
        <a:p>
          <a:pPr algn="ctr"/>
          <a:r>
            <a:rPr lang="en-US" sz="2000" dirty="0">
              <a:latin typeface="+mn-lt"/>
            </a:rPr>
            <a:t>Upload timeline(a format of result)</a:t>
          </a:r>
        </a:p>
      </dgm:t>
    </dgm:pt>
    <dgm:pt modelId="{A38E847E-0D1D-4F40-9A71-4D5999ADE08B}" type="parTrans" cxnId="{CB32A309-9CA9-4554-941D-519A91A9E733}">
      <dgm:prSet/>
      <dgm:spPr/>
      <dgm:t>
        <a:bodyPr/>
        <a:lstStyle/>
        <a:p>
          <a:pPr algn="ctr"/>
          <a:endParaRPr lang="en-US" sz="2800">
            <a:latin typeface="+mn-lt"/>
          </a:endParaRPr>
        </a:p>
      </dgm:t>
    </dgm:pt>
    <dgm:pt modelId="{F0D1C61C-E3F2-49BA-A2D8-C04A81308E5D}" type="sibTrans" cxnId="{CB32A309-9CA9-4554-941D-519A91A9E733}">
      <dgm:prSet/>
      <dgm:spPr/>
      <dgm:t>
        <a:bodyPr/>
        <a:lstStyle/>
        <a:p>
          <a:pPr algn="ctr"/>
          <a:endParaRPr lang="en-US" sz="2800">
            <a:latin typeface="+mn-lt"/>
          </a:endParaRPr>
        </a:p>
      </dgm:t>
    </dgm:pt>
    <dgm:pt modelId="{9FFA803F-EA25-49D8-A073-96E9747E345F}" type="pres">
      <dgm:prSet presAssocID="{A66480AC-C0DE-4E5E-9ECD-9AE37E3FCB79}" presName="root" presStyleCnt="0">
        <dgm:presLayoutVars>
          <dgm:chMax/>
          <dgm:chPref/>
          <dgm:animLvl val="lvl"/>
        </dgm:presLayoutVars>
      </dgm:prSet>
      <dgm:spPr/>
    </dgm:pt>
    <dgm:pt modelId="{EE0E6265-BE99-48D1-8879-DB5A75D6D78E}" type="pres">
      <dgm:prSet presAssocID="{A66480AC-C0DE-4E5E-9ECD-9AE37E3FCB79}" presName="divider" presStyleLbl="fgAccFollowNode1" presStyleIdx="0" presStyleCnt="1"/>
      <dgm:spPr>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tailEnd type="triangle" w="lg" len="lg"/>
        </a:ln>
        <a:effectLst/>
      </dgm:spPr>
    </dgm:pt>
    <dgm:pt modelId="{BDA8F949-88B8-486D-9E41-ABA1463A8926}" type="pres">
      <dgm:prSet presAssocID="{A66480AC-C0DE-4E5E-9ECD-9AE37E3FCB79}" presName="nodes" presStyleCnt="0">
        <dgm:presLayoutVars>
          <dgm:chMax/>
          <dgm:chPref/>
          <dgm:animLvl val="lvl"/>
        </dgm:presLayoutVars>
      </dgm:prSet>
      <dgm:spPr/>
    </dgm:pt>
    <dgm:pt modelId="{A41AEE8D-8763-4311-BB07-B499A93D76EA}" type="pres">
      <dgm:prSet presAssocID="{A8C03FBB-4A75-4460-AEA6-DEAEB9C61496}" presName="composite" presStyleCnt="0"/>
      <dgm:spPr/>
    </dgm:pt>
    <dgm:pt modelId="{FE5C7F33-9326-49FB-89A3-8A20163AD994}" type="pres">
      <dgm:prSet presAssocID="{A8C03FBB-4A75-4460-AEA6-DEAEB9C61496}" presName="L1TextContainer" presStyleLbl="revTx" presStyleIdx="0" presStyleCnt="4">
        <dgm:presLayoutVars>
          <dgm:chMax val="1"/>
          <dgm:chPref val="1"/>
          <dgm:bulletEnabled val="1"/>
        </dgm:presLayoutVars>
      </dgm:prSet>
      <dgm:spPr/>
    </dgm:pt>
    <dgm:pt modelId="{C51067AB-548D-47E7-B9DD-C7A4C9600F8C}" type="pres">
      <dgm:prSet presAssocID="{A8C03FBB-4A75-4460-AEA6-DEAEB9C61496}" presName="L2TextContainerWrapper" presStyleCnt="0">
        <dgm:presLayoutVars>
          <dgm:chMax val="0"/>
          <dgm:chPref val="0"/>
          <dgm:bulletEnabled val="1"/>
        </dgm:presLayoutVars>
      </dgm:prSet>
      <dgm:spPr/>
    </dgm:pt>
    <dgm:pt modelId="{BA29120C-7C6B-4F62-9079-4AD528BC0744}" type="pres">
      <dgm:prSet presAssocID="{A8C03FBB-4A75-4460-AEA6-DEAEB9C61496}" presName="L2TextContainer" presStyleLbl="bgAcc1" presStyleIdx="0" presStyleCnt="4"/>
      <dgm:spPr/>
    </dgm:pt>
    <dgm:pt modelId="{617B6CDA-9351-44EF-9011-41758FE93851}" type="pres">
      <dgm:prSet presAssocID="{A8C03FBB-4A75-4460-AEA6-DEAEB9C61496}" presName="FlexibleEmptyPlaceHolder" presStyleCnt="0"/>
      <dgm:spPr/>
    </dgm:pt>
    <dgm:pt modelId="{A95DB80B-444A-4D69-B205-3A801BB8524A}" type="pres">
      <dgm:prSet presAssocID="{A8C03FBB-4A75-4460-AEA6-DEAEB9C61496}" presName="ConnectLine" presStyleLbl="sibTrans1D1" presStyleIdx="0" presStyleCnt="4"/>
      <dgm:spPr>
        <a:noFill/>
        <a:ln w="12700" cap="rnd" cmpd="sng" algn="ctr">
          <a:solidFill>
            <a:schemeClr val="dk2">
              <a:hueOff val="0"/>
              <a:satOff val="0"/>
              <a:lumOff val="0"/>
              <a:alphaOff val="0"/>
            </a:schemeClr>
          </a:solidFill>
          <a:prstDash val="dash"/>
        </a:ln>
        <a:effectLst/>
      </dgm:spPr>
    </dgm:pt>
    <dgm:pt modelId="{FA19A0AA-8B0B-4AA8-A80D-08CFFDD3F112}" type="pres">
      <dgm:prSet presAssocID="{A8C03FBB-4A75-4460-AEA6-DEAEB9C61496}" presName="ConnectorPoint" presStyleLbl="alignNode1" presStyleIdx="0" presStyleCnt="4"/>
      <dgm:spPr/>
    </dgm:pt>
    <dgm:pt modelId="{C298CC98-EF08-4D23-94A2-F58DEE6D7DE4}" type="pres">
      <dgm:prSet presAssocID="{A8C03FBB-4A75-4460-AEA6-DEAEB9C61496}" presName="EmptyPlaceHolder" presStyleCnt="0"/>
      <dgm:spPr/>
    </dgm:pt>
    <dgm:pt modelId="{F3D981F8-7433-4E93-99E6-2B447306B973}" type="pres">
      <dgm:prSet presAssocID="{67361508-930A-4A23-8CFC-BB56DA645C3C}" presName="spaceBetweenRectangles" presStyleCnt="0"/>
      <dgm:spPr/>
    </dgm:pt>
    <dgm:pt modelId="{7D29DFA7-018B-45C9-AC1C-5CFC82FEE150}" type="pres">
      <dgm:prSet presAssocID="{91969DED-4CB8-4A14-A50B-3F7B848E46B5}" presName="composite" presStyleCnt="0"/>
      <dgm:spPr/>
    </dgm:pt>
    <dgm:pt modelId="{60D0713D-AF69-4AF8-B071-F65622790886}" type="pres">
      <dgm:prSet presAssocID="{91969DED-4CB8-4A14-A50B-3F7B848E46B5}" presName="L1TextContainer" presStyleLbl="revTx" presStyleIdx="1" presStyleCnt="4">
        <dgm:presLayoutVars>
          <dgm:chMax val="1"/>
          <dgm:chPref val="1"/>
          <dgm:bulletEnabled val="1"/>
        </dgm:presLayoutVars>
      </dgm:prSet>
      <dgm:spPr/>
    </dgm:pt>
    <dgm:pt modelId="{5DAA1547-FEA7-4F69-96D3-0E3A07601B1E}" type="pres">
      <dgm:prSet presAssocID="{91969DED-4CB8-4A14-A50B-3F7B848E46B5}" presName="L2TextContainerWrapper" presStyleCnt="0">
        <dgm:presLayoutVars>
          <dgm:chMax val="0"/>
          <dgm:chPref val="0"/>
          <dgm:bulletEnabled val="1"/>
        </dgm:presLayoutVars>
      </dgm:prSet>
      <dgm:spPr/>
    </dgm:pt>
    <dgm:pt modelId="{DADAA0C9-3E42-4088-8622-30E9F6EA139A}" type="pres">
      <dgm:prSet presAssocID="{91969DED-4CB8-4A14-A50B-3F7B848E46B5}" presName="L2TextContainer" presStyleLbl="bgAcc1" presStyleIdx="1" presStyleCnt="4"/>
      <dgm:spPr/>
    </dgm:pt>
    <dgm:pt modelId="{D2E61EE0-F306-43AF-AFF9-74A14B9CF379}" type="pres">
      <dgm:prSet presAssocID="{91969DED-4CB8-4A14-A50B-3F7B848E46B5}" presName="FlexibleEmptyPlaceHolder" presStyleCnt="0"/>
      <dgm:spPr/>
    </dgm:pt>
    <dgm:pt modelId="{DBD74D6B-057A-432C-9067-BF618C19EB2A}" type="pres">
      <dgm:prSet presAssocID="{91969DED-4CB8-4A14-A50B-3F7B848E46B5}" presName="ConnectLine" presStyleLbl="sibTrans1D1" presStyleIdx="1" presStyleCnt="4"/>
      <dgm:spPr>
        <a:noFill/>
        <a:ln w="12700" cap="rnd" cmpd="sng" algn="ctr">
          <a:solidFill>
            <a:schemeClr val="dk2">
              <a:hueOff val="0"/>
              <a:satOff val="0"/>
              <a:lumOff val="0"/>
              <a:alphaOff val="0"/>
            </a:schemeClr>
          </a:solidFill>
          <a:prstDash val="dash"/>
        </a:ln>
        <a:effectLst/>
      </dgm:spPr>
    </dgm:pt>
    <dgm:pt modelId="{0F979253-FD39-4920-BFCA-78C564B167EA}" type="pres">
      <dgm:prSet presAssocID="{91969DED-4CB8-4A14-A50B-3F7B848E46B5}" presName="ConnectorPoint" presStyleLbl="alignNode1" presStyleIdx="1" presStyleCnt="4"/>
      <dgm:spPr/>
    </dgm:pt>
    <dgm:pt modelId="{C9B4B298-E04C-4317-856D-E345FE5EC64B}" type="pres">
      <dgm:prSet presAssocID="{91969DED-4CB8-4A14-A50B-3F7B848E46B5}" presName="EmptyPlaceHolder" presStyleCnt="0"/>
      <dgm:spPr/>
    </dgm:pt>
    <dgm:pt modelId="{9B636147-AF19-40E0-BE7D-3BE8148CC024}" type="pres">
      <dgm:prSet presAssocID="{81CA8AA2-C0C3-4381-BA8B-413EDD578B83}" presName="spaceBetweenRectangles" presStyleCnt="0"/>
      <dgm:spPr/>
    </dgm:pt>
    <dgm:pt modelId="{76CB18D4-86E2-467C-A2CF-3ED9EFE66BEA}" type="pres">
      <dgm:prSet presAssocID="{3CC73758-10C1-47F8-AFA7-1A986D4DDD60}" presName="composite" presStyleCnt="0"/>
      <dgm:spPr/>
    </dgm:pt>
    <dgm:pt modelId="{E712D073-0B15-4887-9DCE-A27BCACBC178}" type="pres">
      <dgm:prSet presAssocID="{3CC73758-10C1-47F8-AFA7-1A986D4DDD60}" presName="L1TextContainer" presStyleLbl="revTx" presStyleIdx="2" presStyleCnt="4">
        <dgm:presLayoutVars>
          <dgm:chMax val="1"/>
          <dgm:chPref val="1"/>
          <dgm:bulletEnabled val="1"/>
        </dgm:presLayoutVars>
      </dgm:prSet>
      <dgm:spPr/>
    </dgm:pt>
    <dgm:pt modelId="{4C57E835-21E8-44E9-8CE3-1E2D478ECB2B}" type="pres">
      <dgm:prSet presAssocID="{3CC73758-10C1-47F8-AFA7-1A986D4DDD60}" presName="L2TextContainerWrapper" presStyleCnt="0">
        <dgm:presLayoutVars>
          <dgm:chMax val="0"/>
          <dgm:chPref val="0"/>
          <dgm:bulletEnabled val="1"/>
        </dgm:presLayoutVars>
      </dgm:prSet>
      <dgm:spPr/>
    </dgm:pt>
    <dgm:pt modelId="{E0D48281-565D-47A3-9B6C-576231178549}" type="pres">
      <dgm:prSet presAssocID="{3CC73758-10C1-47F8-AFA7-1A986D4DDD60}" presName="L2TextContainer" presStyleLbl="bgAcc1" presStyleIdx="2" presStyleCnt="4"/>
      <dgm:spPr/>
    </dgm:pt>
    <dgm:pt modelId="{E0365E95-CAD6-4660-956D-E490447A5CB4}" type="pres">
      <dgm:prSet presAssocID="{3CC73758-10C1-47F8-AFA7-1A986D4DDD60}" presName="FlexibleEmptyPlaceHolder" presStyleCnt="0"/>
      <dgm:spPr/>
    </dgm:pt>
    <dgm:pt modelId="{DCAE8A46-752C-4E82-84CE-E790E1F2918E}" type="pres">
      <dgm:prSet presAssocID="{3CC73758-10C1-47F8-AFA7-1A986D4DDD60}" presName="ConnectLine" presStyleLbl="sibTrans1D1" presStyleIdx="2" presStyleCnt="4"/>
      <dgm:spPr>
        <a:noFill/>
        <a:ln w="12700" cap="rnd" cmpd="sng" algn="ctr">
          <a:solidFill>
            <a:schemeClr val="dk2">
              <a:hueOff val="0"/>
              <a:satOff val="0"/>
              <a:lumOff val="0"/>
              <a:alphaOff val="0"/>
            </a:schemeClr>
          </a:solidFill>
          <a:prstDash val="dash"/>
        </a:ln>
        <a:effectLst/>
      </dgm:spPr>
    </dgm:pt>
    <dgm:pt modelId="{B6459BF8-D2C3-4018-9C28-98667DC203F4}" type="pres">
      <dgm:prSet presAssocID="{3CC73758-10C1-47F8-AFA7-1A986D4DDD60}" presName="ConnectorPoint" presStyleLbl="alignNode1" presStyleIdx="2" presStyleCnt="4"/>
      <dgm:spPr/>
    </dgm:pt>
    <dgm:pt modelId="{EAB0CCC2-BFF9-432D-BA8E-7ECAF2D92AF2}" type="pres">
      <dgm:prSet presAssocID="{3CC73758-10C1-47F8-AFA7-1A986D4DDD60}" presName="EmptyPlaceHolder" presStyleCnt="0"/>
      <dgm:spPr/>
    </dgm:pt>
    <dgm:pt modelId="{07073103-04B7-4C74-9AC8-048764100B10}" type="pres">
      <dgm:prSet presAssocID="{D8170BBA-6035-4773-8431-FEDD687647FF}" presName="spaceBetweenRectangles" presStyleCnt="0"/>
      <dgm:spPr/>
    </dgm:pt>
    <dgm:pt modelId="{C68762A5-E9DF-484F-B385-6C7E07325E98}" type="pres">
      <dgm:prSet presAssocID="{D2FE027B-4161-41E1-B4D4-02AECB2E3FA0}" presName="composite" presStyleCnt="0"/>
      <dgm:spPr/>
    </dgm:pt>
    <dgm:pt modelId="{F782935D-BBBD-4420-826A-F71C517659B6}" type="pres">
      <dgm:prSet presAssocID="{D2FE027B-4161-41E1-B4D4-02AECB2E3FA0}" presName="L1TextContainer" presStyleLbl="revTx" presStyleIdx="3" presStyleCnt="4">
        <dgm:presLayoutVars>
          <dgm:chMax val="1"/>
          <dgm:chPref val="1"/>
          <dgm:bulletEnabled val="1"/>
        </dgm:presLayoutVars>
      </dgm:prSet>
      <dgm:spPr/>
    </dgm:pt>
    <dgm:pt modelId="{3C71E446-482E-4CAC-8D42-2D4AC020412B}" type="pres">
      <dgm:prSet presAssocID="{D2FE027B-4161-41E1-B4D4-02AECB2E3FA0}" presName="L2TextContainerWrapper" presStyleCnt="0">
        <dgm:presLayoutVars>
          <dgm:chMax val="0"/>
          <dgm:chPref val="0"/>
          <dgm:bulletEnabled val="1"/>
        </dgm:presLayoutVars>
      </dgm:prSet>
      <dgm:spPr/>
    </dgm:pt>
    <dgm:pt modelId="{6C3A59BD-6D45-4573-B098-8CB5207F194D}" type="pres">
      <dgm:prSet presAssocID="{D2FE027B-4161-41E1-B4D4-02AECB2E3FA0}" presName="L2TextContainer" presStyleLbl="bgAcc1" presStyleIdx="3" presStyleCnt="4"/>
      <dgm:spPr/>
    </dgm:pt>
    <dgm:pt modelId="{8EB042C8-D666-4667-A1E4-E0C87151B72F}" type="pres">
      <dgm:prSet presAssocID="{D2FE027B-4161-41E1-B4D4-02AECB2E3FA0}" presName="FlexibleEmptyPlaceHolder" presStyleCnt="0"/>
      <dgm:spPr/>
    </dgm:pt>
    <dgm:pt modelId="{086FB9B1-82B2-4197-8B33-6E7FF94F8D2E}" type="pres">
      <dgm:prSet presAssocID="{D2FE027B-4161-41E1-B4D4-02AECB2E3FA0}" presName="ConnectLine" presStyleLbl="sibTrans1D1" presStyleIdx="3" presStyleCnt="4"/>
      <dgm:spPr>
        <a:noFill/>
        <a:ln w="12700" cap="rnd" cmpd="sng" algn="ctr">
          <a:solidFill>
            <a:schemeClr val="dk2">
              <a:hueOff val="0"/>
              <a:satOff val="0"/>
              <a:lumOff val="0"/>
              <a:alphaOff val="0"/>
            </a:schemeClr>
          </a:solidFill>
          <a:prstDash val="dash"/>
        </a:ln>
        <a:effectLst/>
      </dgm:spPr>
    </dgm:pt>
    <dgm:pt modelId="{3F359E8B-7C7E-4FD9-B106-36CCBFC731D5}" type="pres">
      <dgm:prSet presAssocID="{D2FE027B-4161-41E1-B4D4-02AECB2E3FA0}" presName="ConnectorPoint" presStyleLbl="alignNode1" presStyleIdx="3" presStyleCnt="4"/>
      <dgm:spPr/>
    </dgm:pt>
    <dgm:pt modelId="{34434334-A935-4057-946F-93B826088F38}" type="pres">
      <dgm:prSet presAssocID="{D2FE027B-4161-41E1-B4D4-02AECB2E3FA0}" presName="EmptyPlaceHolder" presStyleCnt="0"/>
      <dgm:spPr/>
    </dgm:pt>
  </dgm:ptLst>
  <dgm:cxnLst>
    <dgm:cxn modelId="{CB32A309-9CA9-4554-941D-519A91A9E733}" srcId="{D2FE027B-4161-41E1-B4D4-02AECB2E3FA0}" destId="{2BE415B7-7185-4956-8487-237B40BC0EE5}" srcOrd="0" destOrd="0" parTransId="{A38E847E-0D1D-4F40-9A71-4D5999ADE08B}" sibTransId="{F0D1C61C-E3F2-49BA-A2D8-C04A81308E5D}"/>
    <dgm:cxn modelId="{64516513-C9B3-4B52-A434-6178ACAB3599}" type="presOf" srcId="{91969DED-4CB8-4A14-A50B-3F7B848E46B5}" destId="{60D0713D-AF69-4AF8-B071-F65622790886}" srcOrd="0" destOrd="0" presId="urn:microsoft.com/office/officeart/2016/7/layout/BasicTimeline"/>
    <dgm:cxn modelId="{3760A536-08D8-4D45-9A8D-A21E58E17F8A}" type="presOf" srcId="{D2FE027B-4161-41E1-B4D4-02AECB2E3FA0}" destId="{F782935D-BBBD-4420-826A-F71C517659B6}" srcOrd="0" destOrd="0" presId="urn:microsoft.com/office/officeart/2016/7/layout/BasicTimeline"/>
    <dgm:cxn modelId="{5EDA943F-300F-408A-A52E-3D5140FD5C22}" srcId="{3CC73758-10C1-47F8-AFA7-1A986D4DDD60}" destId="{FD9CA14A-483C-4869-B0C1-7C5FB7EEDBCC}" srcOrd="0" destOrd="0" parTransId="{8182A92F-45BA-4CD1-8E43-0B0810A50FEB}" sibTransId="{914BB93C-EA8A-4B5B-8F06-30DA7C7F4B7B}"/>
    <dgm:cxn modelId="{4A69F85D-5C15-48FD-893A-B3050E1BADEB}" srcId="{A66480AC-C0DE-4E5E-9ECD-9AE37E3FCB79}" destId="{3CC73758-10C1-47F8-AFA7-1A986D4DDD60}" srcOrd="2" destOrd="0" parTransId="{FF6AE4B6-4A2F-49EE-9316-9AF55E77838B}" sibTransId="{D8170BBA-6035-4773-8431-FEDD687647FF}"/>
    <dgm:cxn modelId="{D3D81948-D963-4D1E-AE16-9705EAF510FC}" srcId="{A66480AC-C0DE-4E5E-9ECD-9AE37E3FCB79}" destId="{A8C03FBB-4A75-4460-AEA6-DEAEB9C61496}" srcOrd="0" destOrd="0" parTransId="{4E972F7F-4B1B-47AA-A25B-1FFC561F1C76}" sibTransId="{67361508-930A-4A23-8CFC-BB56DA645C3C}"/>
    <dgm:cxn modelId="{41643976-DEF5-44B7-B9E7-888F3AEFC45F}" type="presOf" srcId="{3CC73758-10C1-47F8-AFA7-1A986D4DDD60}" destId="{E712D073-0B15-4887-9DCE-A27BCACBC178}" srcOrd="0" destOrd="0" presId="urn:microsoft.com/office/officeart/2016/7/layout/BasicTimeline"/>
    <dgm:cxn modelId="{2D36C892-88AC-490F-8E33-2C73C0E22FF5}" type="presOf" srcId="{2BE415B7-7185-4956-8487-237B40BC0EE5}" destId="{6C3A59BD-6D45-4573-B098-8CB5207F194D}" srcOrd="0" destOrd="0" presId="urn:microsoft.com/office/officeart/2016/7/layout/BasicTimeline"/>
    <dgm:cxn modelId="{E5C7B693-D4EE-4A4E-97D1-4621CA0D3E91}" type="presOf" srcId="{A8C03FBB-4A75-4460-AEA6-DEAEB9C61496}" destId="{FE5C7F33-9326-49FB-89A3-8A20163AD994}" srcOrd="0" destOrd="0" presId="urn:microsoft.com/office/officeart/2016/7/layout/BasicTimeline"/>
    <dgm:cxn modelId="{4F4F82A2-02F1-492B-96C1-46C070BEFCE3}" srcId="{A66480AC-C0DE-4E5E-9ECD-9AE37E3FCB79}" destId="{D2FE027B-4161-41E1-B4D4-02AECB2E3FA0}" srcOrd="3" destOrd="0" parTransId="{88680CFE-3CE0-4842-B3D3-716D3B671238}" sibTransId="{4D59E06B-629C-40B5-96D3-423B7A56C945}"/>
    <dgm:cxn modelId="{4CE397A6-DB48-4AAE-BCFB-3D992789379D}" type="presOf" srcId="{5E71F362-34DF-4EEC-92A3-0EFE450E05E4}" destId="{BA29120C-7C6B-4F62-9079-4AD528BC0744}" srcOrd="0" destOrd="0" presId="urn:microsoft.com/office/officeart/2016/7/layout/BasicTimeline"/>
    <dgm:cxn modelId="{B99CA6C9-28D1-4DDB-B8EC-AED73AD115CA}" srcId="{A8C03FBB-4A75-4460-AEA6-DEAEB9C61496}" destId="{5E71F362-34DF-4EEC-92A3-0EFE450E05E4}" srcOrd="0" destOrd="0" parTransId="{8E5EE4D1-908E-455C-B8B3-281AD42DEC9A}" sibTransId="{B208B24A-E9FD-40A9-B764-FB7C2B7ED8B9}"/>
    <dgm:cxn modelId="{537F2ED0-8BD0-4AD5-B60D-89B660EDA1AC}" srcId="{A66480AC-C0DE-4E5E-9ECD-9AE37E3FCB79}" destId="{91969DED-4CB8-4A14-A50B-3F7B848E46B5}" srcOrd="1" destOrd="0" parTransId="{441CD73D-85E1-42A6-BCF8-362A3247E2F3}" sibTransId="{81CA8AA2-C0C3-4381-BA8B-413EDD578B83}"/>
    <dgm:cxn modelId="{403E30EA-CA23-4A5A-9D22-DF82F93CFF08}" type="presOf" srcId="{A66480AC-C0DE-4E5E-9ECD-9AE37E3FCB79}" destId="{9FFA803F-EA25-49D8-A073-96E9747E345F}" srcOrd="0" destOrd="0" presId="urn:microsoft.com/office/officeart/2016/7/layout/BasicTimeline"/>
    <dgm:cxn modelId="{252B4FF4-6466-43C7-8436-08B55881B5BC}" type="presOf" srcId="{FD9CA14A-483C-4869-B0C1-7C5FB7EEDBCC}" destId="{E0D48281-565D-47A3-9B6C-576231178549}" srcOrd="0" destOrd="0" presId="urn:microsoft.com/office/officeart/2016/7/layout/BasicTimeline"/>
    <dgm:cxn modelId="{9488AFF6-9066-454E-B3C3-57C8BC68F549}" type="presOf" srcId="{8A04F340-E8E1-4146-9905-E7ADCAEAABD7}" destId="{DADAA0C9-3E42-4088-8622-30E9F6EA139A}" srcOrd="0" destOrd="0" presId="urn:microsoft.com/office/officeart/2016/7/layout/BasicTimeline"/>
    <dgm:cxn modelId="{E636BFFB-0404-4D4B-B3F0-C64FDFD9DDEF}" srcId="{91969DED-4CB8-4A14-A50B-3F7B848E46B5}" destId="{8A04F340-E8E1-4146-9905-E7ADCAEAABD7}" srcOrd="0" destOrd="0" parTransId="{4EBD5EC2-45ED-4ED6-8376-97D155A911AE}" sibTransId="{F9CD2A04-6A34-4104-A971-391788B88F55}"/>
    <dgm:cxn modelId="{9C5E351C-4F83-42C9-8766-363923817116}" type="presParOf" srcId="{9FFA803F-EA25-49D8-A073-96E9747E345F}" destId="{EE0E6265-BE99-48D1-8879-DB5A75D6D78E}" srcOrd="0" destOrd="0" presId="urn:microsoft.com/office/officeart/2016/7/layout/BasicTimeline"/>
    <dgm:cxn modelId="{F4A239D2-791C-4FA7-8885-B0E1A7FEAC48}" type="presParOf" srcId="{9FFA803F-EA25-49D8-A073-96E9747E345F}" destId="{BDA8F949-88B8-486D-9E41-ABA1463A8926}" srcOrd="1" destOrd="0" presId="urn:microsoft.com/office/officeart/2016/7/layout/BasicTimeline"/>
    <dgm:cxn modelId="{14D4DBE1-C56F-48BE-A66B-2B0E85E7B755}" type="presParOf" srcId="{BDA8F949-88B8-486D-9E41-ABA1463A8926}" destId="{A41AEE8D-8763-4311-BB07-B499A93D76EA}" srcOrd="0" destOrd="0" presId="urn:microsoft.com/office/officeart/2016/7/layout/BasicTimeline"/>
    <dgm:cxn modelId="{2868F0B4-2D8C-4E60-A800-D7753FFE1445}" type="presParOf" srcId="{A41AEE8D-8763-4311-BB07-B499A93D76EA}" destId="{FE5C7F33-9326-49FB-89A3-8A20163AD994}" srcOrd="0" destOrd="0" presId="urn:microsoft.com/office/officeart/2016/7/layout/BasicTimeline"/>
    <dgm:cxn modelId="{6F72394A-7E16-45AE-B5C9-6D1224450F0E}" type="presParOf" srcId="{A41AEE8D-8763-4311-BB07-B499A93D76EA}" destId="{C51067AB-548D-47E7-B9DD-C7A4C9600F8C}" srcOrd="1" destOrd="0" presId="urn:microsoft.com/office/officeart/2016/7/layout/BasicTimeline"/>
    <dgm:cxn modelId="{2BF023E2-BD82-4543-9797-FF9FAF55B2A5}" type="presParOf" srcId="{C51067AB-548D-47E7-B9DD-C7A4C9600F8C}" destId="{BA29120C-7C6B-4F62-9079-4AD528BC0744}" srcOrd="0" destOrd="0" presId="urn:microsoft.com/office/officeart/2016/7/layout/BasicTimeline"/>
    <dgm:cxn modelId="{2E1DF8FC-1E3D-407B-8B7F-074787FD4D73}" type="presParOf" srcId="{C51067AB-548D-47E7-B9DD-C7A4C9600F8C}" destId="{617B6CDA-9351-44EF-9011-41758FE93851}" srcOrd="1" destOrd="0" presId="urn:microsoft.com/office/officeart/2016/7/layout/BasicTimeline"/>
    <dgm:cxn modelId="{4C3C8707-33EB-4053-85D9-0C1CF04E32CD}" type="presParOf" srcId="{A41AEE8D-8763-4311-BB07-B499A93D76EA}" destId="{A95DB80B-444A-4D69-B205-3A801BB8524A}" srcOrd="2" destOrd="0" presId="urn:microsoft.com/office/officeart/2016/7/layout/BasicTimeline"/>
    <dgm:cxn modelId="{1FE3BD8D-0AF3-46A6-AB51-EDAEC9EB4D89}" type="presParOf" srcId="{A41AEE8D-8763-4311-BB07-B499A93D76EA}" destId="{FA19A0AA-8B0B-4AA8-A80D-08CFFDD3F112}" srcOrd="3" destOrd="0" presId="urn:microsoft.com/office/officeart/2016/7/layout/BasicTimeline"/>
    <dgm:cxn modelId="{B5FDF500-80BD-45C8-BBEB-575AA1DAADE7}" type="presParOf" srcId="{A41AEE8D-8763-4311-BB07-B499A93D76EA}" destId="{C298CC98-EF08-4D23-94A2-F58DEE6D7DE4}" srcOrd="4" destOrd="0" presId="urn:microsoft.com/office/officeart/2016/7/layout/BasicTimeline"/>
    <dgm:cxn modelId="{90EDA9D9-5363-433C-811E-5513B52588D1}" type="presParOf" srcId="{BDA8F949-88B8-486D-9E41-ABA1463A8926}" destId="{F3D981F8-7433-4E93-99E6-2B447306B973}" srcOrd="1" destOrd="0" presId="urn:microsoft.com/office/officeart/2016/7/layout/BasicTimeline"/>
    <dgm:cxn modelId="{7935889E-4736-4C7F-8622-A330C126F16B}" type="presParOf" srcId="{BDA8F949-88B8-486D-9E41-ABA1463A8926}" destId="{7D29DFA7-018B-45C9-AC1C-5CFC82FEE150}" srcOrd="2" destOrd="0" presId="urn:microsoft.com/office/officeart/2016/7/layout/BasicTimeline"/>
    <dgm:cxn modelId="{EB2658D4-3F40-4748-AE39-624B8E620A96}" type="presParOf" srcId="{7D29DFA7-018B-45C9-AC1C-5CFC82FEE150}" destId="{60D0713D-AF69-4AF8-B071-F65622790886}" srcOrd="0" destOrd="0" presId="urn:microsoft.com/office/officeart/2016/7/layout/BasicTimeline"/>
    <dgm:cxn modelId="{51E99B0B-8CC3-4BC2-8250-4C73AF5F12E8}" type="presParOf" srcId="{7D29DFA7-018B-45C9-AC1C-5CFC82FEE150}" destId="{5DAA1547-FEA7-4F69-96D3-0E3A07601B1E}" srcOrd="1" destOrd="0" presId="urn:microsoft.com/office/officeart/2016/7/layout/BasicTimeline"/>
    <dgm:cxn modelId="{9826AAC2-4AE6-4C22-826D-5672547E59BD}" type="presParOf" srcId="{5DAA1547-FEA7-4F69-96D3-0E3A07601B1E}" destId="{DADAA0C9-3E42-4088-8622-30E9F6EA139A}" srcOrd="0" destOrd="0" presId="urn:microsoft.com/office/officeart/2016/7/layout/BasicTimeline"/>
    <dgm:cxn modelId="{EC270DFB-5C5B-40C9-8196-FC46A9C21D19}" type="presParOf" srcId="{5DAA1547-FEA7-4F69-96D3-0E3A07601B1E}" destId="{D2E61EE0-F306-43AF-AFF9-74A14B9CF379}" srcOrd="1" destOrd="0" presId="urn:microsoft.com/office/officeart/2016/7/layout/BasicTimeline"/>
    <dgm:cxn modelId="{CB792D24-F02F-48C4-AC1D-366893851161}" type="presParOf" srcId="{7D29DFA7-018B-45C9-AC1C-5CFC82FEE150}" destId="{DBD74D6B-057A-432C-9067-BF618C19EB2A}" srcOrd="2" destOrd="0" presId="urn:microsoft.com/office/officeart/2016/7/layout/BasicTimeline"/>
    <dgm:cxn modelId="{0B13E8C1-0B1E-425B-8D83-92D34782753B}" type="presParOf" srcId="{7D29DFA7-018B-45C9-AC1C-5CFC82FEE150}" destId="{0F979253-FD39-4920-BFCA-78C564B167EA}" srcOrd="3" destOrd="0" presId="urn:microsoft.com/office/officeart/2016/7/layout/BasicTimeline"/>
    <dgm:cxn modelId="{6B60A5F4-2BAC-4F3F-A227-CB4F69F166D3}" type="presParOf" srcId="{7D29DFA7-018B-45C9-AC1C-5CFC82FEE150}" destId="{C9B4B298-E04C-4317-856D-E345FE5EC64B}" srcOrd="4" destOrd="0" presId="urn:microsoft.com/office/officeart/2016/7/layout/BasicTimeline"/>
    <dgm:cxn modelId="{F632D135-41E2-43A9-9B84-8A9C50BA663F}" type="presParOf" srcId="{BDA8F949-88B8-486D-9E41-ABA1463A8926}" destId="{9B636147-AF19-40E0-BE7D-3BE8148CC024}" srcOrd="3" destOrd="0" presId="urn:microsoft.com/office/officeart/2016/7/layout/BasicTimeline"/>
    <dgm:cxn modelId="{3411521A-E802-4A42-B7EC-D46E6B3B7C96}" type="presParOf" srcId="{BDA8F949-88B8-486D-9E41-ABA1463A8926}" destId="{76CB18D4-86E2-467C-A2CF-3ED9EFE66BEA}" srcOrd="4" destOrd="0" presId="urn:microsoft.com/office/officeart/2016/7/layout/BasicTimeline"/>
    <dgm:cxn modelId="{88CD890C-B8E8-4CDA-B032-3A9A3F32FD79}" type="presParOf" srcId="{76CB18D4-86E2-467C-A2CF-3ED9EFE66BEA}" destId="{E712D073-0B15-4887-9DCE-A27BCACBC178}" srcOrd="0" destOrd="0" presId="urn:microsoft.com/office/officeart/2016/7/layout/BasicTimeline"/>
    <dgm:cxn modelId="{AB1754FF-81F0-4ADB-A662-440DA0FBE430}" type="presParOf" srcId="{76CB18D4-86E2-467C-A2CF-3ED9EFE66BEA}" destId="{4C57E835-21E8-44E9-8CE3-1E2D478ECB2B}" srcOrd="1" destOrd="0" presId="urn:microsoft.com/office/officeart/2016/7/layout/BasicTimeline"/>
    <dgm:cxn modelId="{03EB58B1-E5D1-49BD-8FE7-FF1A8E5CDD51}" type="presParOf" srcId="{4C57E835-21E8-44E9-8CE3-1E2D478ECB2B}" destId="{E0D48281-565D-47A3-9B6C-576231178549}" srcOrd="0" destOrd="0" presId="urn:microsoft.com/office/officeart/2016/7/layout/BasicTimeline"/>
    <dgm:cxn modelId="{C7D8A92C-6CBF-4FA3-931B-5668E18C280C}" type="presParOf" srcId="{4C57E835-21E8-44E9-8CE3-1E2D478ECB2B}" destId="{E0365E95-CAD6-4660-956D-E490447A5CB4}" srcOrd="1" destOrd="0" presId="urn:microsoft.com/office/officeart/2016/7/layout/BasicTimeline"/>
    <dgm:cxn modelId="{57009207-8976-4EFD-876A-EF1C91AB599A}" type="presParOf" srcId="{76CB18D4-86E2-467C-A2CF-3ED9EFE66BEA}" destId="{DCAE8A46-752C-4E82-84CE-E790E1F2918E}" srcOrd="2" destOrd="0" presId="urn:microsoft.com/office/officeart/2016/7/layout/BasicTimeline"/>
    <dgm:cxn modelId="{A5FB4889-2275-4DD2-ADF0-583A5D1AE1ED}" type="presParOf" srcId="{76CB18D4-86E2-467C-A2CF-3ED9EFE66BEA}" destId="{B6459BF8-D2C3-4018-9C28-98667DC203F4}" srcOrd="3" destOrd="0" presId="urn:microsoft.com/office/officeart/2016/7/layout/BasicTimeline"/>
    <dgm:cxn modelId="{8B3418BE-680A-4C04-AD26-F21B02D832B0}" type="presParOf" srcId="{76CB18D4-86E2-467C-A2CF-3ED9EFE66BEA}" destId="{EAB0CCC2-BFF9-432D-BA8E-7ECAF2D92AF2}" srcOrd="4" destOrd="0" presId="urn:microsoft.com/office/officeart/2016/7/layout/BasicTimeline"/>
    <dgm:cxn modelId="{A9042F53-7838-4B89-A14A-DC86E7759451}" type="presParOf" srcId="{BDA8F949-88B8-486D-9E41-ABA1463A8926}" destId="{07073103-04B7-4C74-9AC8-048764100B10}" srcOrd="5" destOrd="0" presId="urn:microsoft.com/office/officeart/2016/7/layout/BasicTimeline"/>
    <dgm:cxn modelId="{5290B18C-985B-476F-80AB-B000D2E28F60}" type="presParOf" srcId="{BDA8F949-88B8-486D-9E41-ABA1463A8926}" destId="{C68762A5-E9DF-484F-B385-6C7E07325E98}" srcOrd="6" destOrd="0" presId="urn:microsoft.com/office/officeart/2016/7/layout/BasicTimeline"/>
    <dgm:cxn modelId="{819C616E-63F8-4599-9A66-512521E8E9F5}" type="presParOf" srcId="{C68762A5-E9DF-484F-B385-6C7E07325E98}" destId="{F782935D-BBBD-4420-826A-F71C517659B6}" srcOrd="0" destOrd="0" presId="urn:microsoft.com/office/officeart/2016/7/layout/BasicTimeline"/>
    <dgm:cxn modelId="{8C54E232-1B89-4DC9-8E05-4736E6F4C528}" type="presParOf" srcId="{C68762A5-E9DF-484F-B385-6C7E07325E98}" destId="{3C71E446-482E-4CAC-8D42-2D4AC020412B}" srcOrd="1" destOrd="0" presId="urn:microsoft.com/office/officeart/2016/7/layout/BasicTimeline"/>
    <dgm:cxn modelId="{BC353777-539A-4864-BB21-346D8C4360C1}" type="presParOf" srcId="{3C71E446-482E-4CAC-8D42-2D4AC020412B}" destId="{6C3A59BD-6D45-4573-B098-8CB5207F194D}" srcOrd="0" destOrd="0" presId="urn:microsoft.com/office/officeart/2016/7/layout/BasicTimeline"/>
    <dgm:cxn modelId="{53E54228-74E4-4F6A-AAD7-71EB44BEEB36}" type="presParOf" srcId="{3C71E446-482E-4CAC-8D42-2D4AC020412B}" destId="{8EB042C8-D666-4667-A1E4-E0C87151B72F}" srcOrd="1" destOrd="0" presId="urn:microsoft.com/office/officeart/2016/7/layout/BasicTimeline"/>
    <dgm:cxn modelId="{CD2E3F26-566B-4E8C-9927-C3B42B77551C}" type="presParOf" srcId="{C68762A5-E9DF-484F-B385-6C7E07325E98}" destId="{086FB9B1-82B2-4197-8B33-6E7FF94F8D2E}" srcOrd="2" destOrd="0" presId="urn:microsoft.com/office/officeart/2016/7/layout/BasicTimeline"/>
    <dgm:cxn modelId="{7571835A-7BAA-40A1-945B-B991B049CBA7}" type="presParOf" srcId="{C68762A5-E9DF-484F-B385-6C7E07325E98}" destId="{3F359E8B-7C7E-4FD9-B106-36CCBFC731D5}" srcOrd="3" destOrd="0" presId="urn:microsoft.com/office/officeart/2016/7/layout/BasicTimeline"/>
    <dgm:cxn modelId="{7083DB71-225A-4FBD-A8B2-9CBA2B2F1649}" type="presParOf" srcId="{C68762A5-E9DF-484F-B385-6C7E07325E98}" destId="{34434334-A935-4057-946F-93B826088F3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A6CFF-FFEB-40E1-B793-1CA15C0080BD}">
      <dsp:nvSpPr>
        <dsp:cNvPr id="0" name=""/>
        <dsp:cNvSpPr/>
      </dsp:nvSpPr>
      <dsp:spPr>
        <a:xfrm rot="5400000">
          <a:off x="213059" y="2088612"/>
          <a:ext cx="802013" cy="913064"/>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340DD9-D252-4B2E-8B1D-1ED966CB460C}">
      <dsp:nvSpPr>
        <dsp:cNvPr id="0" name=""/>
        <dsp:cNvSpPr/>
      </dsp:nvSpPr>
      <dsp:spPr>
        <a:xfrm>
          <a:off x="574" y="1199564"/>
          <a:ext cx="1350118" cy="945039"/>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MY" sz="1700" kern="1200" dirty="0"/>
            <a:t>team</a:t>
          </a:r>
        </a:p>
      </dsp:txBody>
      <dsp:txXfrm>
        <a:off x="46715" y="1245705"/>
        <a:ext cx="1257836" cy="852757"/>
      </dsp:txXfrm>
    </dsp:sp>
    <dsp:sp modelId="{EA0DCEF1-12D4-470B-B8BF-D3162E8BAC52}">
      <dsp:nvSpPr>
        <dsp:cNvPr id="0" name=""/>
        <dsp:cNvSpPr/>
      </dsp:nvSpPr>
      <dsp:spPr>
        <a:xfrm>
          <a:off x="1350693" y="1289695"/>
          <a:ext cx="981947" cy="763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MY" sz="1300" kern="1200" dirty="0"/>
            <a:t>player</a:t>
          </a:r>
        </a:p>
      </dsp:txBody>
      <dsp:txXfrm>
        <a:off x="1350693" y="1289695"/>
        <a:ext cx="981947" cy="763822"/>
      </dsp:txXfrm>
    </dsp:sp>
    <dsp:sp modelId="{6A81520E-9095-48D2-89F4-93CC66F7B1B6}">
      <dsp:nvSpPr>
        <dsp:cNvPr id="0" name=""/>
        <dsp:cNvSpPr/>
      </dsp:nvSpPr>
      <dsp:spPr>
        <a:xfrm rot="5400000">
          <a:off x="1332451" y="3150203"/>
          <a:ext cx="802013" cy="913064"/>
        </a:xfrm>
        <a:prstGeom prst="bentUpArrow">
          <a:avLst>
            <a:gd name="adj1" fmla="val 32840"/>
            <a:gd name="adj2" fmla="val 25000"/>
            <a:gd name="adj3" fmla="val 35780"/>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B98FAB-AA86-4D8A-A91D-BE8F7EE849A8}">
      <dsp:nvSpPr>
        <dsp:cNvPr id="0" name=""/>
        <dsp:cNvSpPr/>
      </dsp:nvSpPr>
      <dsp:spPr>
        <a:xfrm>
          <a:off x="1119966" y="2261155"/>
          <a:ext cx="1350118" cy="945039"/>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MY" sz="1700" kern="1200" dirty="0"/>
            <a:t>Team which join the event</a:t>
          </a:r>
        </a:p>
      </dsp:txBody>
      <dsp:txXfrm>
        <a:off x="1166107" y="2307296"/>
        <a:ext cx="1257836" cy="852757"/>
      </dsp:txXfrm>
    </dsp:sp>
    <dsp:sp modelId="{DE8B56E2-2DE0-4F42-AD88-C6755AC7ED55}">
      <dsp:nvSpPr>
        <dsp:cNvPr id="0" name=""/>
        <dsp:cNvSpPr/>
      </dsp:nvSpPr>
      <dsp:spPr>
        <a:xfrm>
          <a:off x="2470085" y="2351286"/>
          <a:ext cx="981947" cy="763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ctr" anchorCtr="0">
          <a:noAutofit/>
        </a:bodyPr>
        <a:lstStyle/>
        <a:p>
          <a:pPr marL="114300" lvl="1" indent="-114300" algn="l" defTabSz="577850">
            <a:lnSpc>
              <a:spcPct val="90000"/>
            </a:lnSpc>
            <a:spcBef>
              <a:spcPct val="0"/>
            </a:spcBef>
            <a:spcAft>
              <a:spcPct val="15000"/>
            </a:spcAft>
            <a:buChar char="•"/>
          </a:pPr>
          <a:r>
            <a:rPr lang="en-MY" sz="1300" kern="1200" dirty="0"/>
            <a:t>Player who join the event</a:t>
          </a:r>
        </a:p>
      </dsp:txBody>
      <dsp:txXfrm>
        <a:off x="2470085" y="2351286"/>
        <a:ext cx="981947" cy="763822"/>
      </dsp:txXfrm>
    </dsp:sp>
    <dsp:sp modelId="{22213080-C97C-4F0A-B640-75A8838CC471}">
      <dsp:nvSpPr>
        <dsp:cNvPr id="0" name=""/>
        <dsp:cNvSpPr/>
      </dsp:nvSpPr>
      <dsp:spPr>
        <a:xfrm>
          <a:off x="2239358" y="3322746"/>
          <a:ext cx="1350118" cy="945039"/>
        </a:xfrm>
        <a:prstGeom prst="roundRect">
          <a:avLst>
            <a:gd name="adj" fmla="val 1667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MY" sz="1700" kern="1200" dirty="0"/>
            <a:t>Team which join the match</a:t>
          </a:r>
        </a:p>
      </dsp:txBody>
      <dsp:txXfrm>
        <a:off x="2285499" y="3368887"/>
        <a:ext cx="1257836" cy="852757"/>
      </dsp:txXfrm>
    </dsp:sp>
    <dsp:sp modelId="{C4AFF403-195B-4882-B070-E37DF0313EF6}">
      <dsp:nvSpPr>
        <dsp:cNvPr id="0" name=""/>
        <dsp:cNvSpPr/>
      </dsp:nvSpPr>
      <dsp:spPr>
        <a:xfrm>
          <a:off x="3589477" y="3412877"/>
          <a:ext cx="981947" cy="763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114300" lvl="1" indent="-114300" algn="l" defTabSz="533400">
            <a:lnSpc>
              <a:spcPct val="90000"/>
            </a:lnSpc>
            <a:spcBef>
              <a:spcPct val="0"/>
            </a:spcBef>
            <a:spcAft>
              <a:spcPct val="15000"/>
            </a:spcAft>
            <a:buChar char="•"/>
          </a:pPr>
          <a:r>
            <a:rPr lang="en-MY" sz="1200" kern="1200" dirty="0"/>
            <a:t>Player who join the match</a:t>
          </a:r>
        </a:p>
      </dsp:txBody>
      <dsp:txXfrm>
        <a:off x="3589477" y="3412877"/>
        <a:ext cx="981947" cy="7638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E6265-BE99-48D1-8879-DB5A75D6D78E}">
      <dsp:nvSpPr>
        <dsp:cNvPr id="0" name=""/>
        <dsp:cNvSpPr/>
      </dsp:nvSpPr>
      <dsp:spPr>
        <a:xfrm>
          <a:off x="0" y="2002631"/>
          <a:ext cx="5753100" cy="0"/>
        </a:xfrm>
        <a:prstGeom prst="line">
          <a:avLst/>
        </a:prstGeom>
        <a:solidFill>
          <a:schemeClr val="dk2">
            <a:alpha val="90000"/>
            <a:tint val="40000"/>
            <a:hueOff val="0"/>
            <a:satOff val="0"/>
            <a:lumOff val="0"/>
            <a:alphaOff val="0"/>
          </a:schemeClr>
        </a:solidFill>
        <a:ln w="19050" cap="rnd" cmpd="sng" algn="ctr">
          <a:solidFill>
            <a:schemeClr val="dk2">
              <a:alpha val="90000"/>
              <a:tint val="4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FE5C7F33-9326-49FB-89A3-8A20163AD994}">
      <dsp:nvSpPr>
        <dsp:cNvPr id="0" name=""/>
        <dsp:cNvSpPr/>
      </dsp:nvSpPr>
      <dsp:spPr>
        <a:xfrm>
          <a:off x="127618" y="2150825"/>
          <a:ext cx="1846610"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dirty="0">
              <a:latin typeface="+mn-lt"/>
            </a:rPr>
            <a:t>Step 1</a:t>
          </a:r>
        </a:p>
      </dsp:txBody>
      <dsp:txXfrm>
        <a:off x="127618" y="2150825"/>
        <a:ext cx="1846610" cy="452594"/>
      </dsp:txXfrm>
    </dsp:sp>
    <dsp:sp modelId="{BA29120C-7C6B-4F62-9079-4AD528BC0744}">
      <dsp:nvSpPr>
        <dsp:cNvPr id="0" name=""/>
        <dsp:cNvSpPr/>
      </dsp:nvSpPr>
      <dsp:spPr>
        <a:xfrm>
          <a:off x="1713" y="238626"/>
          <a:ext cx="2098420" cy="1003005"/>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Create an event</a:t>
          </a:r>
        </a:p>
      </dsp:txBody>
      <dsp:txXfrm>
        <a:off x="50676" y="287589"/>
        <a:ext cx="2000494" cy="905079"/>
      </dsp:txXfrm>
    </dsp:sp>
    <dsp:sp modelId="{A95DB80B-444A-4D69-B205-3A801BB8524A}">
      <dsp:nvSpPr>
        <dsp:cNvPr id="0" name=""/>
        <dsp:cNvSpPr/>
      </dsp:nvSpPr>
      <dsp:spPr>
        <a:xfrm>
          <a:off x="1050923" y="1241631"/>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60D0713D-AF69-4AF8-B071-F65622790886}">
      <dsp:nvSpPr>
        <dsp:cNvPr id="0" name=""/>
        <dsp:cNvSpPr/>
      </dsp:nvSpPr>
      <dsp:spPr>
        <a:xfrm>
          <a:off x="1344702" y="1401841"/>
          <a:ext cx="1846610"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en-US" sz="2400" kern="1200" dirty="0">
              <a:latin typeface="+mn-lt"/>
            </a:rPr>
            <a:t>Step 2</a:t>
          </a:r>
        </a:p>
      </dsp:txBody>
      <dsp:txXfrm>
        <a:off x="1344702" y="1401841"/>
        <a:ext cx="1846610" cy="452594"/>
      </dsp:txXfrm>
    </dsp:sp>
    <dsp:sp modelId="{FA19A0AA-8B0B-4AA8-A80D-08CFFDD3F112}">
      <dsp:nvSpPr>
        <dsp:cNvPr id="0" name=""/>
        <dsp:cNvSpPr/>
      </dsp:nvSpPr>
      <dsp:spPr>
        <a:xfrm>
          <a:off x="1020884"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ADAA0C9-3E42-4088-8622-30E9F6EA139A}">
      <dsp:nvSpPr>
        <dsp:cNvPr id="0" name=""/>
        <dsp:cNvSpPr/>
      </dsp:nvSpPr>
      <dsp:spPr>
        <a:xfrm>
          <a:off x="1218797" y="2763630"/>
          <a:ext cx="2098420" cy="1241631"/>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Select team and player to join the event</a:t>
          </a:r>
        </a:p>
      </dsp:txBody>
      <dsp:txXfrm>
        <a:off x="1279408" y="2824241"/>
        <a:ext cx="1977198" cy="1120409"/>
      </dsp:txXfrm>
    </dsp:sp>
    <dsp:sp modelId="{DBD74D6B-057A-432C-9067-BF618C19EB2A}">
      <dsp:nvSpPr>
        <dsp:cNvPr id="0" name=""/>
        <dsp:cNvSpPr/>
      </dsp:nvSpPr>
      <dsp:spPr>
        <a:xfrm>
          <a:off x="2268007" y="2002630"/>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E712D073-0B15-4887-9DCE-A27BCACBC178}">
      <dsp:nvSpPr>
        <dsp:cNvPr id="0" name=""/>
        <dsp:cNvSpPr/>
      </dsp:nvSpPr>
      <dsp:spPr>
        <a:xfrm>
          <a:off x="2561786" y="2150825"/>
          <a:ext cx="1846610"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1066800">
            <a:lnSpc>
              <a:spcPct val="90000"/>
            </a:lnSpc>
            <a:spcBef>
              <a:spcPct val="0"/>
            </a:spcBef>
            <a:spcAft>
              <a:spcPct val="35000"/>
            </a:spcAft>
            <a:buNone/>
            <a:defRPr b="1"/>
          </a:pPr>
          <a:r>
            <a:rPr lang="en-US" sz="2400" kern="1200" dirty="0">
              <a:latin typeface="+mn-lt"/>
            </a:rPr>
            <a:t>Step 3</a:t>
          </a:r>
        </a:p>
      </dsp:txBody>
      <dsp:txXfrm>
        <a:off x="2561786" y="2150825"/>
        <a:ext cx="1846610" cy="452594"/>
      </dsp:txXfrm>
    </dsp:sp>
    <dsp:sp modelId="{0F979253-FD39-4920-BFCA-78C564B167EA}">
      <dsp:nvSpPr>
        <dsp:cNvPr id="0" name=""/>
        <dsp:cNvSpPr/>
      </dsp:nvSpPr>
      <dsp:spPr>
        <a:xfrm>
          <a:off x="2237968"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0D48281-565D-47A3-9B6C-576231178549}">
      <dsp:nvSpPr>
        <dsp:cNvPr id="0" name=""/>
        <dsp:cNvSpPr/>
      </dsp:nvSpPr>
      <dsp:spPr>
        <a:xfrm>
          <a:off x="2435881" y="0"/>
          <a:ext cx="2098420" cy="1241631"/>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 generate or create matches</a:t>
          </a:r>
        </a:p>
      </dsp:txBody>
      <dsp:txXfrm>
        <a:off x="2496492" y="60611"/>
        <a:ext cx="1977198" cy="1120409"/>
      </dsp:txXfrm>
    </dsp:sp>
    <dsp:sp modelId="{DCAE8A46-752C-4E82-84CE-E790E1F2918E}">
      <dsp:nvSpPr>
        <dsp:cNvPr id="0" name=""/>
        <dsp:cNvSpPr/>
      </dsp:nvSpPr>
      <dsp:spPr>
        <a:xfrm>
          <a:off x="3485092" y="1241631"/>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F782935D-BBBD-4420-826A-F71C517659B6}">
      <dsp:nvSpPr>
        <dsp:cNvPr id="0" name=""/>
        <dsp:cNvSpPr/>
      </dsp:nvSpPr>
      <dsp:spPr>
        <a:xfrm>
          <a:off x="3778870" y="1401841"/>
          <a:ext cx="1846610" cy="4525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1066800">
            <a:lnSpc>
              <a:spcPct val="90000"/>
            </a:lnSpc>
            <a:spcBef>
              <a:spcPct val="0"/>
            </a:spcBef>
            <a:spcAft>
              <a:spcPct val="35000"/>
            </a:spcAft>
            <a:buNone/>
            <a:defRPr b="1"/>
          </a:pPr>
          <a:r>
            <a:rPr lang="en-US" sz="2400" kern="1200" dirty="0">
              <a:latin typeface="+mn-lt"/>
            </a:rPr>
            <a:t>Step 4</a:t>
          </a:r>
        </a:p>
      </dsp:txBody>
      <dsp:txXfrm>
        <a:off x="3778870" y="1401841"/>
        <a:ext cx="1846610" cy="452594"/>
      </dsp:txXfrm>
    </dsp:sp>
    <dsp:sp modelId="{B6459BF8-D2C3-4018-9C28-98667DC203F4}">
      <dsp:nvSpPr>
        <dsp:cNvPr id="0" name=""/>
        <dsp:cNvSpPr/>
      </dsp:nvSpPr>
      <dsp:spPr>
        <a:xfrm>
          <a:off x="3455052"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C3A59BD-6D45-4573-B098-8CB5207F194D}">
      <dsp:nvSpPr>
        <dsp:cNvPr id="0" name=""/>
        <dsp:cNvSpPr/>
      </dsp:nvSpPr>
      <dsp:spPr>
        <a:xfrm>
          <a:off x="3652965" y="2763630"/>
          <a:ext cx="2098420" cy="1241631"/>
        </a:xfrm>
        <a:prstGeom prst="round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0" tIns="177800" rIns="177800" bIns="177800" numCol="1" spcCol="1270" anchor="ctr" anchorCtr="0">
          <a:noAutofit/>
        </a:bodyPr>
        <a:lstStyle/>
        <a:p>
          <a:pPr marL="0" lvl="0" indent="0" algn="ctr" defTabSz="889000">
            <a:lnSpc>
              <a:spcPct val="90000"/>
            </a:lnSpc>
            <a:spcBef>
              <a:spcPct val="0"/>
            </a:spcBef>
            <a:spcAft>
              <a:spcPct val="35000"/>
            </a:spcAft>
            <a:buNone/>
          </a:pPr>
          <a:r>
            <a:rPr lang="en-US" sz="2000" kern="1200" dirty="0">
              <a:latin typeface="+mn-lt"/>
            </a:rPr>
            <a:t>Upload timeline(a format of result)</a:t>
          </a:r>
        </a:p>
      </dsp:txBody>
      <dsp:txXfrm>
        <a:off x="3713576" y="2824241"/>
        <a:ext cx="1977198" cy="1120409"/>
      </dsp:txXfrm>
    </dsp:sp>
    <dsp:sp modelId="{086FB9B1-82B2-4197-8B33-6E7FF94F8D2E}">
      <dsp:nvSpPr>
        <dsp:cNvPr id="0" name=""/>
        <dsp:cNvSpPr/>
      </dsp:nvSpPr>
      <dsp:spPr>
        <a:xfrm>
          <a:off x="4702176" y="2002630"/>
          <a:ext cx="0" cy="760999"/>
        </a:xfrm>
        <a:prstGeom prst="line">
          <a:avLst/>
        </a:prstGeom>
        <a:noFill/>
        <a:ln w="12700" cap="rnd" cmpd="sng" algn="ctr">
          <a:solidFill>
            <a:schemeClr val="dk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3F359E8B-7C7E-4FD9-B106-36CCBFC731D5}">
      <dsp:nvSpPr>
        <dsp:cNvPr id="0" name=""/>
        <dsp:cNvSpPr/>
      </dsp:nvSpPr>
      <dsp:spPr>
        <a:xfrm>
          <a:off x="4672136" y="1972591"/>
          <a:ext cx="60078" cy="60078"/>
        </a:xfrm>
        <a:prstGeom prst="ellipse">
          <a:avLst/>
        </a:prstGeom>
        <a:solidFill>
          <a:schemeClr val="dk2">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962F03-D7DC-CB6C-79F9-6EDB31BEAE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08D0420-EBB5-D564-54DE-341AD5F02B8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9AD50C4-F1A5-A448-9E63-11D939CA9B7B}" type="datetimeFigureOut">
              <a:rPr lang="en-US" smtClean="0"/>
              <a:t>5/6/2025</a:t>
            </a:fld>
            <a:endParaRPr lang="en-US" dirty="0"/>
          </a:p>
        </p:txBody>
      </p:sp>
      <p:sp>
        <p:nvSpPr>
          <p:cNvPr id="4" name="Footer Placeholder 3">
            <a:extLst>
              <a:ext uri="{FF2B5EF4-FFF2-40B4-BE49-F238E27FC236}">
                <a16:creationId xmlns:a16="http://schemas.microsoft.com/office/drawing/2014/main" id="{B05F5A34-0F73-44B8-F88C-ACF0104FF4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9DC5854-4E8A-EB36-303D-1E97CBF232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260AD6-267C-A84D-8EB9-DEB2595DCFBC}" type="slidenum">
              <a:rPr lang="en-US" smtClean="0"/>
              <a:t>‹#›</a:t>
            </a:fld>
            <a:endParaRPr lang="en-US" dirty="0"/>
          </a:p>
        </p:txBody>
      </p:sp>
    </p:spTree>
    <p:extLst>
      <p:ext uri="{BB962C8B-B14F-4D97-AF65-F5344CB8AC3E}">
        <p14:creationId xmlns:p14="http://schemas.microsoft.com/office/powerpoint/2010/main" val="36881309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D818D7-DF4E-4C59-9BBA-548250DAC33A}" type="datetimeFigureOut">
              <a:rPr lang="en-US" smtClean="0"/>
              <a:t>5/6/2025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900A82-9926-4DBA-8BA5-A22EEB8ACF8E}" type="slidenum">
              <a:rPr lang="en-US" smtClean="0"/>
              <a:t>‹#›</a:t>
            </a:fld>
            <a:endParaRPr lang="en-US" dirty="0"/>
          </a:p>
        </p:txBody>
      </p:sp>
    </p:spTree>
    <p:extLst>
      <p:ext uri="{BB962C8B-B14F-4D97-AF65-F5344CB8AC3E}">
        <p14:creationId xmlns:p14="http://schemas.microsoft.com/office/powerpoint/2010/main" val="284234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a:t>
            </a:fld>
            <a:endParaRPr lang="en-US" dirty="0"/>
          </a:p>
        </p:txBody>
      </p:sp>
    </p:spTree>
    <p:extLst>
      <p:ext uri="{BB962C8B-B14F-4D97-AF65-F5344CB8AC3E}">
        <p14:creationId xmlns:p14="http://schemas.microsoft.com/office/powerpoint/2010/main" val="22922821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10</a:t>
            </a:fld>
            <a:endParaRPr lang="en-US" dirty="0"/>
          </a:p>
        </p:txBody>
      </p:sp>
    </p:spTree>
    <p:extLst>
      <p:ext uri="{BB962C8B-B14F-4D97-AF65-F5344CB8AC3E}">
        <p14:creationId xmlns:p14="http://schemas.microsoft.com/office/powerpoint/2010/main" val="8480259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11</a:t>
            </a:fld>
            <a:endParaRPr lang="en-US" dirty="0"/>
          </a:p>
        </p:txBody>
      </p:sp>
    </p:spTree>
    <p:extLst>
      <p:ext uri="{BB962C8B-B14F-4D97-AF65-F5344CB8AC3E}">
        <p14:creationId xmlns:p14="http://schemas.microsoft.com/office/powerpoint/2010/main" val="2866502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12</a:t>
            </a:fld>
            <a:endParaRPr lang="en-US" dirty="0"/>
          </a:p>
        </p:txBody>
      </p:sp>
    </p:spTree>
    <p:extLst>
      <p:ext uri="{BB962C8B-B14F-4D97-AF65-F5344CB8AC3E}">
        <p14:creationId xmlns:p14="http://schemas.microsoft.com/office/powerpoint/2010/main" val="42867584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13</a:t>
            </a:fld>
            <a:endParaRPr lang="en-US" dirty="0"/>
          </a:p>
        </p:txBody>
      </p:sp>
    </p:spTree>
    <p:extLst>
      <p:ext uri="{BB962C8B-B14F-4D97-AF65-F5344CB8AC3E}">
        <p14:creationId xmlns:p14="http://schemas.microsoft.com/office/powerpoint/2010/main" val="1268660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14</a:t>
            </a:fld>
            <a:endParaRPr lang="en-US" dirty="0"/>
          </a:p>
        </p:txBody>
      </p:sp>
    </p:spTree>
    <p:extLst>
      <p:ext uri="{BB962C8B-B14F-4D97-AF65-F5344CB8AC3E}">
        <p14:creationId xmlns:p14="http://schemas.microsoft.com/office/powerpoint/2010/main" val="15998727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2</a:t>
            </a:fld>
            <a:endParaRPr lang="en-US" dirty="0"/>
          </a:p>
        </p:txBody>
      </p:sp>
    </p:spTree>
    <p:extLst>
      <p:ext uri="{BB962C8B-B14F-4D97-AF65-F5344CB8AC3E}">
        <p14:creationId xmlns:p14="http://schemas.microsoft.com/office/powerpoint/2010/main" val="2196618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3</a:t>
            </a:fld>
            <a:endParaRPr lang="en-US" dirty="0"/>
          </a:p>
        </p:txBody>
      </p:sp>
    </p:spTree>
    <p:extLst>
      <p:ext uri="{BB962C8B-B14F-4D97-AF65-F5344CB8AC3E}">
        <p14:creationId xmlns:p14="http://schemas.microsoft.com/office/powerpoint/2010/main" val="50918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4</a:t>
            </a:fld>
            <a:endParaRPr lang="en-US" dirty="0"/>
          </a:p>
        </p:txBody>
      </p:sp>
    </p:spTree>
    <p:extLst>
      <p:ext uri="{BB962C8B-B14F-4D97-AF65-F5344CB8AC3E}">
        <p14:creationId xmlns:p14="http://schemas.microsoft.com/office/powerpoint/2010/main" val="3157934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5</a:t>
            </a:fld>
            <a:endParaRPr lang="en-US" dirty="0"/>
          </a:p>
        </p:txBody>
      </p:sp>
    </p:spTree>
    <p:extLst>
      <p:ext uri="{BB962C8B-B14F-4D97-AF65-F5344CB8AC3E}">
        <p14:creationId xmlns:p14="http://schemas.microsoft.com/office/powerpoint/2010/main" val="4198010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6</a:t>
            </a:fld>
            <a:endParaRPr lang="en-US" dirty="0"/>
          </a:p>
        </p:txBody>
      </p:sp>
    </p:spTree>
    <p:extLst>
      <p:ext uri="{BB962C8B-B14F-4D97-AF65-F5344CB8AC3E}">
        <p14:creationId xmlns:p14="http://schemas.microsoft.com/office/powerpoint/2010/main" val="6263823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7</a:t>
            </a:fld>
            <a:endParaRPr lang="en-US" dirty="0"/>
          </a:p>
        </p:txBody>
      </p:sp>
    </p:spTree>
    <p:extLst>
      <p:ext uri="{BB962C8B-B14F-4D97-AF65-F5344CB8AC3E}">
        <p14:creationId xmlns:p14="http://schemas.microsoft.com/office/powerpoint/2010/main" val="607878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CB039-3613-EA69-AC71-ABB897B47E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7B7243-A22B-B7E9-CC06-A90BD15172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A09055-351B-AB46-B81D-09EB91C43B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8539159-E23A-9854-CBAF-FE40D208D6D3}"/>
              </a:ext>
            </a:extLst>
          </p:cNvPr>
          <p:cNvSpPr>
            <a:spLocks noGrp="1"/>
          </p:cNvSpPr>
          <p:nvPr>
            <p:ph type="sldNum" sz="quarter" idx="5"/>
          </p:nvPr>
        </p:nvSpPr>
        <p:spPr/>
        <p:txBody>
          <a:bodyPr/>
          <a:lstStyle/>
          <a:p>
            <a:fld id="{9C900A82-9926-4DBA-8BA5-A22EEB8ACF8E}" type="slidenum">
              <a:rPr lang="en-US" smtClean="0"/>
              <a:t>8</a:t>
            </a:fld>
            <a:endParaRPr lang="en-US" dirty="0"/>
          </a:p>
        </p:txBody>
      </p:sp>
    </p:spTree>
    <p:extLst>
      <p:ext uri="{BB962C8B-B14F-4D97-AF65-F5344CB8AC3E}">
        <p14:creationId xmlns:p14="http://schemas.microsoft.com/office/powerpoint/2010/main" val="14139095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C900A82-9926-4DBA-8BA5-A22EEB8ACF8E}" type="slidenum">
              <a:rPr lang="en-US" smtClean="0"/>
              <a:t>9</a:t>
            </a:fld>
            <a:endParaRPr lang="en-US" dirty="0"/>
          </a:p>
        </p:txBody>
      </p:sp>
    </p:spTree>
    <p:extLst>
      <p:ext uri="{BB962C8B-B14F-4D97-AF65-F5344CB8AC3E}">
        <p14:creationId xmlns:p14="http://schemas.microsoft.com/office/powerpoint/2010/main" val="3657124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799" y="685799"/>
            <a:ext cx="10058397"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5" name="Table Placeholder 4">
            <a:extLst>
              <a:ext uri="{FF2B5EF4-FFF2-40B4-BE49-F238E27FC236}">
                <a16:creationId xmlns:a16="http://schemas.microsoft.com/office/drawing/2014/main" id="{FDB2F69B-2054-2B19-B5CA-CB02C02F9006}"/>
              </a:ext>
            </a:extLst>
          </p:cNvPr>
          <p:cNvSpPr>
            <a:spLocks noGrp="1"/>
          </p:cNvSpPr>
          <p:nvPr>
            <p:ph type="tbl" sz="quarter" idx="12"/>
          </p:nvPr>
        </p:nvSpPr>
        <p:spPr>
          <a:xfrm>
            <a:off x="685800" y="2103438"/>
            <a:ext cx="10820400" cy="3702050"/>
          </a:xfrm>
        </p:spPr>
        <p:txBody>
          <a:bodyPr/>
          <a:lstStyle>
            <a:lvl1pPr marL="0" indent="0" algn="ctr">
              <a:buNone/>
              <a:defRPr/>
            </a:lvl1pPr>
          </a:lstStyle>
          <a:p>
            <a:r>
              <a:rPr lang="en-US" dirty="0"/>
              <a:t>Click icon to add table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C5CD5D5A-0193-F076-B3BC-8B80744EFDC4}"/>
              </a:ext>
            </a:extLst>
          </p:cNvPr>
          <p:cNvSpPr>
            <a:spLocks noGrp="1"/>
          </p:cNvSpPr>
          <p:nvPr>
            <p:ph type="dt" sz="half" idx="13"/>
          </p:nvPr>
        </p:nvSpPr>
        <p:spPr/>
        <p:txBody>
          <a:bodyPr/>
          <a:lstStyle/>
          <a:p>
            <a:fld id="{88FD4BCE-35F6-425E-BEE7-07902E8BBFFC}" type="datetimeFigureOut">
              <a:rPr lang="en-US" smtClean="0"/>
              <a:pPr/>
              <a:t>5/6/2025</a:t>
            </a:fld>
            <a:endParaRPr lang="en-US" dirty="0"/>
          </a:p>
        </p:txBody>
      </p:sp>
      <p:sp>
        <p:nvSpPr>
          <p:cNvPr id="4" name="Footer Placeholder 3">
            <a:extLst>
              <a:ext uri="{FF2B5EF4-FFF2-40B4-BE49-F238E27FC236}">
                <a16:creationId xmlns:a16="http://schemas.microsoft.com/office/drawing/2014/main" id="{C704FF8D-2D04-5E87-990C-B171F1B47A96}"/>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41163747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Image">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24273D7-57D0-754C-B3BD-00D85865C8DA}"/>
              </a:ext>
            </a:extLst>
          </p:cNvPr>
          <p:cNvSpPr>
            <a:spLocks noGrp="1"/>
          </p:cNvSpPr>
          <p:nvPr>
            <p:ph type="pic" sz="quarter" idx="10"/>
          </p:nvPr>
        </p:nvSpPr>
        <p:spPr>
          <a:xfrm>
            <a:off x="3523091" y="3427812"/>
            <a:ext cx="5143494" cy="3430188"/>
          </a:xfrm>
          <a:custGeom>
            <a:avLst/>
            <a:gdLst>
              <a:gd name="connsiteX0" fmla="*/ 922627 w 5143494"/>
              <a:gd name="connsiteY0" fmla="*/ 0 h 3430188"/>
              <a:gd name="connsiteX1" fmla="*/ 955285 w 5143494"/>
              <a:gd name="connsiteY1" fmla="*/ 29682 h 3430188"/>
              <a:gd name="connsiteX2" fmla="*/ 2591894 w 5143494"/>
              <a:gd name="connsiteY2" fmla="*/ 617209 h 3430188"/>
              <a:gd name="connsiteX3" fmla="*/ 4228502 w 5143494"/>
              <a:gd name="connsiteY3" fmla="*/ 29682 h 3430188"/>
              <a:gd name="connsiteX4" fmla="*/ 4240798 w 5143494"/>
              <a:gd name="connsiteY4" fmla="*/ 18506 h 3430188"/>
              <a:gd name="connsiteX5" fmla="*/ 4390247 w 5143494"/>
              <a:gd name="connsiteY5" fmla="*/ 157278 h 3430188"/>
              <a:gd name="connsiteX6" fmla="*/ 5143494 w 5143494"/>
              <a:gd name="connsiteY6" fmla="*/ 2015180 h 3430188"/>
              <a:gd name="connsiteX7" fmla="*/ 4833098 w 5143494"/>
              <a:gd name="connsiteY7" fmla="*/ 3267589 h 3430188"/>
              <a:gd name="connsiteX8" fmla="*/ 4736412 w 5143494"/>
              <a:gd name="connsiteY8" fmla="*/ 3430188 h 3430188"/>
              <a:gd name="connsiteX9" fmla="*/ 407083 w 5143494"/>
              <a:gd name="connsiteY9" fmla="*/ 3430188 h 3430188"/>
              <a:gd name="connsiteX10" fmla="*/ 310396 w 5143494"/>
              <a:gd name="connsiteY10" fmla="*/ 3267589 h 3430188"/>
              <a:gd name="connsiteX11" fmla="*/ 0 w 5143494"/>
              <a:gd name="connsiteY11" fmla="*/ 2015180 h 3430188"/>
              <a:gd name="connsiteX12" fmla="*/ 753247 w 5143494"/>
              <a:gd name="connsiteY12" fmla="*/ 157278 h 3430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143494" h="3430188">
                <a:moveTo>
                  <a:pt x="922627" y="0"/>
                </a:moveTo>
                <a:lnTo>
                  <a:pt x="955285" y="29682"/>
                </a:lnTo>
                <a:cubicBezTo>
                  <a:pt x="1400036" y="396722"/>
                  <a:pt x="1970216" y="617209"/>
                  <a:pt x="2591894" y="617209"/>
                </a:cubicBezTo>
                <a:cubicBezTo>
                  <a:pt x="3213572" y="617209"/>
                  <a:pt x="3783752" y="396722"/>
                  <a:pt x="4228502" y="29682"/>
                </a:cubicBezTo>
                <a:lnTo>
                  <a:pt x="4240798" y="18506"/>
                </a:lnTo>
                <a:lnTo>
                  <a:pt x="4390247" y="157278"/>
                </a:lnTo>
                <a:cubicBezTo>
                  <a:pt x="4855642" y="632756"/>
                  <a:pt x="5143494" y="1289624"/>
                  <a:pt x="5143494" y="2015180"/>
                </a:cubicBezTo>
                <a:cubicBezTo>
                  <a:pt x="5143494" y="2468653"/>
                  <a:pt x="5031052" y="2895294"/>
                  <a:pt x="4833098" y="3267589"/>
                </a:cubicBezTo>
                <a:lnTo>
                  <a:pt x="4736412" y="3430188"/>
                </a:lnTo>
                <a:lnTo>
                  <a:pt x="407083" y="3430188"/>
                </a:lnTo>
                <a:lnTo>
                  <a:pt x="310396" y="3267589"/>
                </a:lnTo>
                <a:cubicBezTo>
                  <a:pt x="112443" y="2895294"/>
                  <a:pt x="0" y="2468653"/>
                  <a:pt x="0" y="2015180"/>
                </a:cubicBezTo>
                <a:cubicBezTo>
                  <a:pt x="0" y="1289624"/>
                  <a:pt x="287853" y="632756"/>
                  <a:pt x="753247" y="157278"/>
                </a:cubicBezTo>
                <a:close/>
              </a:path>
            </a:pathLst>
          </a:custGeom>
          <a:noFill/>
        </p:spPr>
        <p:txBody>
          <a:bodyPr wrap="square" tIns="914400">
            <a:noAutofit/>
          </a:bodyPr>
          <a:lstStyle>
            <a:lvl1pPr marL="0" indent="0" algn="ctr">
              <a:buNone/>
              <a:defRPr/>
            </a:lvl1pPr>
          </a:lstStyle>
          <a:p>
            <a:r>
              <a:rPr lang="en-US" dirty="0"/>
              <a:t>Click icon to add picture</a:t>
            </a:r>
          </a:p>
        </p:txBody>
      </p:sp>
      <p:sp>
        <p:nvSpPr>
          <p:cNvPr id="2" name="Title 1"/>
          <p:cNvSpPr>
            <a:spLocks noGrp="1"/>
          </p:cNvSpPr>
          <p:nvPr>
            <p:ph type="ctrTitle" hasCustomPrompt="1"/>
          </p:nvPr>
        </p:nvSpPr>
        <p:spPr>
          <a:xfrm>
            <a:off x="685799" y="685798"/>
            <a:ext cx="10058400" cy="326644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Tree>
    <p:extLst>
      <p:ext uri="{BB962C8B-B14F-4D97-AF65-F5344CB8AC3E}">
        <p14:creationId xmlns:p14="http://schemas.microsoft.com/office/powerpoint/2010/main" val="9848672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2 Content">
    <p:spTree>
      <p:nvGrpSpPr>
        <p:cNvPr id="1" name=""/>
        <p:cNvGrpSpPr/>
        <p:nvPr/>
      </p:nvGrpSpPr>
      <p:grpSpPr>
        <a:xfrm>
          <a:off x="0" y="0"/>
          <a:ext cx="0" cy="0"/>
          <a:chOff x="0" y="0"/>
          <a:chExt cx="0" cy="0"/>
        </a:xfrm>
      </p:grpSpPr>
      <p:sp>
        <p:nvSpPr>
          <p:cNvPr id="12" name="Graphic 6">
            <a:extLst>
              <a:ext uri="{FF2B5EF4-FFF2-40B4-BE49-F238E27FC236}">
                <a16:creationId xmlns:a16="http://schemas.microsoft.com/office/drawing/2014/main" id="{BB199B51-3DFF-3DF2-E402-55A5DA84946E}"/>
              </a:ext>
            </a:extLst>
          </p:cNvPr>
          <p:cNvSpPr/>
          <p:nvPr userDrawn="1"/>
        </p:nvSpPr>
        <p:spPr>
          <a:xfrm>
            <a:off x="7010400" y="0"/>
            <a:ext cx="5175265" cy="6859269"/>
          </a:xfrm>
          <a:custGeom>
            <a:avLst/>
            <a:gdLst>
              <a:gd name="connsiteX0" fmla="*/ 0 w 5175265"/>
              <a:gd name="connsiteY0" fmla="*/ 0 h 6859269"/>
              <a:gd name="connsiteX1" fmla="*/ 0 w 5175265"/>
              <a:gd name="connsiteY1" fmla="*/ 6407150 h 6859269"/>
              <a:gd name="connsiteX2" fmla="*/ 4494943 w 5175265"/>
              <a:gd name="connsiteY2" fmla="*/ 6407150 h 6859269"/>
              <a:gd name="connsiteX3" fmla="*/ 4505078 w 5175265"/>
              <a:gd name="connsiteY3" fmla="*/ 6417310 h 6859269"/>
              <a:gd name="connsiteX4" fmla="*/ 4494943 w 5175265"/>
              <a:gd name="connsiteY4" fmla="*/ 6427470 h 6859269"/>
              <a:gd name="connsiteX5" fmla="*/ 0 w 5175265"/>
              <a:gd name="connsiteY5" fmla="*/ 6427470 h 6859269"/>
              <a:gd name="connsiteX6" fmla="*/ 0 w 5175265"/>
              <a:gd name="connsiteY6" fmla="*/ 6859270 h 6859269"/>
              <a:gd name="connsiteX7" fmla="*/ 5175266 w 5175265"/>
              <a:gd name="connsiteY7" fmla="*/ 6859270 h 6859269"/>
              <a:gd name="connsiteX8" fmla="*/ 5175266 w 5175265"/>
              <a:gd name="connsiteY8" fmla="*/ 0 h 6859269"/>
              <a:gd name="connsiteX9" fmla="*/ 0 w 5175265"/>
              <a:gd name="connsiteY9" fmla="*/ 0 h 6859269"/>
              <a:gd name="connsiteX10" fmla="*/ 4491143 w 5175265"/>
              <a:gd name="connsiteY10" fmla="*/ 1362710 h 6859269"/>
              <a:gd name="connsiteX11" fmla="*/ 4364453 w 5175265"/>
              <a:gd name="connsiteY11" fmla="*/ 1362710 h 6859269"/>
              <a:gd name="connsiteX12" fmla="*/ 4364453 w 5175265"/>
              <a:gd name="connsiteY12" fmla="*/ 895350 h 6859269"/>
              <a:gd name="connsiteX13" fmla="*/ 3826023 w 5175265"/>
              <a:gd name="connsiteY13" fmla="*/ 1435100 h 6859269"/>
              <a:gd name="connsiteX14" fmla="*/ 3736073 w 5175265"/>
              <a:gd name="connsiteY14" fmla="*/ 1344930 h 6859269"/>
              <a:gd name="connsiteX15" fmla="*/ 4261835 w 5175265"/>
              <a:gd name="connsiteY15" fmla="*/ 817880 h 6859269"/>
              <a:gd name="connsiteX16" fmla="*/ 3807019 w 5175265"/>
              <a:gd name="connsiteY16" fmla="*/ 817880 h 6859269"/>
              <a:gd name="connsiteX17" fmla="*/ 3807019 w 5175265"/>
              <a:gd name="connsiteY17" fmla="*/ 690880 h 6859269"/>
              <a:gd name="connsiteX18" fmla="*/ 4364453 w 5175265"/>
              <a:gd name="connsiteY18" fmla="*/ 690880 h 6859269"/>
              <a:gd name="connsiteX19" fmla="*/ 4482274 w 5175265"/>
              <a:gd name="connsiteY19" fmla="*/ 690880 h 6859269"/>
              <a:gd name="connsiteX20" fmla="*/ 4491143 w 5175265"/>
              <a:gd name="connsiteY20" fmla="*/ 690880 h 6859269"/>
              <a:gd name="connsiteX21" fmla="*/ 4491143 w 5175265"/>
              <a:gd name="connsiteY21" fmla="*/ 1362710 h 6859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175265" h="6859269">
                <a:moveTo>
                  <a:pt x="0" y="0"/>
                </a:moveTo>
                <a:lnTo>
                  <a:pt x="0" y="6407150"/>
                </a:lnTo>
                <a:lnTo>
                  <a:pt x="4494943" y="6407150"/>
                </a:lnTo>
                <a:cubicBezTo>
                  <a:pt x="4500011" y="6407150"/>
                  <a:pt x="4505078" y="6410960"/>
                  <a:pt x="4505078" y="6417310"/>
                </a:cubicBezTo>
                <a:cubicBezTo>
                  <a:pt x="4505078" y="6423660"/>
                  <a:pt x="4501278" y="6427470"/>
                  <a:pt x="4494943" y="6427470"/>
                </a:cubicBezTo>
                <a:lnTo>
                  <a:pt x="0" y="6427470"/>
                </a:lnTo>
                <a:lnTo>
                  <a:pt x="0" y="6859270"/>
                </a:lnTo>
                <a:lnTo>
                  <a:pt x="5175266" y="6859270"/>
                </a:lnTo>
                <a:lnTo>
                  <a:pt x="5175266" y="0"/>
                </a:lnTo>
                <a:lnTo>
                  <a:pt x="0" y="0"/>
                </a:lnTo>
                <a:close/>
                <a:moveTo>
                  <a:pt x="4491143" y="1362710"/>
                </a:moveTo>
                <a:lnTo>
                  <a:pt x="4364453" y="1362710"/>
                </a:lnTo>
                <a:lnTo>
                  <a:pt x="4364453" y="895350"/>
                </a:lnTo>
                <a:lnTo>
                  <a:pt x="3826023" y="1435100"/>
                </a:lnTo>
                <a:lnTo>
                  <a:pt x="3736073" y="1344930"/>
                </a:lnTo>
                <a:lnTo>
                  <a:pt x="4261835" y="817880"/>
                </a:lnTo>
                <a:lnTo>
                  <a:pt x="3807019" y="817880"/>
                </a:lnTo>
                <a:lnTo>
                  <a:pt x="3807019" y="690880"/>
                </a:lnTo>
                <a:lnTo>
                  <a:pt x="4364453" y="690880"/>
                </a:lnTo>
                <a:lnTo>
                  <a:pt x="4482274" y="690880"/>
                </a:lnTo>
                <a:lnTo>
                  <a:pt x="4491143" y="690880"/>
                </a:lnTo>
                <a:lnTo>
                  <a:pt x="4491143" y="1362710"/>
                </a:lnTo>
                <a:close/>
              </a:path>
            </a:pathLst>
          </a:custGeom>
          <a:solidFill>
            <a:schemeClr val="accent1">
              <a:lumMod val="60000"/>
              <a:lumOff val="40000"/>
            </a:schemeClr>
          </a:solidFill>
          <a:ln w="12669" cap="flat">
            <a:noFill/>
            <a:prstDash val="solid"/>
            <a:miter/>
          </a:ln>
        </p:spPr>
        <p:txBody>
          <a:bodyPr rtlCol="0" anchor="ctr"/>
          <a:lstStyle/>
          <a:p>
            <a:endParaRPr lang="en-US" dirty="0"/>
          </a:p>
        </p:txBody>
      </p:sp>
      <p:sp>
        <p:nvSpPr>
          <p:cNvPr id="2" name="Title 1"/>
          <p:cNvSpPr>
            <a:spLocks noGrp="1"/>
          </p:cNvSpPr>
          <p:nvPr>
            <p:ph type="title" hasCustomPrompt="1"/>
          </p:nvPr>
        </p:nvSpPr>
        <p:spPr>
          <a:xfrm>
            <a:off x="677334" y="694944"/>
            <a:ext cx="9584266" cy="1387852"/>
          </a:xfrm>
        </p:spPr>
        <p:txBody>
          <a:bodyPr lIns="0" tIns="0" rIns="457200" bIns="0">
            <a:noAutofit/>
          </a:bodyPr>
          <a:lstStyle>
            <a:lvl1pPr>
              <a:lnSpc>
                <a:spcPts val="4500"/>
              </a:lnSpc>
              <a:defRPr sz="4000"/>
            </a:lvl1pPr>
          </a:lstStyle>
          <a:p>
            <a:r>
              <a:rPr lang="en-US" dirty="0"/>
              <a:t>Click to add title</a:t>
            </a:r>
          </a:p>
        </p:txBody>
      </p:sp>
      <p:cxnSp>
        <p:nvCxnSpPr>
          <p:cNvPr id="3" name="Straight Connector 2">
            <a:extLst>
              <a:ext uri="{FF2B5EF4-FFF2-40B4-BE49-F238E27FC236}">
                <a16:creationId xmlns:a16="http://schemas.microsoft.com/office/drawing/2014/main" id="{94F37D59-BF08-6CEE-197E-A579E47015D7}"/>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8">
            <a:extLst>
              <a:ext uri="{FF2B5EF4-FFF2-40B4-BE49-F238E27FC236}">
                <a16:creationId xmlns:a16="http://schemas.microsoft.com/office/drawing/2014/main" id="{7BC225B1-A420-C658-9FD7-067B9FEFF745}"/>
              </a:ext>
            </a:extLst>
          </p:cNvPr>
          <p:cNvSpPr>
            <a:spLocks noGrp="1"/>
          </p:cNvSpPr>
          <p:nvPr>
            <p:ph sz="quarter" idx="12" hasCustomPrompt="1"/>
          </p:nvPr>
        </p:nvSpPr>
        <p:spPr>
          <a:xfrm>
            <a:off x="677334" y="2552698"/>
            <a:ext cx="5964766" cy="3083217"/>
          </a:xfrm>
        </p:spPr>
        <p:txBody>
          <a:bodyPr lIns="91440">
            <a:noAutofit/>
          </a:bodyPr>
          <a:lstStyle>
            <a:lvl1pPr marL="457200" indent="-457200">
              <a:spcBef>
                <a:spcPts val="1600"/>
              </a:spcBef>
              <a:buSzPct val="100000"/>
              <a:buFont typeface="+mj-lt"/>
              <a:buAutoNum type="arabicPeriod"/>
              <a:defRPr sz="1800"/>
            </a:lvl1pPr>
            <a:lvl2pPr marL="800100" indent="-342900">
              <a:spcBef>
                <a:spcPts val="1600"/>
              </a:spcBef>
              <a:buSzPct val="100000"/>
              <a:buFont typeface="+mj-lt"/>
              <a:buAutoNum type="alphaLcPeriod"/>
              <a:defRPr sz="1600"/>
            </a:lvl2pPr>
            <a:lvl3pPr marL="1257300" indent="-342900">
              <a:spcBef>
                <a:spcPts val="1600"/>
              </a:spcBef>
              <a:buSzPct val="100000"/>
              <a:buFont typeface="+mj-lt"/>
              <a:buAutoNum type="arabicParenR"/>
              <a:defRPr sz="1400"/>
            </a:lvl3pPr>
            <a:lvl4pPr marL="1600200" indent="-228600">
              <a:spcBef>
                <a:spcPts val="1600"/>
              </a:spcBef>
              <a:buSzPct val="100000"/>
              <a:buFont typeface="+mj-lt"/>
              <a:buAutoNum type="alphaLcParenR"/>
              <a:defRPr sz="1200"/>
            </a:lvl4pPr>
            <a:lvl5pPr marL="2057400" indent="-228600">
              <a:spcBef>
                <a:spcPts val="1600"/>
              </a:spcBef>
              <a:buSzPct val="100000"/>
              <a:buFont typeface="+mj-lt"/>
              <a:buAutoNum type="romanLcPeriod"/>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665F9D66-4BCE-5466-BE42-19F154C5BF73}"/>
              </a:ext>
            </a:extLst>
          </p:cNvPr>
          <p:cNvSpPr>
            <a:spLocks noGrp="1"/>
          </p:cNvSpPr>
          <p:nvPr>
            <p:ph sz="quarter" idx="13" hasCustomPrompt="1"/>
          </p:nvPr>
        </p:nvSpPr>
        <p:spPr>
          <a:xfrm>
            <a:off x="7656513" y="2552699"/>
            <a:ext cx="3842913" cy="3083216"/>
          </a:xfrm>
        </p:spPr>
        <p:txBody>
          <a:bodyPr>
            <a:noAutofit/>
          </a:bodyPr>
          <a:lstStyle>
            <a:lvl1pPr marL="457200" indent="-457200">
              <a:lnSpc>
                <a:spcPts val="2400"/>
              </a:lnSpc>
              <a:spcBef>
                <a:spcPts val="2800"/>
              </a:spcBef>
              <a:defRPr sz="2400"/>
            </a:lvl1pPr>
            <a:lvl2pPr>
              <a:lnSpc>
                <a:spcPts val="2400"/>
              </a:lnSpc>
              <a:spcBef>
                <a:spcPts val="2800"/>
              </a:spcBef>
              <a:defRPr sz="2000"/>
            </a:lvl2pPr>
            <a:lvl3pPr>
              <a:lnSpc>
                <a:spcPts val="2400"/>
              </a:lnSpc>
              <a:spcBef>
                <a:spcPts val="2800"/>
              </a:spcBef>
              <a:defRPr sz="1800"/>
            </a:lvl3pPr>
            <a:lvl4pPr>
              <a:lnSpc>
                <a:spcPts val="2400"/>
              </a:lnSpc>
              <a:spcBef>
                <a:spcPts val="2800"/>
              </a:spcBef>
              <a:defRPr sz="1600"/>
            </a:lvl4pPr>
            <a:lvl5pPr>
              <a:lnSpc>
                <a:spcPts val="2400"/>
              </a:lnSpc>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4" name="Date Placeholder 3">
            <a:extLst>
              <a:ext uri="{FF2B5EF4-FFF2-40B4-BE49-F238E27FC236}">
                <a16:creationId xmlns:a16="http://schemas.microsoft.com/office/drawing/2014/main" id="{A3673DFC-848F-3CB1-23EC-9E1D65E48756}"/>
              </a:ext>
            </a:extLst>
          </p:cNvPr>
          <p:cNvSpPr>
            <a:spLocks noGrp="1"/>
          </p:cNvSpPr>
          <p:nvPr>
            <p:ph type="dt" sz="half" idx="14"/>
          </p:nvPr>
        </p:nvSpPr>
        <p:spPr/>
        <p:txBody>
          <a:bodyPr/>
          <a:lstStyle/>
          <a:p>
            <a:fld id="{88FD4BCE-35F6-425E-BEE7-07902E8BBFFC}" type="datetimeFigureOut">
              <a:rPr lang="en-US" smtClean="0"/>
              <a:pPr/>
              <a:t>5/6/2025</a:t>
            </a:fld>
            <a:endParaRPr lang="en-US" dirty="0"/>
          </a:p>
        </p:txBody>
      </p:sp>
      <p:sp>
        <p:nvSpPr>
          <p:cNvPr id="5" name="Footer Placeholder 4">
            <a:extLst>
              <a:ext uri="{FF2B5EF4-FFF2-40B4-BE49-F238E27FC236}">
                <a16:creationId xmlns:a16="http://schemas.microsoft.com/office/drawing/2014/main" id="{4F699A12-3443-5523-F408-1CF310CF2509}"/>
              </a:ext>
            </a:extLst>
          </p:cNvPr>
          <p:cNvSpPr>
            <a:spLocks noGrp="1"/>
          </p:cNvSpPr>
          <p:nvPr>
            <p:ph type="ftr" sz="quarter" idx="15"/>
          </p:nvPr>
        </p:nvSpPr>
        <p:spPr/>
        <p:txBody>
          <a:bodyPr/>
          <a:lstStyle/>
          <a:p>
            <a:endParaRPr lang="en-US" dirty="0"/>
          </a:p>
        </p:txBody>
      </p:sp>
    </p:spTree>
    <p:extLst>
      <p:ext uri="{BB962C8B-B14F-4D97-AF65-F5344CB8AC3E}">
        <p14:creationId xmlns:p14="http://schemas.microsoft.com/office/powerpoint/2010/main" val="21733879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and Subtitle">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E195471-80E6-2173-AB78-E4AE69292A67}"/>
              </a:ext>
              <a:ext uri="{C183D7F6-B498-43B3-948B-1728B52AA6E4}">
                <adec:decorative xmlns:adec="http://schemas.microsoft.com/office/drawing/2017/decorative" val="1"/>
              </a:ext>
            </a:extLst>
          </p:cNvPr>
          <p:cNvGrpSpPr/>
          <p:nvPr userDrawn="1"/>
        </p:nvGrpSpPr>
        <p:grpSpPr>
          <a:xfrm flipH="1">
            <a:off x="1563663" y="856093"/>
            <a:ext cx="9064674" cy="5145815"/>
            <a:chOff x="1400539" y="700853"/>
            <a:chExt cx="9699638" cy="5506270"/>
          </a:xfrm>
        </p:grpSpPr>
        <p:sp>
          <p:nvSpPr>
            <p:cNvPr id="4" name="Oval 3">
              <a:extLst>
                <a:ext uri="{FF2B5EF4-FFF2-40B4-BE49-F238E27FC236}">
                  <a16:creationId xmlns:a16="http://schemas.microsoft.com/office/drawing/2014/main" id="{F183DD5A-FAA9-3AB5-A277-0BD8F58B7AC9}"/>
                </a:ext>
              </a:extLst>
            </p:cNvPr>
            <p:cNvSpPr/>
            <p:nvPr userDrawn="1"/>
          </p:nvSpPr>
          <p:spPr>
            <a:xfrm>
              <a:off x="1400539" y="700853"/>
              <a:ext cx="5506270" cy="5506270"/>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22BF3AA-2377-DDB1-A0FA-B1CEAEC0FCE9}"/>
                </a:ext>
              </a:extLst>
            </p:cNvPr>
            <p:cNvSpPr/>
            <p:nvPr userDrawn="1"/>
          </p:nvSpPr>
          <p:spPr>
            <a:xfrm>
              <a:off x="5593907" y="700853"/>
              <a:ext cx="5506270" cy="5506270"/>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D1324873-CBF5-A3C4-2FED-7A74AB030421}"/>
                </a:ext>
              </a:extLst>
            </p:cNvPr>
            <p:cNvSpPr/>
            <p:nvPr userDrawn="1"/>
          </p:nvSpPr>
          <p:spPr>
            <a:xfrm>
              <a:off x="5593907" y="1672186"/>
              <a:ext cx="1312902" cy="3563605"/>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hasCustomPrompt="1"/>
          </p:nvPr>
        </p:nvSpPr>
        <p:spPr>
          <a:xfrm>
            <a:off x="685800" y="685799"/>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57798"/>
            <a:ext cx="10820397" cy="911425"/>
          </a:xfrm>
        </p:spPr>
        <p:txBody>
          <a:bodyPr lIns="0" tIns="0" rIns="0" bIns="0" anchor="b" anchorCtr="0">
            <a:normAutofit/>
          </a:bodyPr>
          <a:lstStyle>
            <a:lvl1pPr marL="0" indent="0" algn="l">
              <a:buNone/>
              <a:defRPr sz="33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1090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75CBD89-63D9-CB44-E4AE-7915C4D78502}"/>
              </a:ext>
            </a:extLst>
          </p:cNvPr>
          <p:cNvSpPr>
            <a:spLocks noGrp="1"/>
          </p:cNvSpPr>
          <p:nvPr>
            <p:ph type="dt" sz="half" idx="12"/>
          </p:nvPr>
        </p:nvSpPr>
        <p:spPr/>
        <p:txBody>
          <a:bodyPr/>
          <a:lstStyle/>
          <a:p>
            <a:fld id="{88FD4BCE-35F6-425E-BEE7-07902E8BBFFC}" type="datetimeFigureOut">
              <a:rPr lang="en-US" smtClean="0"/>
              <a:pPr/>
              <a:t>5/6/2025</a:t>
            </a:fld>
            <a:endParaRPr lang="en-US" dirty="0"/>
          </a:p>
        </p:txBody>
      </p:sp>
      <p:sp>
        <p:nvSpPr>
          <p:cNvPr id="5" name="Footer Placeholder 4">
            <a:extLst>
              <a:ext uri="{FF2B5EF4-FFF2-40B4-BE49-F238E27FC236}">
                <a16:creationId xmlns:a16="http://schemas.microsoft.com/office/drawing/2014/main" id="{D48E4793-C529-931D-7D27-4D1661042409}"/>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19139688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297680" cy="5468112"/>
          </a:xfrm>
        </p:spPr>
        <p:txBody>
          <a:bodyPr lIns="0" tIns="0" rIns="0" bIns="0" anchor="t" anchorCtr="0">
            <a:normAutofit/>
          </a:bodyPr>
          <a:lstStyle>
            <a:lvl1pPr marL="457200" indent="-457200">
              <a:lnSpc>
                <a:spcPts val="3000"/>
              </a:lnSpc>
              <a:spcBef>
                <a:spcPts val="2800"/>
              </a:spcBef>
              <a:buSzPct val="100000"/>
              <a:buFont typeface="+mj-lt"/>
              <a:buAutoNum type="arabicPeriod"/>
              <a:defRPr sz="2400"/>
            </a:lvl1pPr>
            <a:lvl2pPr marL="914400" indent="-457200">
              <a:lnSpc>
                <a:spcPts val="3000"/>
              </a:lnSpc>
              <a:spcBef>
                <a:spcPts val="2800"/>
              </a:spcBef>
              <a:buSzPct val="100000"/>
              <a:buFont typeface="+mj-lt"/>
              <a:buAutoNum type="alphaLcPeriod"/>
              <a:defRPr sz="2000"/>
            </a:lvl2pPr>
            <a:lvl3pPr marL="1257300" indent="-342900">
              <a:lnSpc>
                <a:spcPts val="3000"/>
              </a:lnSpc>
              <a:spcBef>
                <a:spcPts val="2800"/>
              </a:spcBef>
              <a:buSzPct val="100000"/>
              <a:buFont typeface="+mj-lt"/>
              <a:buAutoNum type="arabicParenR"/>
              <a:defRPr sz="1800"/>
            </a:lvl3pPr>
            <a:lvl4pPr marL="1714500" indent="-342900">
              <a:lnSpc>
                <a:spcPts val="3000"/>
              </a:lnSpc>
              <a:spcBef>
                <a:spcPts val="2800"/>
              </a:spcBef>
              <a:buSzPct val="100000"/>
              <a:buFont typeface="+mj-lt"/>
              <a:buAutoNum type="alphaLcParenR"/>
              <a:defRPr sz="1600"/>
            </a:lvl4pPr>
            <a:lvl5pPr marL="2171700" indent="-342900">
              <a:lnSpc>
                <a:spcPts val="3000"/>
              </a:lnSpc>
              <a:spcBef>
                <a:spcPts val="2800"/>
              </a:spcBef>
              <a:buSzPct val="100000"/>
              <a:buFont typeface="+mj-lt"/>
              <a:buAutoNum type="romanLcPeriod"/>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7243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Title 1">
    <p:bg>
      <p:bgPr>
        <a:solidFill>
          <a:schemeClr val="bg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FB062180-6901-78B5-8F7B-76665DF86085}"/>
              </a:ext>
              <a:ext uri="{C183D7F6-B498-43B3-948B-1728B52AA6E4}">
                <adec:decorative xmlns:adec="http://schemas.microsoft.com/office/drawing/2017/decorative" val="1"/>
              </a:ext>
            </a:extLst>
          </p:cNvPr>
          <p:cNvSpPr/>
          <p:nvPr userDrawn="1"/>
        </p:nvSpPr>
        <p:spPr>
          <a:xfrm rot="5400000">
            <a:off x="4074761" y="-551669"/>
            <a:ext cx="4042479" cy="5145816"/>
          </a:xfrm>
          <a:custGeom>
            <a:avLst/>
            <a:gdLst>
              <a:gd name="connsiteX0" fmla="*/ 0 w 4042479"/>
              <a:gd name="connsiteY0" fmla="*/ 4683197 h 5145816"/>
              <a:gd name="connsiteX1" fmla="*/ 0 w 4042479"/>
              <a:gd name="connsiteY1" fmla="*/ 462619 h 5145816"/>
              <a:gd name="connsiteX2" fmla="*/ 31034 w 4042479"/>
              <a:gd name="connsiteY2" fmla="*/ 439413 h 5145816"/>
              <a:gd name="connsiteX3" fmla="*/ 1469571 w 4042479"/>
              <a:gd name="connsiteY3" fmla="*/ 0 h 5145816"/>
              <a:gd name="connsiteX4" fmla="*/ 4042479 w 4042479"/>
              <a:gd name="connsiteY4" fmla="*/ 2572908 h 5145816"/>
              <a:gd name="connsiteX5" fmla="*/ 1469571 w 4042479"/>
              <a:gd name="connsiteY5" fmla="*/ 5145816 h 5145816"/>
              <a:gd name="connsiteX6" fmla="*/ 31034 w 4042479"/>
              <a:gd name="connsiteY6" fmla="*/ 4706404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42479" h="5145816">
                <a:moveTo>
                  <a:pt x="0" y="4683197"/>
                </a:moveTo>
                <a:lnTo>
                  <a:pt x="0" y="462619"/>
                </a:lnTo>
                <a:lnTo>
                  <a:pt x="31034" y="439413"/>
                </a:lnTo>
                <a:cubicBezTo>
                  <a:pt x="441673" y="161990"/>
                  <a:pt x="936704" y="0"/>
                  <a:pt x="1469571" y="0"/>
                </a:cubicBezTo>
                <a:cubicBezTo>
                  <a:pt x="2890549" y="0"/>
                  <a:pt x="4042479" y="1151930"/>
                  <a:pt x="4042479" y="2572908"/>
                </a:cubicBezTo>
                <a:cubicBezTo>
                  <a:pt x="4042479" y="3993886"/>
                  <a:pt x="2890549" y="5145816"/>
                  <a:pt x="1469571" y="5145816"/>
                </a:cubicBezTo>
                <a:cubicBezTo>
                  <a:pt x="936704" y="5145816"/>
                  <a:pt x="441672" y="4983826"/>
                  <a:pt x="31034" y="4706404"/>
                </a:cubicBezTo>
                <a:close/>
              </a:path>
            </a:pathLst>
          </a:cu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E5909B6-3BD3-89A6-C532-2485920A25E0}"/>
              </a:ext>
              <a:ext uri="{C183D7F6-B498-43B3-948B-1728B52AA6E4}">
                <adec:decorative xmlns:adec="http://schemas.microsoft.com/office/drawing/2017/decorative" val="1"/>
              </a:ext>
            </a:extLst>
          </p:cNvPr>
          <p:cNvSpPr/>
          <p:nvPr userDrawn="1"/>
        </p:nvSpPr>
        <p:spPr>
          <a:xfrm rot="5400000">
            <a:off x="4074762" y="2263853"/>
            <a:ext cx="4042477" cy="5145816"/>
          </a:xfrm>
          <a:custGeom>
            <a:avLst/>
            <a:gdLst>
              <a:gd name="connsiteX0" fmla="*/ 0 w 4042477"/>
              <a:gd name="connsiteY0" fmla="*/ 2572908 h 5145816"/>
              <a:gd name="connsiteX1" fmla="*/ 2572908 w 4042477"/>
              <a:gd name="connsiteY1" fmla="*/ 0 h 5145816"/>
              <a:gd name="connsiteX2" fmla="*/ 4011446 w 4042477"/>
              <a:gd name="connsiteY2" fmla="*/ 439412 h 5145816"/>
              <a:gd name="connsiteX3" fmla="*/ 4042477 w 4042477"/>
              <a:gd name="connsiteY3" fmla="*/ 462617 h 5145816"/>
              <a:gd name="connsiteX4" fmla="*/ 4042477 w 4042477"/>
              <a:gd name="connsiteY4" fmla="*/ 4683199 h 5145816"/>
              <a:gd name="connsiteX5" fmla="*/ 4011445 w 4042477"/>
              <a:gd name="connsiteY5" fmla="*/ 4706404 h 5145816"/>
              <a:gd name="connsiteX6" fmla="*/ 2572908 w 4042477"/>
              <a:gd name="connsiteY6" fmla="*/ 5145816 h 5145816"/>
              <a:gd name="connsiteX7" fmla="*/ 0 w 4042477"/>
              <a:gd name="connsiteY7" fmla="*/ 2572908 h 51458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42477" h="5145816">
                <a:moveTo>
                  <a:pt x="0" y="2572908"/>
                </a:moveTo>
                <a:cubicBezTo>
                  <a:pt x="0" y="1151930"/>
                  <a:pt x="1151930" y="0"/>
                  <a:pt x="2572908" y="0"/>
                </a:cubicBezTo>
                <a:cubicBezTo>
                  <a:pt x="3105775" y="0"/>
                  <a:pt x="3600807" y="161990"/>
                  <a:pt x="4011446" y="439412"/>
                </a:cubicBezTo>
                <a:lnTo>
                  <a:pt x="4042477" y="462617"/>
                </a:lnTo>
                <a:lnTo>
                  <a:pt x="4042477" y="4683199"/>
                </a:lnTo>
                <a:lnTo>
                  <a:pt x="4011445" y="4706404"/>
                </a:lnTo>
                <a:cubicBezTo>
                  <a:pt x="3600806" y="4983826"/>
                  <a:pt x="3105775" y="5145816"/>
                  <a:pt x="2572908" y="5145816"/>
                </a:cubicBezTo>
                <a:cubicBezTo>
                  <a:pt x="1151930" y="5145816"/>
                  <a:pt x="0" y="3993886"/>
                  <a:pt x="0" y="2572908"/>
                </a:cubicBez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7">
            <a:extLst>
              <a:ext uri="{FF2B5EF4-FFF2-40B4-BE49-F238E27FC236}">
                <a16:creationId xmlns:a16="http://schemas.microsoft.com/office/drawing/2014/main" id="{D1324873-CBF5-A3C4-2FED-7A74AB030421}"/>
              </a:ext>
              <a:ext uri="{C183D7F6-B498-43B3-948B-1728B52AA6E4}">
                <adec:decorative xmlns:adec="http://schemas.microsoft.com/office/drawing/2017/decorative" val="1"/>
              </a:ext>
            </a:extLst>
          </p:cNvPr>
          <p:cNvSpPr/>
          <p:nvPr userDrawn="1"/>
        </p:nvSpPr>
        <p:spPr>
          <a:xfrm rot="5400000">
            <a:off x="54825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hasCustomPrompt="1"/>
          </p:nvPr>
        </p:nvSpPr>
        <p:spPr>
          <a:xfrm>
            <a:off x="685799" y="685798"/>
            <a:ext cx="10058400" cy="4572000"/>
          </a:xfrm>
        </p:spPr>
        <p:txBody>
          <a:bodyPr lIns="0" tIns="0" rIns="0" bIns="0" anchor="t" anchorCtr="0">
            <a:noAutofit/>
          </a:bodyPr>
          <a:lstStyle>
            <a:lvl1pPr algn="l">
              <a:lnSpc>
                <a:spcPct val="100000"/>
              </a:lnSpc>
              <a:defRPr sz="7500" b="1" cap="none" spc="50" baseline="0">
                <a:solidFill>
                  <a:schemeClr val="tx1">
                    <a:lumMod val="85000"/>
                    <a:lumOff val="15000"/>
                  </a:schemeClr>
                </a:solidFill>
              </a:defRPr>
            </a:lvl1pPr>
          </a:lstStyle>
          <a:p>
            <a:r>
              <a:rPr lang="en-US" dirty="0"/>
              <a:t>Click to add title</a:t>
            </a:r>
          </a:p>
        </p:txBody>
      </p:sp>
      <p:sp>
        <p:nvSpPr>
          <p:cNvPr id="3" name="Subtitle 2"/>
          <p:cNvSpPr>
            <a:spLocks noGrp="1"/>
          </p:cNvSpPr>
          <p:nvPr>
            <p:ph type="subTitle" idx="1" hasCustomPrompt="1"/>
          </p:nvPr>
        </p:nvSpPr>
        <p:spPr>
          <a:xfrm>
            <a:off x="685799" y="5267956"/>
            <a:ext cx="10058400" cy="914400"/>
          </a:xfrm>
        </p:spPr>
        <p:txBody>
          <a:bodyPr lIns="0" tIns="0" rIns="0" bIns="0" anchor="b"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9207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694945"/>
            <a:ext cx="4572000" cy="5468112"/>
          </a:xfrm>
        </p:spPr>
        <p:txBody>
          <a:bodyPr lIns="0" tIns="0" rIns="0" bIns="0" anchor="t" anchorCtr="0"/>
          <a:lstStyle>
            <a:lvl1pPr marL="0" indent="0">
              <a:lnSpc>
                <a:spcPts val="2400"/>
              </a:lnSpc>
              <a:spcBef>
                <a:spcPts val="1000"/>
              </a:spcBef>
              <a:buNone/>
              <a:defRPr/>
            </a:lvl1pPr>
            <a:lvl2pPr marL="742950" indent="-285750">
              <a:lnSpc>
                <a:spcPts val="2400"/>
              </a:lnSpc>
              <a:spcBef>
                <a:spcPts val="1000"/>
              </a:spcBef>
              <a:buFont typeface="Wingdings 3" panose="05040102010807070707" pitchFamily="18" charset="2"/>
              <a:buChar char="u"/>
              <a:defRPr/>
            </a:lvl2pPr>
            <a:lvl3pPr marL="1200150" indent="-285750">
              <a:lnSpc>
                <a:spcPts val="2400"/>
              </a:lnSpc>
              <a:spcBef>
                <a:spcPts val="1000"/>
              </a:spcBef>
              <a:buFont typeface="Wingdings 3" panose="05040102010807070707" pitchFamily="18" charset="2"/>
              <a:buChar char="u"/>
              <a:defRPr/>
            </a:lvl3pPr>
            <a:lvl4pPr marL="1543050" indent="-171450">
              <a:lnSpc>
                <a:spcPts val="2400"/>
              </a:lnSpc>
              <a:spcBef>
                <a:spcPts val="1000"/>
              </a:spcBef>
              <a:buFont typeface="Wingdings 3" panose="05040102010807070707" pitchFamily="18" charset="2"/>
              <a:buChar char="u"/>
              <a:defRPr/>
            </a:lvl4pPr>
            <a:lvl5pPr marL="2000250" indent="-171450">
              <a:lnSpc>
                <a:spcPts val="2400"/>
              </a:lnSpc>
              <a:spcBef>
                <a:spcPts val="1000"/>
              </a:spcBef>
              <a:buFont typeface="Wingdings 3" panose="05040102010807070707" pitchFamily="18" charset="2"/>
              <a:buChar char="u"/>
              <a:defRPr/>
            </a:lvl5pPr>
          </a:lstStyle>
          <a:p>
            <a:pPr marL="0" marR="0" lvl="0" indent="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None/>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xfrm>
            <a:off x="685800" y="5953968"/>
            <a:ext cx="365760" cy="365760"/>
          </a:xfrm>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02681981-ACA6-F321-B526-C400A1D9E74F}"/>
              </a:ext>
            </a:extLst>
          </p:cNvPr>
          <p:cNvSpPr>
            <a:spLocks noGrp="1"/>
          </p:cNvSpPr>
          <p:nvPr>
            <p:ph type="dt" sz="half" idx="12"/>
          </p:nvPr>
        </p:nvSpPr>
        <p:spPr/>
        <p:txBody>
          <a:bodyPr/>
          <a:lstStyle/>
          <a:p>
            <a:fld id="{88FD4BCE-35F6-425E-BEE7-07902E8BBFFC}" type="datetimeFigureOut">
              <a:rPr lang="en-US" smtClean="0"/>
              <a:pPr/>
              <a:t>5/6/2025</a:t>
            </a:fld>
            <a:endParaRPr lang="en-US" dirty="0"/>
          </a:p>
        </p:txBody>
      </p:sp>
      <p:sp>
        <p:nvSpPr>
          <p:cNvPr id="6" name="Footer Placeholder 5">
            <a:extLst>
              <a:ext uri="{FF2B5EF4-FFF2-40B4-BE49-F238E27FC236}">
                <a16:creationId xmlns:a16="http://schemas.microsoft.com/office/drawing/2014/main" id="{CC86D413-D12F-D4FC-0369-637417A8ACAF}"/>
              </a:ext>
            </a:extLst>
          </p:cNvPr>
          <p:cNvSpPr>
            <a:spLocks noGrp="1"/>
          </p:cNvSpPr>
          <p:nvPr>
            <p:ph type="ftr" sz="quarter" idx="13"/>
          </p:nvPr>
        </p:nvSpPr>
        <p:spPr/>
        <p:txBody>
          <a:bodyPr/>
          <a:lstStyle/>
          <a:p>
            <a:endParaRPr lang="en-US" dirty="0"/>
          </a:p>
        </p:txBody>
      </p:sp>
    </p:spTree>
    <p:extLst>
      <p:ext uri="{BB962C8B-B14F-4D97-AF65-F5344CB8AC3E}">
        <p14:creationId xmlns:p14="http://schemas.microsoft.com/office/powerpoint/2010/main" val="40225693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Title and Image">
    <p:bg>
      <p:bgPr>
        <a:solidFill>
          <a:schemeClr val="bg2"/>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E5D51DDB-9673-3EB3-5A4C-FC9A8E5EB2C4}"/>
              </a:ext>
              <a:ext uri="{C183D7F6-B498-43B3-948B-1728B52AA6E4}">
                <adec:decorative xmlns:adec="http://schemas.microsoft.com/office/drawing/2017/decorative" val="1"/>
              </a:ext>
            </a:extLst>
          </p:cNvPr>
          <p:cNvGrpSpPr/>
          <p:nvPr userDrawn="1"/>
        </p:nvGrpSpPr>
        <p:grpSpPr>
          <a:xfrm>
            <a:off x="10830496" y="760864"/>
            <a:ext cx="602728" cy="596004"/>
            <a:chOff x="11118823" y="513726"/>
            <a:chExt cx="602728" cy="596004"/>
          </a:xfrm>
        </p:grpSpPr>
        <p:cxnSp>
          <p:nvCxnSpPr>
            <p:cNvPr id="16" name="Straight Connector 15">
              <a:extLst>
                <a:ext uri="{FF2B5EF4-FFF2-40B4-BE49-F238E27FC236}">
                  <a16:creationId xmlns:a16="http://schemas.microsoft.com/office/drawing/2014/main" id="{4BC1B833-D0D3-F240-EFE9-6CA718F4FC37}"/>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57E45EA-B5EA-7651-5C44-B45F5739233C}"/>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62C7A966-3CEC-757D-106F-9E4061AA39B3}"/>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23" name="Straight Connector 22">
            <a:extLst>
              <a:ext uri="{FF2B5EF4-FFF2-40B4-BE49-F238E27FC236}">
                <a16:creationId xmlns:a16="http://schemas.microsoft.com/office/drawing/2014/main" id="{E15B6928-C16A-14F7-594D-C117C2FFA249}"/>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nvGrpSpPr>
          <p:cNvPr id="20" name="Group 19">
            <a:extLst>
              <a:ext uri="{FF2B5EF4-FFF2-40B4-BE49-F238E27FC236}">
                <a16:creationId xmlns:a16="http://schemas.microsoft.com/office/drawing/2014/main" id="{585531A5-E0BC-2493-B1DF-7FDEBBD00DF4}"/>
              </a:ext>
              <a:ext uri="{C183D7F6-B498-43B3-948B-1728B52AA6E4}">
                <adec:decorative xmlns:adec="http://schemas.microsoft.com/office/drawing/2017/decorative" val="1"/>
              </a:ext>
            </a:extLst>
          </p:cNvPr>
          <p:cNvGrpSpPr/>
          <p:nvPr userDrawn="1"/>
        </p:nvGrpSpPr>
        <p:grpSpPr>
          <a:xfrm flipH="1">
            <a:off x="0" y="856093"/>
            <a:ext cx="5791637" cy="5145815"/>
            <a:chOff x="6400363" y="856093"/>
            <a:chExt cx="5791637" cy="5145815"/>
          </a:xfrm>
        </p:grpSpPr>
        <p:sp>
          <p:nvSpPr>
            <p:cNvPr id="21" name="Oval 20">
              <a:extLst>
                <a:ext uri="{FF2B5EF4-FFF2-40B4-BE49-F238E27FC236}">
                  <a16:creationId xmlns:a16="http://schemas.microsoft.com/office/drawing/2014/main" id="{59204924-0071-7102-F00E-8494C96FA10C}"/>
                </a:ext>
              </a:extLst>
            </p:cNvPr>
            <p:cNvSpPr/>
            <p:nvPr userDrawn="1"/>
          </p:nvSpPr>
          <p:spPr>
            <a:xfrm flipH="1">
              <a:off x="6400363" y="856093"/>
              <a:ext cx="5145815" cy="5145815"/>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21">
              <a:extLst>
                <a:ext uri="{FF2B5EF4-FFF2-40B4-BE49-F238E27FC236}">
                  <a16:creationId xmlns:a16="http://schemas.microsoft.com/office/drawing/2014/main" id="{EC3D4C6F-59E1-AAC8-F730-988C9DA079C9}"/>
                </a:ext>
              </a:extLst>
            </p:cNvPr>
            <p:cNvSpPr/>
            <p:nvPr userDrawn="1"/>
          </p:nvSpPr>
          <p:spPr>
            <a:xfrm flipH="1">
              <a:off x="10319220" y="953697"/>
              <a:ext cx="1872780" cy="4949246"/>
            </a:xfrm>
            <a:custGeom>
              <a:avLst/>
              <a:gdLst>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403694 h 4949246"/>
                <a:gd name="connsiteX8" fmla="*/ 688294 w 1872780"/>
                <a:gd name="connsiteY8" fmla="*/ 311361 h 4949246"/>
                <a:gd name="connsiteX9" fmla="*/ 526273 w 1872780"/>
                <a:gd name="connsiteY9" fmla="*/ 212931 h 4949246"/>
                <a:gd name="connsiteX10" fmla="*/ 95108 w 1872780"/>
                <a:gd name="connsiteY10" fmla="*/ 27645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820319 w 1872780"/>
                <a:gd name="connsiteY7" fmla="*/ 335236 h 4949246"/>
                <a:gd name="connsiteX8" fmla="*/ 688294 w 1872780"/>
                <a:gd name="connsiteY8" fmla="*/ 311361 h 4949246"/>
                <a:gd name="connsiteX9" fmla="*/ 526273 w 1872780"/>
                <a:gd name="connsiteY9" fmla="*/ 212931 h 4949246"/>
                <a:gd name="connsiteX10" fmla="*/ 95108 w 1872780"/>
                <a:gd name="connsiteY10" fmla="*/ 27645 h 4949246"/>
                <a:gd name="connsiteX11" fmla="*/ 0 w 1872780"/>
                <a:gd name="connsiteY11" fmla="*/ 0 h 4949246"/>
                <a:gd name="connsiteX0" fmla="*/ 0 w 1872780"/>
                <a:gd name="connsiteY0" fmla="*/ 0 h 4949246"/>
                <a:gd name="connsiteX1" fmla="*/ 0 w 1872780"/>
                <a:gd name="connsiteY1" fmla="*/ 4949246 h 4949246"/>
                <a:gd name="connsiteX2" fmla="*/ 64976 w 1872780"/>
                <a:gd name="connsiteY2" fmla="*/ 4932538 h 4949246"/>
                <a:gd name="connsiteX3" fmla="*/ 1872780 w 1872780"/>
                <a:gd name="connsiteY3" fmla="*/ 2475303 h 4949246"/>
                <a:gd name="connsiteX4" fmla="*/ 936480 w 1872780"/>
                <a:gd name="connsiteY4" fmla="*/ 489922 h 4949246"/>
                <a:gd name="connsiteX5" fmla="*/ 816865 w 1872780"/>
                <a:gd name="connsiteY5" fmla="*/ 400475 h 4949246"/>
                <a:gd name="connsiteX6" fmla="*/ 816865 w 1872780"/>
                <a:gd name="connsiteY6" fmla="*/ 403694 h 4949246"/>
                <a:gd name="connsiteX7" fmla="*/ 688294 w 1872780"/>
                <a:gd name="connsiteY7" fmla="*/ 311361 h 4949246"/>
                <a:gd name="connsiteX8" fmla="*/ 526273 w 1872780"/>
                <a:gd name="connsiteY8" fmla="*/ 212931 h 4949246"/>
                <a:gd name="connsiteX9" fmla="*/ 95108 w 1872780"/>
                <a:gd name="connsiteY9" fmla="*/ 27645 h 4949246"/>
                <a:gd name="connsiteX10" fmla="*/ 0 w 1872780"/>
                <a:gd name="connsiteY10" fmla="*/ 0 h 4949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72780" h="4949246">
                  <a:moveTo>
                    <a:pt x="0" y="0"/>
                  </a:moveTo>
                  <a:lnTo>
                    <a:pt x="0" y="4949246"/>
                  </a:lnTo>
                  <a:lnTo>
                    <a:pt x="64976" y="4932538"/>
                  </a:lnTo>
                  <a:cubicBezTo>
                    <a:pt x="1112326" y="4606779"/>
                    <a:pt x="1872780" y="3629848"/>
                    <a:pt x="1872780" y="2475303"/>
                  </a:cubicBezTo>
                  <a:cubicBezTo>
                    <a:pt x="1872780" y="1676003"/>
                    <a:pt x="1508302" y="961831"/>
                    <a:pt x="936480" y="489922"/>
                  </a:cubicBezTo>
                  <a:lnTo>
                    <a:pt x="816865" y="400475"/>
                  </a:lnTo>
                  <a:lnTo>
                    <a:pt x="816865" y="403694"/>
                  </a:lnTo>
                  <a:lnTo>
                    <a:pt x="688294" y="311361"/>
                  </a:lnTo>
                  <a:lnTo>
                    <a:pt x="526273" y="212931"/>
                  </a:lnTo>
                  <a:cubicBezTo>
                    <a:pt x="389561" y="138665"/>
                    <a:pt x="245366" y="76429"/>
                    <a:pt x="95108" y="27645"/>
                  </a:cubicBezTo>
                  <a:lnTo>
                    <a:pt x="0" y="0"/>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23">
              <a:extLst>
                <a:ext uri="{FF2B5EF4-FFF2-40B4-BE49-F238E27FC236}">
                  <a16:creationId xmlns:a16="http://schemas.microsoft.com/office/drawing/2014/main" id="{1884E397-4075-3615-C87B-9D22754DFD4C}"/>
                </a:ext>
              </a:extLst>
            </p:cNvPr>
            <p:cNvSpPr/>
            <p:nvPr userDrawn="1"/>
          </p:nvSpPr>
          <p:spPr>
            <a:xfrm flipH="1">
              <a:off x="10319222" y="1763840"/>
              <a:ext cx="1226956" cy="3330322"/>
            </a:xfrm>
            <a:custGeom>
              <a:avLst/>
              <a:gdLst>
                <a:gd name="connsiteX0" fmla="*/ 656451 w 1312902"/>
                <a:gd name="connsiteY0" fmla="*/ 0 h 3563605"/>
                <a:gd name="connsiteX1" fmla="*/ 684220 w 1312902"/>
                <a:gd name="connsiteY1" fmla="*/ 30553 h 3563605"/>
                <a:gd name="connsiteX2" fmla="*/ 1312902 w 1312902"/>
                <a:gd name="connsiteY2" fmla="*/ 1781802 h 3563605"/>
                <a:gd name="connsiteX3" fmla="*/ 684220 w 1312902"/>
                <a:gd name="connsiteY3" fmla="*/ 3533052 h 3563605"/>
                <a:gd name="connsiteX4" fmla="*/ 656451 w 1312902"/>
                <a:gd name="connsiteY4" fmla="*/ 3563605 h 3563605"/>
                <a:gd name="connsiteX5" fmla="*/ 628683 w 1312902"/>
                <a:gd name="connsiteY5" fmla="*/ 3533052 h 3563605"/>
                <a:gd name="connsiteX6" fmla="*/ 0 w 1312902"/>
                <a:gd name="connsiteY6" fmla="*/ 1781802 h 3563605"/>
                <a:gd name="connsiteX7" fmla="*/ 628683 w 1312902"/>
                <a:gd name="connsiteY7" fmla="*/ 30553 h 3563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12902" h="3563605">
                  <a:moveTo>
                    <a:pt x="656451" y="0"/>
                  </a:moveTo>
                  <a:lnTo>
                    <a:pt x="684220" y="30553"/>
                  </a:lnTo>
                  <a:cubicBezTo>
                    <a:pt x="1076971" y="506457"/>
                    <a:pt x="1312902" y="1116577"/>
                    <a:pt x="1312902" y="1781802"/>
                  </a:cubicBezTo>
                  <a:cubicBezTo>
                    <a:pt x="1312902" y="2447027"/>
                    <a:pt x="1076971" y="3057147"/>
                    <a:pt x="684220" y="3533052"/>
                  </a:cubicBezTo>
                  <a:lnTo>
                    <a:pt x="656451" y="3563605"/>
                  </a:lnTo>
                  <a:lnTo>
                    <a:pt x="628683" y="3533052"/>
                  </a:lnTo>
                  <a:cubicBezTo>
                    <a:pt x="235932" y="3057147"/>
                    <a:pt x="0" y="2447027"/>
                    <a:pt x="0" y="1781802"/>
                  </a:cubicBezTo>
                  <a:cubicBezTo>
                    <a:pt x="0" y="1116577"/>
                    <a:pt x="235932" y="506457"/>
                    <a:pt x="628683" y="30553"/>
                  </a:cubicBezTo>
                  <a:close/>
                </a:path>
              </a:pathLst>
            </a:custGeom>
            <a:solidFill>
              <a:schemeClr val="accent1">
                <a:alpha val="3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p:cNvSpPr>
            <a:spLocks noGrp="1"/>
          </p:cNvSpPr>
          <p:nvPr>
            <p:ph type="ctrTitle"/>
          </p:nvPr>
        </p:nvSpPr>
        <p:spPr>
          <a:xfrm>
            <a:off x="2283137" y="400925"/>
            <a:ext cx="8913947" cy="4061745"/>
          </a:xfrm>
        </p:spPr>
        <p:txBody>
          <a:bodyPr lIns="0" tIns="0" rIns="0" bIns="0" anchor="b" anchorCtr="0">
            <a:noAutofit/>
          </a:bodyPr>
          <a:lstStyle>
            <a:lvl1pPr algn="l">
              <a:lnSpc>
                <a:spcPct val="100000"/>
              </a:lnSpc>
              <a:defRPr sz="7500" b="1" cap="none" spc="50" baseline="0">
                <a:solidFill>
                  <a:schemeClr val="tx1">
                    <a:lumMod val="85000"/>
                    <a:lumOff val="15000"/>
                  </a:schemeClr>
                </a:solidFill>
              </a:defRPr>
            </a:lvl1pPr>
          </a:lstStyle>
          <a:p>
            <a:endParaRPr lang="en-US" dirty="0"/>
          </a:p>
        </p:txBody>
      </p:sp>
      <p:sp>
        <p:nvSpPr>
          <p:cNvPr id="3" name="Subtitle 2"/>
          <p:cNvSpPr>
            <a:spLocks noGrp="1"/>
          </p:cNvSpPr>
          <p:nvPr>
            <p:ph type="subTitle" idx="1" hasCustomPrompt="1"/>
          </p:nvPr>
        </p:nvSpPr>
        <p:spPr>
          <a:xfrm>
            <a:off x="2283140" y="4519311"/>
            <a:ext cx="8913949" cy="1657202"/>
          </a:xfrm>
        </p:spPr>
        <p:txBody>
          <a:bodyPr lIns="0" tIns="0" rIns="0" bIns="0" anchor="t" anchorCtr="0">
            <a:normAutofit/>
          </a:bodyPr>
          <a:lstStyle>
            <a:lvl1pPr marL="0" indent="0" algn="l">
              <a:buNone/>
              <a:defRPr sz="3600" b="1">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9" name="Picture Placeholder 8">
            <a:extLst>
              <a:ext uri="{FF2B5EF4-FFF2-40B4-BE49-F238E27FC236}">
                <a16:creationId xmlns:a16="http://schemas.microsoft.com/office/drawing/2014/main" id="{E08CADAB-C836-336D-DC60-E20AAE3199B4}"/>
              </a:ext>
              <a:ext uri="{C183D7F6-B498-43B3-948B-1728B52AA6E4}">
                <adec:decorative xmlns:adec="http://schemas.microsoft.com/office/drawing/2017/decorative" val="0"/>
              </a:ext>
            </a:extLst>
          </p:cNvPr>
          <p:cNvSpPr>
            <a:spLocks noGrp="1"/>
          </p:cNvSpPr>
          <p:nvPr>
            <p:ph type="pic" sz="quarter" idx="10"/>
          </p:nvPr>
        </p:nvSpPr>
        <p:spPr>
          <a:xfrm>
            <a:off x="2" y="972878"/>
            <a:ext cx="1264455" cy="4926287"/>
          </a:xfrm>
          <a:custGeom>
            <a:avLst/>
            <a:gdLst>
              <a:gd name="connsiteX0" fmla="*/ 0 w 1264455"/>
              <a:gd name="connsiteY0" fmla="*/ 0 h 4926287"/>
              <a:gd name="connsiteX1" fmla="*/ 53564 w 1264455"/>
              <a:gd name="connsiteY1" fmla="*/ 0 h 4926287"/>
              <a:gd name="connsiteX2" fmla="*/ 184430 w 1264455"/>
              <a:gd name="connsiteY2" fmla="*/ 42338 h 4926287"/>
              <a:gd name="connsiteX3" fmla="*/ 1264455 w 1264455"/>
              <a:gd name="connsiteY3" fmla="*/ 797216 h 4926287"/>
              <a:gd name="connsiteX4" fmla="*/ 1245431 w 1264455"/>
              <a:gd name="connsiteY4" fmla="*/ 818786 h 4926287"/>
              <a:gd name="connsiteX5" fmla="*/ 646813 w 1264455"/>
              <a:gd name="connsiteY5" fmla="*/ 2455489 h 4926287"/>
              <a:gd name="connsiteX6" fmla="*/ 1245431 w 1264455"/>
              <a:gd name="connsiteY6" fmla="*/ 4092193 h 4926287"/>
              <a:gd name="connsiteX7" fmla="*/ 1264455 w 1264455"/>
              <a:gd name="connsiteY7" fmla="*/ 4113762 h 4926287"/>
              <a:gd name="connsiteX8" fmla="*/ 362544 w 1264455"/>
              <a:gd name="connsiteY8" fmla="*/ 4796931 h 4926287"/>
              <a:gd name="connsiteX9" fmla="*/ 201663 w 1264455"/>
              <a:gd name="connsiteY9" fmla="*/ 4862847 h 4926287"/>
              <a:gd name="connsiteX10" fmla="*/ 166695 w 1264455"/>
              <a:gd name="connsiteY10" fmla="*/ 4875645 h 4926287"/>
              <a:gd name="connsiteX11" fmla="*/ 49533 w 1264455"/>
              <a:gd name="connsiteY11" fmla="*/ 4913551 h 4926287"/>
              <a:gd name="connsiteX12" fmla="*/ 0 w 1264455"/>
              <a:gd name="connsiteY12" fmla="*/ 4926287 h 4926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64455" h="4926287">
                <a:moveTo>
                  <a:pt x="0" y="0"/>
                </a:moveTo>
                <a:lnTo>
                  <a:pt x="53564" y="0"/>
                </a:lnTo>
                <a:lnTo>
                  <a:pt x="184430" y="42338"/>
                </a:lnTo>
                <a:cubicBezTo>
                  <a:pt x="607635" y="197310"/>
                  <a:pt x="979255" y="460836"/>
                  <a:pt x="1264455" y="797216"/>
                </a:cubicBezTo>
                <a:lnTo>
                  <a:pt x="1245431" y="818786"/>
                </a:lnTo>
                <a:cubicBezTo>
                  <a:pt x="871295" y="1264121"/>
                  <a:pt x="646813" y="1833796"/>
                  <a:pt x="646813" y="2455489"/>
                </a:cubicBezTo>
                <a:cubicBezTo>
                  <a:pt x="646813" y="3077183"/>
                  <a:pt x="871295" y="3648126"/>
                  <a:pt x="1245431" y="4092193"/>
                </a:cubicBezTo>
                <a:lnTo>
                  <a:pt x="1264455" y="4113762"/>
                </a:lnTo>
                <a:cubicBezTo>
                  <a:pt x="1019998" y="4403040"/>
                  <a:pt x="712048" y="4638079"/>
                  <a:pt x="362544" y="4796931"/>
                </a:cubicBezTo>
                <a:lnTo>
                  <a:pt x="201663" y="4862847"/>
                </a:lnTo>
                <a:lnTo>
                  <a:pt x="166695" y="4875645"/>
                </a:lnTo>
                <a:lnTo>
                  <a:pt x="49533" y="4913551"/>
                </a:lnTo>
                <a:lnTo>
                  <a:pt x="0" y="4926287"/>
                </a:lnTo>
                <a:close/>
              </a:path>
            </a:pathLst>
          </a:custGeom>
          <a:noFill/>
        </p:spPr>
        <p:txBody>
          <a:bodyPr wrap="square" lIns="0" tIns="1005840">
            <a:noAutofit/>
          </a:bodyPr>
          <a:lstStyle>
            <a:lvl1pPr marL="0" indent="0" algn="ctr">
              <a:buNone/>
              <a:defRPr sz="1400"/>
            </a:lvl1pPr>
          </a:lstStyle>
          <a:p>
            <a:r>
              <a:rPr lang="en-US" dirty="0"/>
              <a:t>Click icon to add picture</a:t>
            </a:r>
          </a:p>
        </p:txBody>
      </p:sp>
    </p:spTree>
    <p:extLst>
      <p:ext uri="{BB962C8B-B14F-4D97-AF65-F5344CB8AC3E}">
        <p14:creationId xmlns:p14="http://schemas.microsoft.com/office/powerpoint/2010/main" val="3561007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77334" y="694944"/>
            <a:ext cx="3931919" cy="2763442"/>
          </a:xfrm>
        </p:spPr>
        <p:txBody>
          <a:bodyPr lIns="0" tIns="0" rIns="0" bIns="0">
            <a:noAutofit/>
          </a:bodyPr>
          <a:lstStyle>
            <a:lvl1pPr>
              <a:lnSpc>
                <a:spcPts val="4500"/>
              </a:lnSpc>
              <a:defRPr sz="4000"/>
            </a:lvl1pPr>
          </a:lstStyle>
          <a:p>
            <a:endParaRPr lang="en-US" dirty="0"/>
          </a:p>
        </p:txBody>
      </p:sp>
      <p:sp>
        <p:nvSpPr>
          <p:cNvPr id="5" name="Subtitle 2">
            <a:extLst>
              <a:ext uri="{FF2B5EF4-FFF2-40B4-BE49-F238E27FC236}">
                <a16:creationId xmlns:a16="http://schemas.microsoft.com/office/drawing/2014/main" id="{19D2F740-9D68-14D7-A2BD-C7AF3ED65878}"/>
              </a:ext>
            </a:extLst>
          </p:cNvPr>
          <p:cNvSpPr>
            <a:spLocks noGrp="1"/>
          </p:cNvSpPr>
          <p:nvPr>
            <p:ph type="subTitle" idx="12" hasCustomPrompt="1"/>
          </p:nvPr>
        </p:nvSpPr>
        <p:spPr>
          <a:xfrm>
            <a:off x="5753101" y="694944"/>
            <a:ext cx="4805362" cy="1211575"/>
          </a:xfrm>
        </p:spPr>
        <p:txBody>
          <a:bodyPr lIns="0" tIns="0" rIns="0" bIns="0" anchor="t" anchorCtr="0">
            <a:normAutofit/>
          </a:bodyPr>
          <a:lstStyle>
            <a:lvl1pPr marL="0" indent="0" algn="l">
              <a:buNone/>
              <a:defRPr sz="2800" b="1" cap="all" baseline="0">
                <a:solidFill>
                  <a:schemeClr val="tx1">
                    <a:lumMod val="85000"/>
                    <a:lumOff val="1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a:t>Click to add subtitle</a:t>
            </a:r>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3" y="3607903"/>
            <a:ext cx="3931920" cy="2572122"/>
          </a:xfrm>
          <a:prstGeom prst="rect">
            <a:avLst/>
          </a:prstGeom>
        </p:spPr>
        <p:txBody>
          <a:bodyPr vert="horz" lIns="0" tIns="0" rIns="0" bIns="0" rtlCol="0">
            <a:normAutofit/>
          </a:bodyPr>
          <a:lstStyle>
            <a:lvl1pPr marL="0" indent="0">
              <a:lnSpc>
                <a:spcPts val="2400"/>
              </a:lnSpc>
              <a:buNone/>
              <a:defRPr/>
            </a:lvl1pPr>
            <a:lvl2pPr>
              <a:lnSpc>
                <a:spcPts val="2400"/>
              </a:lnSpc>
              <a:defRPr/>
            </a:lvl2pPr>
            <a:lvl3pPr>
              <a:lnSpc>
                <a:spcPts val="2400"/>
              </a:lnSpc>
              <a:defRPr/>
            </a:lvl3pPr>
            <a:lvl4pPr>
              <a:lnSpc>
                <a:spcPts val="2400"/>
              </a:lnSpc>
              <a:defRPr/>
            </a:lvl4pPr>
            <a:lvl5pPr>
              <a:lnSpc>
                <a:spcPts val="2400"/>
              </a:lnSpc>
              <a:defRPr/>
            </a:lvl5pPr>
          </a:lstStyle>
          <a:p>
            <a:pPr marL="342900" marR="0" lvl="0" indent="-342900" algn="l" defTabSz="457200" rtl="0" eaLnBrk="1" fontAlgn="auto" latinLnBrk="0" hangingPunct="1">
              <a:lnSpc>
                <a:spcPts val="2400"/>
              </a:lnSpc>
              <a:spcBef>
                <a:spcPts val="1000"/>
              </a:spcBef>
              <a:spcAft>
                <a:spcPts val="0"/>
              </a:spcAft>
              <a:buClr>
                <a:schemeClr val="tx1">
                  <a:lumMod val="85000"/>
                  <a:lumOff val="15000"/>
                </a:schemeClr>
              </a:buClr>
              <a:buSzPct val="80000"/>
              <a:buFont typeface="Wingdings 3" charset="2"/>
              <a:buChar char=""/>
              <a:tabLst/>
              <a:defRPr/>
            </a:pPr>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2"/>
          <p:cNvSpPr>
            <a:spLocks noGrp="1"/>
          </p:cNvSpPr>
          <p:nvPr>
            <p:ph idx="1" hasCustomPrompt="1"/>
          </p:nvPr>
        </p:nvSpPr>
        <p:spPr>
          <a:xfrm>
            <a:off x="5753101" y="2157413"/>
            <a:ext cx="5753098" cy="4005643"/>
          </a:xfrm>
        </p:spPr>
        <p:txBody>
          <a:bodyPr lIns="0" tIns="0" rIns="0" bIns="0" anchor="t" anchorCtr="0"/>
          <a:lstStyle>
            <a:lvl1pPr marL="0" indent="0">
              <a:lnSpc>
                <a:spcPts val="3000"/>
              </a:lnSpc>
              <a:spcBef>
                <a:spcPts val="2800"/>
              </a:spcBef>
              <a:buNone/>
              <a:defRPr/>
            </a:lvl1pPr>
            <a:lvl2pPr marL="742950" indent="-285750">
              <a:lnSpc>
                <a:spcPts val="3000"/>
              </a:lnSpc>
              <a:spcBef>
                <a:spcPts val="2800"/>
              </a:spcBef>
              <a:buFont typeface="Wingdings 3" panose="05040102010807070707" pitchFamily="18" charset="2"/>
              <a:buChar char="u"/>
              <a:defRPr/>
            </a:lvl2pPr>
            <a:lvl3pPr marL="1200150" indent="-285750">
              <a:lnSpc>
                <a:spcPts val="3000"/>
              </a:lnSpc>
              <a:spcBef>
                <a:spcPts val="2800"/>
              </a:spcBef>
              <a:buFont typeface="Wingdings 3" panose="05040102010807070707" pitchFamily="18" charset="2"/>
              <a:buChar char="u"/>
              <a:defRPr/>
            </a:lvl3pPr>
            <a:lvl4pPr marL="1543050" indent="-171450">
              <a:lnSpc>
                <a:spcPts val="3000"/>
              </a:lnSpc>
              <a:spcBef>
                <a:spcPts val="2800"/>
              </a:spcBef>
              <a:buFont typeface="Wingdings 3" panose="05040102010807070707" pitchFamily="18" charset="2"/>
              <a:buChar char="u"/>
              <a:defRPr/>
            </a:lvl4pPr>
            <a:lvl5pPr marL="2000250" indent="-171450">
              <a:lnSpc>
                <a:spcPts val="3000"/>
              </a:lnSpc>
              <a:spcBef>
                <a:spcPts val="28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BA300139-9769-561C-12A0-4A466D0741A2}"/>
              </a:ext>
            </a:extLst>
          </p:cNvPr>
          <p:cNvSpPr>
            <a:spLocks noGrp="1"/>
          </p:cNvSpPr>
          <p:nvPr>
            <p:ph type="dt" sz="half" idx="15"/>
          </p:nvPr>
        </p:nvSpPr>
        <p:spPr/>
        <p:txBody>
          <a:bodyPr/>
          <a:lstStyle/>
          <a:p>
            <a:fld id="{88FD4BCE-35F6-425E-BEE7-07902E8BBFFC}" type="datetimeFigureOut">
              <a:rPr lang="en-US" smtClean="0"/>
              <a:pPr/>
              <a:t>5/6/2025</a:t>
            </a:fld>
            <a:endParaRPr lang="en-US" dirty="0"/>
          </a:p>
        </p:txBody>
      </p:sp>
      <p:sp>
        <p:nvSpPr>
          <p:cNvPr id="10" name="Footer Placeholder 9">
            <a:extLst>
              <a:ext uri="{FF2B5EF4-FFF2-40B4-BE49-F238E27FC236}">
                <a16:creationId xmlns:a16="http://schemas.microsoft.com/office/drawing/2014/main" id="{F4BEE22E-6B38-F772-940C-BDD74D402C17}"/>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396079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2" name="Title 1"/>
          <p:cNvSpPr>
            <a:spLocks noGrp="1"/>
          </p:cNvSpPr>
          <p:nvPr>
            <p:ph type="title"/>
          </p:nvPr>
        </p:nvSpPr>
        <p:spPr>
          <a:xfrm>
            <a:off x="677334" y="694944"/>
            <a:ext cx="5880629" cy="1690444"/>
          </a:xfrm>
        </p:spPr>
        <p:txBody>
          <a:bodyPr lIns="0" tIns="0" rIns="0" bIns="0">
            <a:noAutofit/>
          </a:bodyPr>
          <a:lstStyle>
            <a:lvl1pPr>
              <a:lnSpc>
                <a:spcPts val="4500"/>
              </a:lnSpc>
              <a:defRPr sz="4000"/>
            </a:lvl1pPr>
          </a:lstStyle>
          <a:p>
            <a:endParaRPr lang="en-US" dirty="0"/>
          </a:p>
        </p:txBody>
      </p:sp>
      <p:sp>
        <p:nvSpPr>
          <p:cNvPr id="7" name="Text Placeholder 2">
            <a:extLst>
              <a:ext uri="{FF2B5EF4-FFF2-40B4-BE49-F238E27FC236}">
                <a16:creationId xmlns:a16="http://schemas.microsoft.com/office/drawing/2014/main" id="{70D09E7E-72DE-59AE-3220-C9E02D690C97}"/>
              </a:ext>
            </a:extLst>
          </p:cNvPr>
          <p:cNvSpPr>
            <a:spLocks noGrp="1"/>
          </p:cNvSpPr>
          <p:nvPr>
            <p:ph idx="14" hasCustomPrompt="1"/>
          </p:nvPr>
        </p:nvSpPr>
        <p:spPr>
          <a:xfrm>
            <a:off x="677334" y="2476239"/>
            <a:ext cx="5880629" cy="3237948"/>
          </a:xfrm>
          <a:prstGeom prst="rect">
            <a:avLst/>
          </a:prstGeom>
        </p:spPr>
        <p:txBody>
          <a:bodyPr vert="horz" lIns="0" tIns="0" rIns="0" bIns="0" rtlCol="0">
            <a:normAutofit/>
          </a:body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Picture Placeholder 17">
            <a:extLst>
              <a:ext uri="{FF2B5EF4-FFF2-40B4-BE49-F238E27FC236}">
                <a16:creationId xmlns:a16="http://schemas.microsoft.com/office/drawing/2014/main" id="{1AD12D1E-D950-DF90-FC1D-F9BFC8962A8B}"/>
              </a:ext>
            </a:extLst>
          </p:cNvPr>
          <p:cNvSpPr>
            <a:spLocks noGrp="1"/>
          </p:cNvSpPr>
          <p:nvPr>
            <p:ph type="pic" sz="quarter" idx="15"/>
          </p:nvPr>
        </p:nvSpPr>
        <p:spPr>
          <a:xfrm>
            <a:off x="7018338" y="0"/>
            <a:ext cx="5173662" cy="6858000"/>
          </a:xfrm>
          <a:custGeom>
            <a:avLst/>
            <a:gdLst>
              <a:gd name="connsiteX0" fmla="*/ 3805872 w 5173662"/>
              <a:gd name="connsiteY0" fmla="*/ 690240 h 6858000"/>
              <a:gd name="connsiteX1" fmla="*/ 3805872 w 5173662"/>
              <a:gd name="connsiteY1" fmla="*/ 818256 h 6858000"/>
              <a:gd name="connsiteX2" fmla="*/ 4262100 w 5173662"/>
              <a:gd name="connsiteY2" fmla="*/ 818256 h 6858000"/>
              <a:gd name="connsiteX3" fmla="*/ 3729696 w 5173662"/>
              <a:gd name="connsiteY3" fmla="*/ 1350660 h 6858000"/>
              <a:gd name="connsiteX4" fmla="*/ 3820217 w 5173662"/>
              <a:gd name="connsiteY4" fmla="*/ 1441181 h 6858000"/>
              <a:gd name="connsiteX5" fmla="*/ 4360085 w 5173662"/>
              <a:gd name="connsiteY5" fmla="*/ 901313 h 6858000"/>
              <a:gd name="connsiteX6" fmla="*/ 4360085 w 5173662"/>
              <a:gd name="connsiteY6" fmla="*/ 1365882 h 6858000"/>
              <a:gd name="connsiteX7" fmla="*/ 4488101 w 5173662"/>
              <a:gd name="connsiteY7" fmla="*/ 1365882 h 6858000"/>
              <a:gd name="connsiteX8" fmla="*/ 4488101 w 5173662"/>
              <a:gd name="connsiteY8" fmla="*/ 818256 h 6858000"/>
              <a:gd name="connsiteX9" fmla="*/ 4488102 w 5173662"/>
              <a:gd name="connsiteY9" fmla="*/ 818256 h 6858000"/>
              <a:gd name="connsiteX10" fmla="*/ 4488102 w 5173662"/>
              <a:gd name="connsiteY10" fmla="*/ 690240 h 6858000"/>
              <a:gd name="connsiteX11" fmla="*/ 4488101 w 5173662"/>
              <a:gd name="connsiteY11" fmla="*/ 690240 h 6858000"/>
              <a:gd name="connsiteX12" fmla="*/ 4360085 w 5173662"/>
              <a:gd name="connsiteY12" fmla="*/ 690240 h 6858000"/>
              <a:gd name="connsiteX13" fmla="*/ 0 w 5173662"/>
              <a:gd name="connsiteY13" fmla="*/ 0 h 6858000"/>
              <a:gd name="connsiteX14" fmla="*/ 5173662 w 5173662"/>
              <a:gd name="connsiteY14" fmla="*/ 0 h 6858000"/>
              <a:gd name="connsiteX15" fmla="*/ 5173662 w 5173662"/>
              <a:gd name="connsiteY15" fmla="*/ 6858000 h 6858000"/>
              <a:gd name="connsiteX16" fmla="*/ 0 w 5173662"/>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5173662" h="6858000">
                <a:moveTo>
                  <a:pt x="3805872" y="690240"/>
                </a:moveTo>
                <a:lnTo>
                  <a:pt x="3805872" y="818256"/>
                </a:lnTo>
                <a:lnTo>
                  <a:pt x="4262100" y="818256"/>
                </a:lnTo>
                <a:lnTo>
                  <a:pt x="3729696" y="1350660"/>
                </a:lnTo>
                <a:lnTo>
                  <a:pt x="3820217" y="1441181"/>
                </a:lnTo>
                <a:lnTo>
                  <a:pt x="4360085" y="901313"/>
                </a:lnTo>
                <a:lnTo>
                  <a:pt x="4360085" y="1365882"/>
                </a:lnTo>
                <a:lnTo>
                  <a:pt x="4488101" y="1365882"/>
                </a:lnTo>
                <a:lnTo>
                  <a:pt x="4488101" y="818256"/>
                </a:lnTo>
                <a:lnTo>
                  <a:pt x="4488102" y="818256"/>
                </a:lnTo>
                <a:lnTo>
                  <a:pt x="4488102" y="690240"/>
                </a:lnTo>
                <a:lnTo>
                  <a:pt x="4488101" y="690240"/>
                </a:lnTo>
                <a:lnTo>
                  <a:pt x="4360085" y="690240"/>
                </a:lnTo>
                <a:close/>
                <a:moveTo>
                  <a:pt x="0" y="0"/>
                </a:moveTo>
                <a:lnTo>
                  <a:pt x="5173662" y="0"/>
                </a:lnTo>
                <a:lnTo>
                  <a:pt x="5173662" y="6858000"/>
                </a:lnTo>
                <a:lnTo>
                  <a:pt x="0" y="6858000"/>
                </a:lnTo>
                <a:close/>
              </a:path>
            </a:pathLst>
          </a:custGeom>
        </p:spPr>
        <p:txBody>
          <a:bodyPr wrap="square">
            <a:noAutofit/>
          </a:bodyPr>
          <a:lstStyle>
            <a:lvl1pPr marL="0" indent="0" algn="ctr">
              <a:buNone/>
              <a:defRPr/>
            </a:lvl1pPr>
          </a:lstStyle>
          <a:p>
            <a:r>
              <a:rPr lang="en-US" dirty="0"/>
              <a:t>Click icon to add picture</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0E6EFE9-69CE-71E1-5B5B-E344DFB9DFFC}"/>
              </a:ext>
            </a:extLst>
          </p:cNvPr>
          <p:cNvSpPr>
            <a:spLocks noGrp="1"/>
          </p:cNvSpPr>
          <p:nvPr>
            <p:ph type="dt" sz="half" idx="16"/>
          </p:nvPr>
        </p:nvSpPr>
        <p:spPr/>
        <p:txBody>
          <a:bodyPr/>
          <a:lstStyle/>
          <a:p>
            <a:fld id="{88FD4BCE-35F6-425E-BEE7-07902E8BBFFC}" type="datetimeFigureOut">
              <a:rPr lang="en-US" smtClean="0"/>
              <a:pPr/>
              <a:t>5/6/2025</a:t>
            </a:fld>
            <a:endParaRPr lang="en-US" dirty="0"/>
          </a:p>
        </p:txBody>
      </p:sp>
      <p:sp>
        <p:nvSpPr>
          <p:cNvPr id="4" name="Footer Placeholder 3">
            <a:extLst>
              <a:ext uri="{FF2B5EF4-FFF2-40B4-BE49-F238E27FC236}">
                <a16:creationId xmlns:a16="http://schemas.microsoft.com/office/drawing/2014/main" id="{C50CF949-C78F-45EC-4CDE-5D1B002F0073}"/>
              </a:ext>
            </a:extLst>
          </p:cNvPr>
          <p:cNvSpPr>
            <a:spLocks noGrp="1"/>
          </p:cNvSpPr>
          <p:nvPr>
            <p:ph type="ftr" sz="quarter" idx="17"/>
          </p:nvPr>
        </p:nvSpPr>
        <p:spPr/>
        <p:txBody>
          <a:bodyPr/>
          <a:lstStyle/>
          <a:p>
            <a:endParaRPr lang="en-US" dirty="0"/>
          </a:p>
        </p:txBody>
      </p:sp>
    </p:spTree>
    <p:extLst>
      <p:ext uri="{BB962C8B-B14F-4D97-AF65-F5344CB8AC3E}">
        <p14:creationId xmlns:p14="http://schemas.microsoft.com/office/powerpoint/2010/main" val="22571514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DF10B5E-BE44-608A-DE4B-D90C921A83E6}"/>
              </a:ext>
              <a:ext uri="{C183D7F6-B498-43B3-948B-1728B52AA6E4}">
                <adec:decorative xmlns:adec="http://schemas.microsoft.com/office/drawing/2017/decorative" val="1"/>
              </a:ext>
            </a:extLst>
          </p:cNvPr>
          <p:cNvSpPr/>
          <p:nvPr userDrawn="1"/>
        </p:nvSpPr>
        <p:spPr>
          <a:xfrm>
            <a:off x="0" y="0"/>
            <a:ext cx="5185458" cy="6858000"/>
          </a:xfrm>
          <a:prstGeom prst="rect">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677334" y="694944"/>
            <a:ext cx="3789177" cy="4572000"/>
          </a:xfrm>
        </p:spPr>
        <p:txBody>
          <a:bodyPr lIns="0" tIns="0" rIns="0" bIns="0">
            <a:noAutofit/>
          </a:bodyPr>
          <a:lstStyle>
            <a:lvl1pPr>
              <a:lnSpc>
                <a:spcPts val="4500"/>
              </a:lnSpc>
              <a:defRPr sz="4000"/>
            </a:lvl1pPr>
          </a:lstStyle>
          <a:p>
            <a:r>
              <a:rPr lang="en-US" dirty="0"/>
              <a:t>Click to add title</a:t>
            </a:r>
          </a:p>
        </p:txBody>
      </p:sp>
      <p:sp>
        <p:nvSpPr>
          <p:cNvPr id="3" name="Content Placeholder 2"/>
          <p:cNvSpPr>
            <a:spLocks noGrp="1"/>
          </p:cNvSpPr>
          <p:nvPr>
            <p:ph idx="1" hasCustomPrompt="1"/>
          </p:nvPr>
        </p:nvSpPr>
        <p:spPr>
          <a:xfrm>
            <a:off x="5753101" y="862641"/>
            <a:ext cx="4339805" cy="2566357"/>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2">
            <a:extLst>
              <a:ext uri="{FF2B5EF4-FFF2-40B4-BE49-F238E27FC236}">
                <a16:creationId xmlns:a16="http://schemas.microsoft.com/office/drawing/2014/main" id="{99E1EFA6-BBF1-0CF2-B2A5-354FA4442608}"/>
              </a:ext>
            </a:extLst>
          </p:cNvPr>
          <p:cNvSpPr>
            <a:spLocks noGrp="1"/>
          </p:cNvSpPr>
          <p:nvPr>
            <p:ph idx="12" hasCustomPrompt="1"/>
          </p:nvPr>
        </p:nvSpPr>
        <p:spPr>
          <a:xfrm>
            <a:off x="5753101" y="3657818"/>
            <a:ext cx="4339805" cy="2734053"/>
          </a:xfrm>
        </p:spPr>
        <p:txBody>
          <a:bodyPr lIns="0" tIns="0" rIns="0" bIns="0" anchor="t" anchorCtr="0"/>
          <a:lstStyle>
            <a:lvl1pPr marL="0" indent="0">
              <a:lnSpc>
                <a:spcPct val="100000"/>
              </a:lnSpc>
              <a:spcBef>
                <a:spcPts val="1000"/>
              </a:spcBef>
              <a:buNone/>
              <a:defRPr/>
            </a:lvl1pPr>
            <a:lvl2pPr marL="742950" indent="-285750">
              <a:lnSpc>
                <a:spcPct val="100000"/>
              </a:lnSpc>
              <a:spcBef>
                <a:spcPts val="1000"/>
              </a:spcBef>
              <a:buFont typeface="Wingdings 3" panose="05040102010807070707" pitchFamily="18" charset="2"/>
              <a:buChar char="u"/>
              <a:defRPr/>
            </a:lvl2pPr>
            <a:lvl3pPr marL="1200150" indent="-285750">
              <a:lnSpc>
                <a:spcPct val="100000"/>
              </a:lnSpc>
              <a:spcBef>
                <a:spcPts val="1000"/>
              </a:spcBef>
              <a:buFont typeface="Wingdings 3" panose="05040102010807070707" pitchFamily="18" charset="2"/>
              <a:buChar char="u"/>
              <a:defRPr/>
            </a:lvl3pPr>
            <a:lvl4pPr marL="1543050" indent="-171450">
              <a:lnSpc>
                <a:spcPct val="100000"/>
              </a:lnSpc>
              <a:spcBef>
                <a:spcPts val="1000"/>
              </a:spcBef>
              <a:buFont typeface="Wingdings 3" panose="05040102010807070707" pitchFamily="18" charset="2"/>
              <a:buChar char="u"/>
              <a:defRPr/>
            </a:lvl4pPr>
            <a:lvl5pPr marL="2000250" indent="-171450">
              <a:lnSpc>
                <a:spcPct val="100000"/>
              </a:lnSpc>
              <a:spcBef>
                <a:spcPts val="1000"/>
              </a:spcBef>
              <a:buFont typeface="Wingdings 3" panose="05040102010807070707" pitchFamily="18" charset="2"/>
              <a:buChar char="u"/>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p:txBody>
          <a:bodyPr/>
          <a:lstStyle/>
          <a:p>
            <a:fld id="{D57F1E4F-1CFF-5643-939E-217C01CDF565}" type="slidenum">
              <a:rPr lang="en-US" smtClean="0"/>
              <a:pPr/>
              <a:t>‹#›</a:t>
            </a:fld>
            <a:endParaRPr lang="en-US" dirty="0"/>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6" name="Date Placeholder 5">
            <a:extLst>
              <a:ext uri="{FF2B5EF4-FFF2-40B4-BE49-F238E27FC236}">
                <a16:creationId xmlns:a16="http://schemas.microsoft.com/office/drawing/2014/main" id="{5F8106A4-B5DE-575D-F7FC-30617899BB50}"/>
              </a:ext>
            </a:extLst>
          </p:cNvPr>
          <p:cNvSpPr>
            <a:spLocks noGrp="1"/>
          </p:cNvSpPr>
          <p:nvPr>
            <p:ph type="dt" sz="half" idx="13"/>
          </p:nvPr>
        </p:nvSpPr>
        <p:spPr/>
        <p:txBody>
          <a:bodyPr/>
          <a:lstStyle/>
          <a:p>
            <a:fld id="{88FD4BCE-35F6-425E-BEE7-07902E8BBFFC}" type="datetimeFigureOut">
              <a:rPr lang="en-US" smtClean="0"/>
              <a:pPr/>
              <a:t>5/6/2025</a:t>
            </a:fld>
            <a:endParaRPr lang="en-US" dirty="0"/>
          </a:p>
        </p:txBody>
      </p:sp>
      <p:sp>
        <p:nvSpPr>
          <p:cNvPr id="7" name="Footer Placeholder 6">
            <a:extLst>
              <a:ext uri="{FF2B5EF4-FFF2-40B4-BE49-F238E27FC236}">
                <a16:creationId xmlns:a16="http://schemas.microsoft.com/office/drawing/2014/main" id="{6D562560-6E8E-BE71-34A7-27F566AA4B37}"/>
              </a:ext>
            </a:extLst>
          </p:cNvPr>
          <p:cNvSpPr>
            <a:spLocks noGrp="1"/>
          </p:cNvSpPr>
          <p:nvPr>
            <p:ph type="ftr" sz="quarter" idx="14"/>
          </p:nvPr>
        </p:nvSpPr>
        <p:spPr/>
        <p:txBody>
          <a:bodyPr/>
          <a:lstStyle/>
          <a:p>
            <a:endParaRPr lang="en-US" dirty="0"/>
          </a:p>
        </p:txBody>
      </p:sp>
    </p:spTree>
    <p:extLst>
      <p:ext uri="{BB962C8B-B14F-4D97-AF65-F5344CB8AC3E}">
        <p14:creationId xmlns:p14="http://schemas.microsoft.com/office/powerpoint/2010/main" val="1792403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7334" y="694945"/>
            <a:ext cx="10058400" cy="1280160"/>
          </a:xfrm>
        </p:spPr>
        <p:txBody>
          <a:bodyPr lIns="0" tIns="0" rIns="0" bIns="91440">
            <a:noAutofit/>
          </a:bodyPr>
          <a:lstStyle>
            <a:lvl1pPr>
              <a:lnSpc>
                <a:spcPts val="4500"/>
              </a:lnSpc>
              <a:defRPr sz="4000"/>
            </a:lvl1pPr>
          </a:lstStyle>
          <a:p>
            <a:r>
              <a:rPr lang="en-US" dirty="0"/>
              <a:t>Click to add title</a:t>
            </a:r>
          </a:p>
        </p:txBody>
      </p:sp>
      <p:sp>
        <p:nvSpPr>
          <p:cNvPr id="10" name="Content Placeholder 9">
            <a:extLst>
              <a:ext uri="{FF2B5EF4-FFF2-40B4-BE49-F238E27FC236}">
                <a16:creationId xmlns:a16="http://schemas.microsoft.com/office/drawing/2014/main" id="{6C166B37-A875-10F1-3052-1F5C0DBA005F}"/>
              </a:ext>
            </a:extLst>
          </p:cNvPr>
          <p:cNvSpPr>
            <a:spLocks noGrp="1"/>
          </p:cNvSpPr>
          <p:nvPr>
            <p:ph sz="quarter" idx="13" hasCustomPrompt="1"/>
          </p:nvPr>
        </p:nvSpPr>
        <p:spPr>
          <a:xfrm>
            <a:off x="686741" y="2140864"/>
            <a:ext cx="3797114" cy="3494753"/>
          </a:xfrm>
        </p:spPr>
        <p:txBody>
          <a:bodyPr lIns="91440">
            <a:normAutofit/>
          </a:bodyPr>
          <a:lstStyle>
            <a:lvl1pPr>
              <a:spcBef>
                <a:spcPts val="2800"/>
              </a:spcBef>
              <a:defRPr sz="2400"/>
            </a:lvl1pPr>
            <a:lvl2pPr>
              <a:spcBef>
                <a:spcPts val="2800"/>
              </a:spcBef>
              <a:defRPr sz="2000"/>
            </a:lvl2pPr>
            <a:lvl3pPr>
              <a:spcBef>
                <a:spcPts val="2800"/>
              </a:spcBef>
              <a:defRPr sz="1800"/>
            </a:lvl3pPr>
            <a:lvl4pPr>
              <a:spcBef>
                <a:spcPts val="2800"/>
              </a:spcBef>
              <a:defRPr sz="1600"/>
            </a:lvl4pPr>
            <a:lvl5pPr>
              <a:spcBef>
                <a:spcPts val="2800"/>
              </a:spcBef>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16CC85AA-22A1-34BB-C21E-8EEC11334A98}"/>
              </a:ext>
            </a:extLst>
          </p:cNvPr>
          <p:cNvSpPr>
            <a:spLocks noGrp="1"/>
          </p:cNvSpPr>
          <p:nvPr>
            <p:ph type="tbl" sz="quarter" idx="14"/>
          </p:nvPr>
        </p:nvSpPr>
        <p:spPr>
          <a:xfrm>
            <a:off x="5054600" y="2103438"/>
            <a:ext cx="6451600" cy="3532187"/>
          </a:xfrm>
        </p:spPr>
        <p:txBody>
          <a:bodyPr/>
          <a:lstStyle>
            <a:lvl1pPr marL="0" indent="0" algn="ctr">
              <a:buNone/>
              <a:defRPr/>
            </a:lvl1pPr>
          </a:lstStyle>
          <a:p>
            <a:r>
              <a:rPr lang="en-US" dirty="0"/>
              <a:t>Click icon to add table</a:t>
            </a:r>
          </a:p>
        </p:txBody>
      </p:sp>
      <p:cxnSp>
        <p:nvCxnSpPr>
          <p:cNvPr id="9" name="Straight Connector 8">
            <a:extLst>
              <a:ext uri="{FF2B5EF4-FFF2-40B4-BE49-F238E27FC236}">
                <a16:creationId xmlns:a16="http://schemas.microsoft.com/office/drawing/2014/main" id="{DCDF790A-BE20-4B91-3E2A-684AF14B98D1}"/>
              </a:ext>
              <a:ext uri="{C183D7F6-B498-43B3-948B-1728B52AA6E4}">
                <adec:decorative xmlns:adec="http://schemas.microsoft.com/office/drawing/2017/decorative" val="1"/>
              </a:ext>
            </a:extLst>
          </p:cNvPr>
          <p:cNvCxnSpPr>
            <a:cxnSpLocks/>
          </p:cNvCxnSpPr>
          <p:nvPr userDrawn="1"/>
        </p:nvCxnSpPr>
        <p:spPr>
          <a:xfrm>
            <a:off x="685800" y="6413944"/>
            <a:ext cx="10820399" cy="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E6FD763C-F852-5912-832E-36897F8724FC}"/>
              </a:ext>
            </a:extLst>
          </p:cNvPr>
          <p:cNvSpPr>
            <a:spLocks noGrp="1"/>
          </p:cNvSpPr>
          <p:nvPr>
            <p:ph type="sldNum" sz="quarter" idx="11"/>
          </p:nvPr>
        </p:nvSpPr>
        <p:spPr>
          <a:solidFill>
            <a:schemeClr val="accent1">
              <a:lumMod val="60000"/>
              <a:lumOff val="40000"/>
            </a:schemeClr>
          </a:solidFill>
        </p:spPr>
        <p:txBody>
          <a:bodyPr/>
          <a:lstStyle/>
          <a:p>
            <a:fld id="{D57F1E4F-1CFF-5643-939E-217C01CDF565}" type="slidenum">
              <a:rPr lang="en-US" smtClean="0"/>
              <a:pPr/>
              <a:t>‹#›</a:t>
            </a:fld>
            <a:endParaRPr lang="en-US" dirty="0"/>
          </a:p>
        </p:txBody>
      </p:sp>
      <p:sp>
        <p:nvSpPr>
          <p:cNvPr id="3" name="Date Placeholder 2">
            <a:extLst>
              <a:ext uri="{FF2B5EF4-FFF2-40B4-BE49-F238E27FC236}">
                <a16:creationId xmlns:a16="http://schemas.microsoft.com/office/drawing/2014/main" id="{1016CDA2-E91D-329D-7637-2B7A71AB4DE7}"/>
              </a:ext>
            </a:extLst>
          </p:cNvPr>
          <p:cNvSpPr>
            <a:spLocks noGrp="1"/>
          </p:cNvSpPr>
          <p:nvPr>
            <p:ph type="dt" sz="half" idx="15"/>
          </p:nvPr>
        </p:nvSpPr>
        <p:spPr/>
        <p:txBody>
          <a:bodyPr/>
          <a:lstStyle/>
          <a:p>
            <a:fld id="{88FD4BCE-35F6-425E-BEE7-07902E8BBFFC}" type="datetimeFigureOut">
              <a:rPr lang="en-US" smtClean="0"/>
              <a:pPr/>
              <a:t>5/6/2025</a:t>
            </a:fld>
            <a:endParaRPr lang="en-US" dirty="0"/>
          </a:p>
        </p:txBody>
      </p:sp>
      <p:sp>
        <p:nvSpPr>
          <p:cNvPr id="4" name="Footer Placeholder 3">
            <a:extLst>
              <a:ext uri="{FF2B5EF4-FFF2-40B4-BE49-F238E27FC236}">
                <a16:creationId xmlns:a16="http://schemas.microsoft.com/office/drawing/2014/main" id="{75DC0597-1B00-EE50-9A1B-7B2CD5D3EEA9}"/>
              </a:ext>
            </a:extLst>
          </p:cNvPr>
          <p:cNvSpPr>
            <a:spLocks noGrp="1"/>
          </p:cNvSpPr>
          <p:nvPr>
            <p:ph type="ftr" sz="quarter" idx="16"/>
          </p:nvPr>
        </p:nvSpPr>
        <p:spPr/>
        <p:txBody>
          <a:bodyPr/>
          <a:lstStyle/>
          <a:p>
            <a:endParaRPr lang="en-US" dirty="0"/>
          </a:p>
        </p:txBody>
      </p:sp>
    </p:spTree>
    <p:extLst>
      <p:ext uri="{BB962C8B-B14F-4D97-AF65-F5344CB8AC3E}">
        <p14:creationId xmlns:p14="http://schemas.microsoft.com/office/powerpoint/2010/main" val="2431305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7334" y="694946"/>
            <a:ext cx="3793387" cy="2734054"/>
          </a:xfrm>
          <a:prstGeom prst="rect">
            <a:avLst/>
          </a:prstGeom>
        </p:spPr>
        <p:txBody>
          <a:bodyPr vert="horz" lIns="0" tIns="0" rIns="0" bIns="0" rtlCol="0" anchor="t">
            <a:noAutofit/>
          </a:bodyPr>
          <a:lstStyle/>
          <a:p>
            <a:r>
              <a:rPr lang="en-US" dirty="0"/>
              <a:t>Click to edit Master title style</a:t>
            </a:r>
          </a:p>
        </p:txBody>
      </p:sp>
      <p:sp>
        <p:nvSpPr>
          <p:cNvPr id="3" name="Text Placeholder 2"/>
          <p:cNvSpPr>
            <a:spLocks noGrp="1"/>
          </p:cNvSpPr>
          <p:nvPr>
            <p:ph type="body" idx="1"/>
          </p:nvPr>
        </p:nvSpPr>
        <p:spPr>
          <a:xfrm>
            <a:off x="5571744" y="1926775"/>
            <a:ext cx="5862526" cy="423627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85800" y="5943600"/>
            <a:ext cx="365760" cy="365760"/>
          </a:xfrm>
          <a:prstGeom prst="ellipse">
            <a:avLst/>
          </a:prstGeom>
          <a:solidFill>
            <a:schemeClr val="accent1">
              <a:lumMod val="40000"/>
              <a:lumOff val="60000"/>
            </a:schemeClr>
          </a:solidFill>
        </p:spPr>
        <p:txBody>
          <a:bodyPr vert="horz" lIns="0" tIns="0" rIns="0" bIns="0" rtlCol="0" anchor="ctr" anchorCtr="0"/>
          <a:lstStyle>
            <a:lvl1pPr algn="ctr">
              <a:defRPr sz="1000" b="1">
                <a:solidFill>
                  <a:schemeClr val="tx1">
                    <a:lumMod val="85000"/>
                    <a:lumOff val="15000"/>
                  </a:schemeClr>
                </a:solidFill>
              </a:defRPr>
            </a:lvl1pPr>
          </a:lstStyle>
          <a:p>
            <a:fld id="{D57F1E4F-1CFF-5643-939E-217C01CDF565}" type="slidenum">
              <a:rPr lang="en-US" smtClean="0"/>
              <a:pPr/>
              <a:t>‹#›</a:t>
            </a:fld>
            <a:endParaRPr lang="en-US" dirty="0"/>
          </a:p>
        </p:txBody>
      </p:sp>
      <p:grpSp>
        <p:nvGrpSpPr>
          <p:cNvPr id="7" name="Group 6">
            <a:extLst>
              <a:ext uri="{FF2B5EF4-FFF2-40B4-BE49-F238E27FC236}">
                <a16:creationId xmlns:a16="http://schemas.microsoft.com/office/drawing/2014/main" id="{5F71F1EA-20C8-8269-4328-9CFD833A93B4}"/>
              </a:ext>
            </a:extLst>
          </p:cNvPr>
          <p:cNvGrpSpPr/>
          <p:nvPr userDrawn="1"/>
        </p:nvGrpSpPr>
        <p:grpSpPr>
          <a:xfrm>
            <a:off x="10838266" y="752719"/>
            <a:ext cx="602728" cy="596004"/>
            <a:chOff x="11118823" y="513726"/>
            <a:chExt cx="602728" cy="596004"/>
          </a:xfrm>
        </p:grpSpPr>
        <p:cxnSp>
          <p:nvCxnSpPr>
            <p:cNvPr id="8" name="Straight Connector 7">
              <a:extLst>
                <a:ext uri="{FF2B5EF4-FFF2-40B4-BE49-F238E27FC236}">
                  <a16:creationId xmlns:a16="http://schemas.microsoft.com/office/drawing/2014/main" id="{93C92664-11DA-FCCE-2DBA-5940FD85729D}"/>
                </a:ext>
              </a:extLst>
            </p:cNvPr>
            <p:cNvCxnSpPr>
              <a:cxnSpLocks/>
            </p:cNvCxnSpPr>
            <p:nvPr/>
          </p:nvCxnSpPr>
          <p:spPr>
            <a:xfrm>
              <a:off x="11165541" y="513726"/>
              <a:ext cx="549286" cy="0"/>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6335C2E-70C2-3AA2-D2F6-9837BEB891AF}"/>
                </a:ext>
              </a:extLst>
            </p:cNvPr>
            <p:cNvCxnSpPr>
              <a:cxnSpLocks/>
            </p:cNvCxnSpPr>
            <p:nvPr/>
          </p:nvCxnSpPr>
          <p:spPr>
            <a:xfrm>
              <a:off x="11721551" y="513726"/>
              <a:ext cx="0" cy="544109"/>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37E2B3B-D823-D184-ED44-A72BCBB8C1A4}"/>
                </a:ext>
              </a:extLst>
            </p:cNvPr>
            <p:cNvCxnSpPr>
              <a:cxnSpLocks/>
            </p:cNvCxnSpPr>
            <p:nvPr/>
          </p:nvCxnSpPr>
          <p:spPr>
            <a:xfrm flipV="1">
              <a:off x="11118823" y="570368"/>
              <a:ext cx="539362" cy="539362"/>
            </a:xfrm>
            <a:prstGeom prst="line">
              <a:avLst/>
            </a:prstGeom>
            <a:ln w="127000" cap="sq">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05B05127-A3EE-BCA6-38E9-FEE0E6134EFE}"/>
              </a:ext>
            </a:extLst>
          </p:cNvPr>
          <p:cNvCxnSpPr>
            <a:cxnSpLocks/>
          </p:cNvCxnSpPr>
          <p:nvPr userDrawn="1"/>
        </p:nvCxnSpPr>
        <p:spPr>
          <a:xfrm>
            <a:off x="685800" y="6413944"/>
            <a:ext cx="3862978" cy="0"/>
          </a:xfrm>
          <a:prstGeom prst="line">
            <a:avLst/>
          </a:prstGeom>
          <a:ln w="19050">
            <a:solidFill>
              <a:schemeClr val="bg2"/>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201E98D2-F38D-1ACF-2990-1F02733759A1}"/>
              </a:ext>
            </a:extLst>
          </p:cNvPr>
          <p:cNvSpPr>
            <a:spLocks noGrp="1"/>
          </p:cNvSpPr>
          <p:nvPr>
            <p:ph type="dt" sz="half" idx="2"/>
          </p:nvPr>
        </p:nvSpPr>
        <p:spPr>
          <a:xfrm>
            <a:off x="8691070" y="6356350"/>
            <a:ext cx="2743200" cy="365125"/>
          </a:xfrm>
          <a:prstGeom prst="rect">
            <a:avLst/>
          </a:prstGeom>
        </p:spPr>
        <p:txBody>
          <a:bodyPr vert="horz" lIns="91440" tIns="45720" rIns="91440" bIns="45720" rtlCol="0" anchor="ctr"/>
          <a:lstStyle>
            <a:lvl1pPr algn="r">
              <a:defRPr sz="1000">
                <a:solidFill>
                  <a:schemeClr val="tx1">
                    <a:tint val="82000"/>
                  </a:schemeClr>
                </a:solidFill>
              </a:defRPr>
            </a:lvl1pPr>
          </a:lstStyle>
          <a:p>
            <a:fld id="{88FD4BCE-35F6-425E-BEE7-07902E8BBFFC}" type="datetimeFigureOut">
              <a:rPr lang="en-US" smtClean="0"/>
              <a:pPr/>
              <a:t>5/6/2025</a:t>
            </a:fld>
            <a:endParaRPr lang="en-US" dirty="0"/>
          </a:p>
        </p:txBody>
      </p:sp>
      <p:sp>
        <p:nvSpPr>
          <p:cNvPr id="5" name="Footer Placeholder 4">
            <a:extLst>
              <a:ext uri="{FF2B5EF4-FFF2-40B4-BE49-F238E27FC236}">
                <a16:creationId xmlns:a16="http://schemas.microsoft.com/office/drawing/2014/main" id="{C29DE75F-DF1E-1625-34E8-3AEB1503F9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tint val="82000"/>
                  </a:schemeClr>
                </a:solidFill>
              </a:defRPr>
            </a:lvl1pPr>
          </a:lstStyle>
          <a:p>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93" r:id="rId2"/>
    <p:sldLayoutId id="2147483669" r:id="rId3"/>
    <p:sldLayoutId id="2147483668" r:id="rId4"/>
    <p:sldLayoutId id="2147483689" r:id="rId5"/>
    <p:sldLayoutId id="2147483690" r:id="rId6"/>
    <p:sldLayoutId id="2147483691" r:id="rId7"/>
    <p:sldLayoutId id="2147483694" r:id="rId8"/>
    <p:sldLayoutId id="2147483695" r:id="rId9"/>
    <p:sldLayoutId id="2147483670" r:id="rId10"/>
    <p:sldLayoutId id="2147483696" r:id="rId11"/>
    <p:sldLayoutId id="2147483678" r:id="rId12"/>
    <p:sldLayoutId id="2147483677" r:id="rId13"/>
    <p:sldLayoutId id="2147483671" r:id="rId14"/>
  </p:sldLayoutIdLst>
  <p:hf sldNum="0" hdr="0" ftr="0" dt="0"/>
  <p:txStyles>
    <p:titleStyle>
      <a:lvl1pPr algn="l" defTabSz="457200" rtl="0" eaLnBrk="1" latinLnBrk="0" hangingPunct="1">
        <a:lnSpc>
          <a:spcPts val="4500"/>
        </a:lnSpc>
        <a:spcBef>
          <a:spcPct val="0"/>
        </a:spcBef>
        <a:buNone/>
        <a:defRPr sz="4000" b="1"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800" kern="1200">
          <a:solidFill>
            <a:schemeClr val="tx1">
              <a:lumMod val="85000"/>
              <a:lumOff val="15000"/>
            </a:schemeClr>
          </a:solidFill>
          <a:latin typeface="+mn-lt"/>
          <a:ea typeface="+mn-ea"/>
          <a:cs typeface="+mn-cs"/>
        </a:defRPr>
      </a:lvl1pPr>
      <a:lvl2pPr marL="742950" indent="-28575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600" kern="1200">
          <a:solidFill>
            <a:schemeClr val="tx1">
              <a:lumMod val="85000"/>
              <a:lumOff val="15000"/>
            </a:schemeClr>
          </a:solidFill>
          <a:latin typeface="+mn-lt"/>
          <a:ea typeface="+mn-ea"/>
          <a:cs typeface="+mn-cs"/>
        </a:defRPr>
      </a:lvl2pPr>
      <a:lvl3pPr marL="11430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400" kern="1200">
          <a:solidFill>
            <a:schemeClr val="tx1">
              <a:lumMod val="85000"/>
              <a:lumOff val="15000"/>
            </a:schemeClr>
          </a:solidFill>
          <a:latin typeface="+mn-lt"/>
          <a:ea typeface="+mn-ea"/>
          <a:cs typeface="+mn-cs"/>
        </a:defRPr>
      </a:lvl3pPr>
      <a:lvl4pPr marL="16002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4pPr>
      <a:lvl5pPr marL="2057400" indent="-228600" algn="l" defTabSz="457200" rtl="0" eaLnBrk="1" latinLnBrk="0" hangingPunct="1">
        <a:spcBef>
          <a:spcPts val="1000"/>
        </a:spcBef>
        <a:spcAft>
          <a:spcPts val="0"/>
        </a:spcAft>
        <a:buClr>
          <a:schemeClr val="tx1">
            <a:lumMod val="85000"/>
            <a:lumOff val="15000"/>
          </a:schemeClr>
        </a:buClr>
        <a:buSzPct val="80000"/>
        <a:buFont typeface="Wingdings 3" charset="2"/>
        <a:buChar char=""/>
        <a:defRPr sz="1200" kern="1200">
          <a:solidFill>
            <a:schemeClr val="tx1">
              <a:lumMod val="85000"/>
              <a:lumOff val="1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F14DB-AE04-43EA-0022-86BA29BBD1F8}"/>
              </a:ext>
            </a:extLst>
          </p:cNvPr>
          <p:cNvSpPr>
            <a:spLocks noGrp="1"/>
          </p:cNvSpPr>
          <p:nvPr>
            <p:ph type="ctrTitle"/>
          </p:nvPr>
        </p:nvSpPr>
        <p:spPr>
          <a:xfrm>
            <a:off x="685799" y="685799"/>
            <a:ext cx="10058397" cy="4572000"/>
          </a:xfrm>
        </p:spPr>
        <p:txBody>
          <a:bodyPr/>
          <a:lstStyle/>
          <a:p>
            <a:r>
              <a:rPr lang="en-US" dirty="0"/>
              <a:t>Q1 OVR system for handball</a:t>
            </a:r>
          </a:p>
        </p:txBody>
      </p:sp>
    </p:spTree>
    <p:extLst>
      <p:ext uri="{BB962C8B-B14F-4D97-AF65-F5344CB8AC3E}">
        <p14:creationId xmlns:p14="http://schemas.microsoft.com/office/powerpoint/2010/main" val="19786930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633516D-AB15-124A-1833-DD5D9DE9CF65}"/>
              </a:ext>
            </a:extLst>
          </p:cNvPr>
          <p:cNvSpPr>
            <a:spLocks noGrp="1"/>
          </p:cNvSpPr>
          <p:nvPr>
            <p:ph type="title"/>
          </p:nvPr>
        </p:nvSpPr>
        <p:spPr>
          <a:xfrm>
            <a:off x="677334" y="694945"/>
            <a:ext cx="10058400" cy="1280160"/>
          </a:xfrm>
        </p:spPr>
        <p:txBody>
          <a:bodyPr/>
          <a:lstStyle/>
          <a:p>
            <a:r>
              <a:rPr lang="en-US" dirty="0"/>
              <a:t>Completeness </a:t>
            </a:r>
          </a:p>
        </p:txBody>
      </p:sp>
      <p:sp>
        <p:nvSpPr>
          <p:cNvPr id="4" name="Content Placeholder 3">
            <a:extLst>
              <a:ext uri="{FF2B5EF4-FFF2-40B4-BE49-F238E27FC236}">
                <a16:creationId xmlns:a16="http://schemas.microsoft.com/office/drawing/2014/main" id="{C69773C3-E729-93EA-2151-22EB12BF1BE0}"/>
              </a:ext>
            </a:extLst>
          </p:cNvPr>
          <p:cNvSpPr>
            <a:spLocks noGrp="1"/>
          </p:cNvSpPr>
          <p:nvPr>
            <p:ph sz="quarter" idx="13"/>
          </p:nvPr>
        </p:nvSpPr>
        <p:spPr>
          <a:xfrm>
            <a:off x="686741" y="2140864"/>
            <a:ext cx="3797114" cy="3494753"/>
          </a:xfrm>
        </p:spPr>
        <p:txBody>
          <a:bodyPr/>
          <a:lstStyle/>
          <a:p>
            <a:r>
              <a:rPr lang="en-US" dirty="0"/>
              <a:t>Event Inherit</a:t>
            </a:r>
          </a:p>
          <a:p>
            <a:r>
              <a:rPr lang="en-US" dirty="0"/>
              <a:t>Data validation</a:t>
            </a:r>
          </a:p>
          <a:p>
            <a:r>
              <a:rPr lang="en-US" dirty="0"/>
              <a:t>System completeness</a:t>
            </a:r>
          </a:p>
          <a:p>
            <a:r>
              <a:rPr lang="en-US" dirty="0"/>
              <a:t>Lack of testing</a:t>
            </a:r>
          </a:p>
          <a:p>
            <a:r>
              <a:rPr lang="en-US" dirty="0"/>
              <a:t>Lack of experience</a:t>
            </a:r>
          </a:p>
        </p:txBody>
      </p:sp>
      <p:graphicFrame>
        <p:nvGraphicFramePr>
          <p:cNvPr id="5" name="Table Placeholder 2">
            <a:extLst>
              <a:ext uri="{FF2B5EF4-FFF2-40B4-BE49-F238E27FC236}">
                <a16:creationId xmlns:a16="http://schemas.microsoft.com/office/drawing/2014/main" id="{75268C26-696B-469B-6E84-E2DA897FB4F4}"/>
              </a:ext>
            </a:extLst>
          </p:cNvPr>
          <p:cNvGraphicFramePr>
            <a:graphicFrameLocks noGrp="1"/>
          </p:cNvGraphicFramePr>
          <p:nvPr>
            <p:ph type="tbl" sz="quarter" idx="14"/>
            <p:extLst>
              <p:ext uri="{D42A27DB-BD31-4B8C-83A1-F6EECF244321}">
                <p14:modId xmlns:p14="http://schemas.microsoft.com/office/powerpoint/2010/main" val="3949097711"/>
              </p:ext>
            </p:extLst>
          </p:nvPr>
        </p:nvGraphicFramePr>
        <p:xfrm>
          <a:off x="4718543" y="1670818"/>
          <a:ext cx="6786716" cy="3790065"/>
        </p:xfrm>
        <a:graphic>
          <a:graphicData uri="http://schemas.openxmlformats.org/drawingml/2006/table">
            <a:tbl>
              <a:tblPr firstRow="1" bandRow="1">
                <a:tableStyleId>{7E9639D4-E3E2-4D34-9284-5A2195B3D0D7}</a:tableStyleId>
              </a:tblPr>
              <a:tblGrid>
                <a:gridCol w="1696679">
                  <a:extLst>
                    <a:ext uri="{9D8B030D-6E8A-4147-A177-3AD203B41FA5}">
                      <a16:colId xmlns:a16="http://schemas.microsoft.com/office/drawing/2014/main" val="30750867"/>
                    </a:ext>
                  </a:extLst>
                </a:gridCol>
                <a:gridCol w="1696679">
                  <a:extLst>
                    <a:ext uri="{9D8B030D-6E8A-4147-A177-3AD203B41FA5}">
                      <a16:colId xmlns:a16="http://schemas.microsoft.com/office/drawing/2014/main" val="1038941322"/>
                    </a:ext>
                  </a:extLst>
                </a:gridCol>
                <a:gridCol w="1696679">
                  <a:extLst>
                    <a:ext uri="{9D8B030D-6E8A-4147-A177-3AD203B41FA5}">
                      <a16:colId xmlns:a16="http://schemas.microsoft.com/office/drawing/2014/main" val="529645500"/>
                    </a:ext>
                  </a:extLst>
                </a:gridCol>
                <a:gridCol w="1696679">
                  <a:extLst>
                    <a:ext uri="{9D8B030D-6E8A-4147-A177-3AD203B41FA5}">
                      <a16:colId xmlns:a16="http://schemas.microsoft.com/office/drawing/2014/main" val="3469610457"/>
                    </a:ext>
                  </a:extLst>
                </a:gridCol>
              </a:tblGrid>
              <a:tr h="930012">
                <a:tc>
                  <a:txBody>
                    <a:bodyPr/>
                    <a:lstStyle/>
                    <a:p>
                      <a:pPr algn="ctr"/>
                      <a:r>
                        <a:rPr lang="en-US" dirty="0"/>
                        <a:t>System completeness</a:t>
                      </a:r>
                    </a:p>
                  </a:txBody>
                  <a:tcPr anchor="ctr"/>
                </a:tc>
                <a:tc>
                  <a:txBody>
                    <a:bodyPr/>
                    <a:lstStyle/>
                    <a:p>
                      <a:pPr algn="ctr"/>
                      <a:r>
                        <a:rPr lang="en-US" dirty="0"/>
                        <a:t>team</a:t>
                      </a:r>
                    </a:p>
                  </a:txBody>
                  <a:tcPr anchor="ctr"/>
                </a:tc>
                <a:tc>
                  <a:txBody>
                    <a:bodyPr/>
                    <a:lstStyle/>
                    <a:p>
                      <a:pPr algn="ctr"/>
                      <a:r>
                        <a:rPr lang="en-US" dirty="0"/>
                        <a:t>event</a:t>
                      </a:r>
                    </a:p>
                  </a:txBody>
                  <a:tcPr anchor="ctr"/>
                </a:tc>
                <a:tc>
                  <a:txBody>
                    <a:bodyPr/>
                    <a:lstStyle/>
                    <a:p>
                      <a:pPr algn="ctr"/>
                      <a:r>
                        <a:rPr lang="en-US" dirty="0"/>
                        <a:t>match</a:t>
                      </a:r>
                    </a:p>
                  </a:txBody>
                  <a:tcPr anchor="ctr"/>
                </a:tc>
                <a:extLst>
                  <a:ext uri="{0D108BD9-81ED-4DB2-BD59-A6C34878D82A}">
                    <a16:rowId xmlns:a16="http://schemas.microsoft.com/office/drawing/2014/main" val="4251432886"/>
                  </a:ext>
                </a:extLst>
              </a:tr>
              <a:tr h="648551">
                <a:tc>
                  <a:txBody>
                    <a:bodyPr/>
                    <a:lstStyle/>
                    <a:p>
                      <a:pPr algn="ctr"/>
                      <a:r>
                        <a:rPr lang="en-US" dirty="0"/>
                        <a:t>60</a:t>
                      </a:r>
                    </a:p>
                  </a:txBody>
                  <a:tcPr anchor="ctr"/>
                </a:tc>
                <a:tc>
                  <a:txBody>
                    <a:bodyPr/>
                    <a:lstStyle/>
                    <a:p>
                      <a:pPr algn="ctr"/>
                      <a:r>
                        <a:rPr lang="en-US" dirty="0"/>
                        <a:t>Testing, report</a:t>
                      </a:r>
                    </a:p>
                  </a:txBody>
                  <a:tcPr anchor="ctr"/>
                </a:tc>
                <a:tc>
                  <a:txBody>
                    <a:bodyPr/>
                    <a:lstStyle/>
                    <a:p>
                      <a:pPr algn="ctr"/>
                      <a:r>
                        <a:rPr lang="en-US" dirty="0"/>
                        <a:t>Testing, report</a:t>
                      </a:r>
                    </a:p>
                  </a:txBody>
                  <a:tcPr anchor="ctr"/>
                </a:tc>
                <a:tc>
                  <a:txBody>
                    <a:bodyPr/>
                    <a:lstStyle/>
                    <a:p>
                      <a:pPr algn="ctr"/>
                      <a:r>
                        <a:rPr lang="en-US" dirty="0"/>
                        <a:t>Testing, Report</a:t>
                      </a:r>
                    </a:p>
                  </a:txBody>
                  <a:tcPr anchor="ctr"/>
                </a:tc>
                <a:extLst>
                  <a:ext uri="{0D108BD9-81ED-4DB2-BD59-A6C34878D82A}">
                    <a16:rowId xmlns:a16="http://schemas.microsoft.com/office/drawing/2014/main" val="360240625"/>
                  </a:ext>
                </a:extLst>
              </a:tr>
              <a:tr h="648551">
                <a:tc>
                  <a:txBody>
                    <a:bodyPr/>
                    <a:lstStyle/>
                    <a:p>
                      <a:pPr algn="ctr"/>
                      <a:r>
                        <a:rPr lang="en-US" dirty="0"/>
                        <a:t>70</a:t>
                      </a:r>
                    </a:p>
                  </a:txBody>
                  <a:tcPr anchor="ctr"/>
                </a:tc>
                <a:tc>
                  <a:txBody>
                    <a:bodyPr/>
                    <a:lstStyle/>
                    <a:p>
                      <a:pPr algn="ctr"/>
                      <a:r>
                        <a:rPr lang="en-US" dirty="0"/>
                        <a:t>Upload, download feature</a:t>
                      </a:r>
                    </a:p>
                  </a:txBody>
                  <a:tcPr anchor="ctr"/>
                </a:tc>
                <a:tc>
                  <a:txBody>
                    <a:bodyPr/>
                    <a:lstStyle/>
                    <a:p>
                      <a:pPr algn="ctr"/>
                      <a:r>
                        <a:rPr lang="en-US" dirty="0"/>
                        <a:t>Result, inherit, finish indicator</a:t>
                      </a:r>
                    </a:p>
                  </a:txBody>
                  <a:tcPr anchor="ctr"/>
                </a:tc>
                <a:tc>
                  <a:txBody>
                    <a:bodyPr/>
                    <a:lstStyle/>
                    <a:p>
                      <a:pPr algn="ctr"/>
                      <a:r>
                        <a:rPr lang="en-US" dirty="0"/>
                        <a:t>Result, hall assign</a:t>
                      </a:r>
                    </a:p>
                  </a:txBody>
                  <a:tcPr anchor="ctr"/>
                </a:tc>
                <a:extLst>
                  <a:ext uri="{0D108BD9-81ED-4DB2-BD59-A6C34878D82A}">
                    <a16:rowId xmlns:a16="http://schemas.microsoft.com/office/drawing/2014/main" val="2762393470"/>
                  </a:ext>
                </a:extLst>
              </a:tr>
              <a:tr h="648551">
                <a:tc>
                  <a:txBody>
                    <a:bodyPr/>
                    <a:lstStyle/>
                    <a:p>
                      <a:pPr algn="ctr"/>
                      <a:r>
                        <a:rPr lang="en-US" dirty="0"/>
                        <a:t>80</a:t>
                      </a:r>
                    </a:p>
                  </a:txBody>
                  <a:tcPr anchor="ctr"/>
                </a:tc>
                <a:tc>
                  <a:txBody>
                    <a:bodyPr/>
                    <a:lstStyle/>
                    <a:p>
                      <a:pPr algn="ctr"/>
                      <a:r>
                        <a:rPr lang="en-US" dirty="0"/>
                        <a:t>interface</a:t>
                      </a:r>
                    </a:p>
                  </a:txBody>
                  <a:tcPr anchor="ctr"/>
                </a:tc>
                <a:tc>
                  <a:txBody>
                    <a:bodyPr/>
                    <a:lstStyle/>
                    <a:p>
                      <a:pPr algn="ctr"/>
                      <a:r>
                        <a:rPr lang="en-US" dirty="0"/>
                        <a:t>Interface</a:t>
                      </a:r>
                    </a:p>
                  </a:txBody>
                  <a:tcPr anchor="ctr"/>
                </a:tc>
                <a:tc>
                  <a:txBody>
                    <a:bodyPr/>
                    <a:lstStyle/>
                    <a:p>
                      <a:pPr algn="ctr"/>
                      <a:r>
                        <a:rPr lang="en-US" dirty="0"/>
                        <a:t>Interface</a:t>
                      </a:r>
                    </a:p>
                  </a:txBody>
                  <a:tcPr anchor="ctr"/>
                </a:tc>
                <a:extLst>
                  <a:ext uri="{0D108BD9-81ED-4DB2-BD59-A6C34878D82A}">
                    <a16:rowId xmlns:a16="http://schemas.microsoft.com/office/drawing/2014/main" val="1311364400"/>
                  </a:ext>
                </a:extLst>
              </a:tr>
              <a:tr h="648551">
                <a:tc>
                  <a:txBody>
                    <a:bodyPr/>
                    <a:lstStyle/>
                    <a:p>
                      <a:pPr algn="ctr"/>
                      <a:r>
                        <a:rPr lang="en-US" dirty="0"/>
                        <a:t>90</a:t>
                      </a:r>
                    </a:p>
                  </a:txBody>
                  <a:tcPr anchor="ctr"/>
                </a:tc>
                <a:tc>
                  <a:txBody>
                    <a:bodyPr/>
                    <a:lstStyle/>
                    <a:p>
                      <a:pPr algn="ctr"/>
                      <a:r>
                        <a:rPr lang="en-US" dirty="0"/>
                        <a:t>database</a:t>
                      </a:r>
                    </a:p>
                  </a:txBody>
                  <a:tcPr anchor="ctr"/>
                </a:tc>
                <a:tc>
                  <a:txBody>
                    <a:bodyPr/>
                    <a:lstStyle/>
                    <a:p>
                      <a:pPr algn="ctr"/>
                      <a:r>
                        <a:rPr lang="en-US" dirty="0"/>
                        <a:t>database</a:t>
                      </a:r>
                    </a:p>
                  </a:txBody>
                  <a:tcPr anchor="ctr"/>
                </a:tc>
                <a:tc>
                  <a:txBody>
                    <a:bodyPr/>
                    <a:lstStyle/>
                    <a:p>
                      <a:pPr algn="ctr"/>
                      <a:r>
                        <a:rPr lang="en-US" dirty="0"/>
                        <a:t>Database</a:t>
                      </a:r>
                    </a:p>
                  </a:txBody>
                  <a:tcPr anchor="ctr"/>
                </a:tc>
                <a:extLst>
                  <a:ext uri="{0D108BD9-81ED-4DB2-BD59-A6C34878D82A}">
                    <a16:rowId xmlns:a16="http://schemas.microsoft.com/office/drawing/2014/main" val="2526263980"/>
                  </a:ext>
                </a:extLst>
              </a:tr>
            </a:tbl>
          </a:graphicData>
        </a:graphic>
      </p:graphicFrame>
    </p:spTree>
    <p:extLst>
      <p:ext uri="{BB962C8B-B14F-4D97-AF65-F5344CB8AC3E}">
        <p14:creationId xmlns:p14="http://schemas.microsoft.com/office/powerpoint/2010/main" val="3648998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D827C-C581-E816-3880-8B429F22C0BC}"/>
              </a:ext>
            </a:extLst>
          </p:cNvPr>
          <p:cNvSpPr>
            <a:spLocks noGrp="1"/>
          </p:cNvSpPr>
          <p:nvPr>
            <p:ph type="title"/>
          </p:nvPr>
        </p:nvSpPr>
        <p:spPr>
          <a:xfrm>
            <a:off x="677334" y="694945"/>
            <a:ext cx="10058400" cy="1280160"/>
          </a:xfrm>
        </p:spPr>
        <p:txBody>
          <a:bodyPr/>
          <a:lstStyle/>
          <a:p>
            <a:r>
              <a:rPr lang="en-US" dirty="0"/>
              <a:t>Future expectation</a:t>
            </a:r>
          </a:p>
        </p:txBody>
      </p:sp>
      <p:graphicFrame>
        <p:nvGraphicFramePr>
          <p:cNvPr id="6" name="Table Placeholder 3">
            <a:extLst>
              <a:ext uri="{FF2B5EF4-FFF2-40B4-BE49-F238E27FC236}">
                <a16:creationId xmlns:a16="http://schemas.microsoft.com/office/drawing/2014/main" id="{3C210E2F-B4AE-58E3-BD38-70314D20862F}"/>
              </a:ext>
            </a:extLst>
          </p:cNvPr>
          <p:cNvGraphicFramePr>
            <a:graphicFrameLocks noGrp="1"/>
          </p:cNvGraphicFramePr>
          <p:nvPr>
            <p:ph type="tbl" sz="quarter" idx="12"/>
            <p:extLst>
              <p:ext uri="{D42A27DB-BD31-4B8C-83A1-F6EECF244321}">
                <p14:modId xmlns:p14="http://schemas.microsoft.com/office/powerpoint/2010/main" val="161798803"/>
              </p:ext>
            </p:extLst>
          </p:nvPr>
        </p:nvGraphicFramePr>
        <p:xfrm>
          <a:off x="685800" y="2103438"/>
          <a:ext cx="10828868" cy="4035983"/>
        </p:xfrm>
        <a:graphic>
          <a:graphicData uri="http://schemas.openxmlformats.org/drawingml/2006/table">
            <a:tbl>
              <a:tblPr firstRow="1" bandRow="1">
                <a:tableStyleId>{7E9639D4-E3E2-4D34-9284-5A2195B3D0D7}</a:tableStyleId>
              </a:tblPr>
              <a:tblGrid>
                <a:gridCol w="2707217">
                  <a:extLst>
                    <a:ext uri="{9D8B030D-6E8A-4147-A177-3AD203B41FA5}">
                      <a16:colId xmlns:a16="http://schemas.microsoft.com/office/drawing/2014/main" val="130956065"/>
                    </a:ext>
                  </a:extLst>
                </a:gridCol>
                <a:gridCol w="2707217">
                  <a:extLst>
                    <a:ext uri="{9D8B030D-6E8A-4147-A177-3AD203B41FA5}">
                      <a16:colId xmlns:a16="http://schemas.microsoft.com/office/drawing/2014/main" val="2749965458"/>
                    </a:ext>
                  </a:extLst>
                </a:gridCol>
                <a:gridCol w="2707217">
                  <a:extLst>
                    <a:ext uri="{9D8B030D-6E8A-4147-A177-3AD203B41FA5}">
                      <a16:colId xmlns:a16="http://schemas.microsoft.com/office/drawing/2014/main" val="2116711163"/>
                    </a:ext>
                  </a:extLst>
                </a:gridCol>
                <a:gridCol w="2707217">
                  <a:extLst>
                    <a:ext uri="{9D8B030D-6E8A-4147-A177-3AD203B41FA5}">
                      <a16:colId xmlns:a16="http://schemas.microsoft.com/office/drawing/2014/main" val="1186885001"/>
                    </a:ext>
                  </a:extLst>
                </a:gridCol>
              </a:tblGrid>
              <a:tr h="918860">
                <a:tc>
                  <a:txBody>
                    <a:bodyPr/>
                    <a:lstStyle/>
                    <a:p>
                      <a:pPr algn="ctr"/>
                      <a:r>
                        <a:rPr lang="en-US" dirty="0"/>
                        <a:t>possibility</a:t>
                      </a:r>
                    </a:p>
                  </a:txBody>
                  <a:tcPr anchor="ctr"/>
                </a:tc>
                <a:tc>
                  <a:txBody>
                    <a:bodyPr/>
                    <a:lstStyle/>
                    <a:p>
                      <a:pPr algn="ctr"/>
                      <a:r>
                        <a:rPr lang="en-US" dirty="0"/>
                        <a:t>case</a:t>
                      </a:r>
                    </a:p>
                  </a:txBody>
                  <a:tcPr anchor="ctr"/>
                </a:tc>
                <a:tc>
                  <a:txBody>
                    <a:bodyPr/>
                    <a:lstStyle/>
                    <a:p>
                      <a:pPr algn="ctr"/>
                      <a:r>
                        <a:rPr lang="en-US" dirty="0"/>
                        <a:t>effect</a:t>
                      </a:r>
                    </a:p>
                  </a:txBody>
                  <a:tcPr anchor="ctr"/>
                </a:tc>
                <a:tc>
                  <a:txBody>
                    <a:bodyPr/>
                    <a:lstStyle/>
                    <a:p>
                      <a:pPr algn="ctr"/>
                      <a:r>
                        <a:rPr lang="en-US" dirty="0"/>
                        <a:t>result</a:t>
                      </a:r>
                    </a:p>
                  </a:txBody>
                  <a:tcPr anchor="ctr"/>
                </a:tc>
                <a:extLst>
                  <a:ext uri="{0D108BD9-81ED-4DB2-BD59-A6C34878D82A}">
                    <a16:rowId xmlns:a16="http://schemas.microsoft.com/office/drawing/2014/main" val="3741017008"/>
                  </a:ext>
                </a:extLst>
              </a:tr>
              <a:tr h="556803">
                <a:tc>
                  <a:txBody>
                    <a:bodyPr/>
                    <a:lstStyle/>
                    <a:p>
                      <a:pPr algn="ctr"/>
                      <a:r>
                        <a:rPr lang="en-US" dirty="0"/>
                        <a:t>50%</a:t>
                      </a:r>
                    </a:p>
                  </a:txBody>
                  <a:tcPr anchor="ctr"/>
                </a:tc>
                <a:tc>
                  <a:txBody>
                    <a:bodyPr/>
                    <a:lstStyle/>
                    <a:p>
                      <a:pPr algn="ctr"/>
                      <a:r>
                        <a:rPr lang="en-US" dirty="0"/>
                        <a:t>Lack of maintenance</a:t>
                      </a:r>
                    </a:p>
                  </a:txBody>
                  <a:tcPr anchor="ctr"/>
                </a:tc>
                <a:tc>
                  <a:txBody>
                    <a:bodyPr/>
                    <a:lstStyle/>
                    <a:p>
                      <a:pPr algn="ctr"/>
                      <a:r>
                        <a:rPr lang="en-US" dirty="0"/>
                        <a:t>No update</a:t>
                      </a:r>
                    </a:p>
                  </a:txBody>
                  <a:tcPr anchor="ctr"/>
                </a:tc>
                <a:tc>
                  <a:txBody>
                    <a:bodyPr/>
                    <a:lstStyle/>
                    <a:p>
                      <a:pPr algn="ctr"/>
                      <a:r>
                        <a:rPr lang="en-US" dirty="0"/>
                        <a:t>Project abandon</a:t>
                      </a:r>
                    </a:p>
                  </a:txBody>
                  <a:tcPr anchor="ctr"/>
                </a:tc>
                <a:extLst>
                  <a:ext uri="{0D108BD9-81ED-4DB2-BD59-A6C34878D82A}">
                    <a16:rowId xmlns:a16="http://schemas.microsoft.com/office/drawing/2014/main" val="511888340"/>
                  </a:ext>
                </a:extLst>
              </a:tr>
              <a:tr h="556803">
                <a:tc>
                  <a:txBody>
                    <a:bodyPr/>
                    <a:lstStyle/>
                    <a:p>
                      <a:pPr algn="ctr"/>
                      <a:r>
                        <a:rPr lang="en-US" dirty="0"/>
                        <a:t>20%</a:t>
                      </a:r>
                    </a:p>
                  </a:txBody>
                  <a:tcPr anchor="ctr"/>
                </a:tc>
                <a:tc>
                  <a:txBody>
                    <a:bodyPr/>
                    <a:lstStyle/>
                    <a:p>
                      <a:pPr algn="ctr"/>
                      <a:r>
                        <a:rPr lang="en-US" dirty="0"/>
                        <a:t>Take over by other</a:t>
                      </a:r>
                    </a:p>
                  </a:txBody>
                  <a:tcPr anchor="ctr"/>
                </a:tc>
                <a:tc>
                  <a:txBody>
                    <a:bodyPr/>
                    <a:lstStyle/>
                    <a:p>
                      <a:pPr algn="ctr"/>
                      <a:r>
                        <a:rPr lang="en-US" dirty="0"/>
                        <a:t>He may start a new system</a:t>
                      </a:r>
                    </a:p>
                  </a:txBody>
                  <a:tcPr anchor="ctr"/>
                </a:tc>
                <a:tc>
                  <a:txBody>
                    <a:bodyPr/>
                    <a:lstStyle/>
                    <a:p>
                      <a:pPr algn="ctr"/>
                      <a:r>
                        <a:rPr lang="en-US" dirty="0"/>
                        <a:t>Project abandon</a:t>
                      </a:r>
                    </a:p>
                  </a:txBody>
                  <a:tcPr anchor="ctr"/>
                </a:tc>
                <a:extLst>
                  <a:ext uri="{0D108BD9-81ED-4DB2-BD59-A6C34878D82A}">
                    <a16:rowId xmlns:a16="http://schemas.microsoft.com/office/drawing/2014/main" val="3937089168"/>
                  </a:ext>
                </a:extLst>
              </a:tr>
              <a:tr h="556803">
                <a:tc>
                  <a:txBody>
                    <a:bodyPr/>
                    <a:lstStyle/>
                    <a:p>
                      <a:pPr algn="ctr"/>
                      <a:r>
                        <a:rPr lang="en-US" dirty="0"/>
                        <a:t>15%</a:t>
                      </a:r>
                    </a:p>
                  </a:txBody>
                  <a:tcPr anchor="ctr"/>
                </a:tc>
                <a:tc>
                  <a:txBody>
                    <a:bodyPr/>
                    <a:lstStyle/>
                    <a:p>
                      <a:pPr algn="ctr"/>
                      <a:r>
                        <a:rPr lang="en-US" dirty="0"/>
                        <a:t>Project continue with good management</a:t>
                      </a:r>
                    </a:p>
                  </a:txBody>
                  <a:tcPr anchor="ctr"/>
                </a:tc>
                <a:tc>
                  <a:txBody>
                    <a:bodyPr/>
                    <a:lstStyle/>
                    <a:p>
                      <a:pPr algn="ctr"/>
                      <a:r>
                        <a:rPr lang="en-US" dirty="0"/>
                        <a:t>System keep update</a:t>
                      </a:r>
                    </a:p>
                  </a:txBody>
                  <a:tcPr anchor="ctr"/>
                </a:tc>
                <a:tc>
                  <a:txBody>
                    <a:bodyPr/>
                    <a:lstStyle/>
                    <a:p>
                      <a:pPr algn="ctr"/>
                      <a:r>
                        <a:rPr lang="en-US" dirty="0"/>
                        <a:t>Project keep developing</a:t>
                      </a:r>
                    </a:p>
                  </a:txBody>
                  <a:tcPr anchor="ctr"/>
                </a:tc>
                <a:extLst>
                  <a:ext uri="{0D108BD9-81ED-4DB2-BD59-A6C34878D82A}">
                    <a16:rowId xmlns:a16="http://schemas.microsoft.com/office/drawing/2014/main" val="1031597798"/>
                  </a:ext>
                </a:extLst>
              </a:tr>
              <a:tr h="556803">
                <a:tc>
                  <a:txBody>
                    <a:bodyPr/>
                    <a:lstStyle/>
                    <a:p>
                      <a:pPr algn="ctr"/>
                      <a:r>
                        <a:rPr lang="en-US" dirty="0"/>
                        <a:t>10%</a:t>
                      </a:r>
                    </a:p>
                  </a:txBody>
                  <a:tcPr anchor="ctr"/>
                </a:tc>
                <a:tc>
                  <a:txBody>
                    <a:bodyPr/>
                    <a:lstStyle/>
                    <a:p>
                      <a:pPr algn="ctr"/>
                      <a:r>
                        <a:rPr lang="en-US" dirty="0"/>
                        <a:t>Project take over by a senior developer</a:t>
                      </a:r>
                    </a:p>
                  </a:txBody>
                  <a:tcPr anchor="ctr"/>
                </a:tc>
                <a:tc>
                  <a:txBody>
                    <a:bodyPr/>
                    <a:lstStyle/>
                    <a:p>
                      <a:pPr algn="ctr"/>
                      <a:r>
                        <a:rPr lang="en-US" dirty="0"/>
                        <a:t>System modify with better structure</a:t>
                      </a:r>
                    </a:p>
                  </a:txBody>
                  <a:tcPr anchor="ctr"/>
                </a:tc>
                <a:tc>
                  <a:txBody>
                    <a:bodyPr/>
                    <a:lstStyle/>
                    <a:p>
                      <a:pPr algn="ctr"/>
                      <a:r>
                        <a:rPr lang="en-US" dirty="0"/>
                        <a:t>Project grown even better</a:t>
                      </a:r>
                    </a:p>
                  </a:txBody>
                  <a:tcPr anchor="ctr"/>
                </a:tc>
                <a:extLst>
                  <a:ext uri="{0D108BD9-81ED-4DB2-BD59-A6C34878D82A}">
                    <a16:rowId xmlns:a16="http://schemas.microsoft.com/office/drawing/2014/main" val="1194376521"/>
                  </a:ext>
                </a:extLst>
              </a:tr>
              <a:tr h="556803">
                <a:tc>
                  <a:txBody>
                    <a:bodyPr/>
                    <a:lstStyle/>
                    <a:p>
                      <a:pPr algn="ctr"/>
                      <a:r>
                        <a:rPr lang="en-US" dirty="0"/>
                        <a:t>5%</a:t>
                      </a:r>
                    </a:p>
                  </a:txBody>
                  <a:tcPr anchor="ctr"/>
                </a:tc>
                <a:tc>
                  <a:txBody>
                    <a:bodyPr/>
                    <a:lstStyle/>
                    <a:p>
                      <a:pPr algn="ctr"/>
                      <a:r>
                        <a:rPr lang="en-US" dirty="0"/>
                        <a:t>I get a contract </a:t>
                      </a:r>
                    </a:p>
                  </a:txBody>
                  <a:tcPr anchor="ctr"/>
                </a:tc>
                <a:tc>
                  <a:txBody>
                    <a:bodyPr/>
                    <a:lstStyle/>
                    <a:p>
                      <a:pPr algn="ctr"/>
                      <a:r>
                        <a:rPr lang="en-US" dirty="0"/>
                        <a:t>Continue the system on its own track	</a:t>
                      </a:r>
                    </a:p>
                  </a:txBody>
                  <a:tcPr anchor="ctr"/>
                </a:tc>
                <a:tc>
                  <a:txBody>
                    <a:bodyPr/>
                    <a:lstStyle/>
                    <a:p>
                      <a:pPr algn="ctr"/>
                      <a:r>
                        <a:rPr lang="en-US" dirty="0"/>
                        <a:t>Project completed as planned</a:t>
                      </a:r>
                    </a:p>
                  </a:txBody>
                  <a:tcPr anchor="ctr"/>
                </a:tc>
                <a:extLst>
                  <a:ext uri="{0D108BD9-81ED-4DB2-BD59-A6C34878D82A}">
                    <a16:rowId xmlns:a16="http://schemas.microsoft.com/office/drawing/2014/main" val="1918266800"/>
                  </a:ext>
                </a:extLst>
              </a:tr>
            </a:tbl>
          </a:graphicData>
        </a:graphic>
      </p:graphicFrame>
    </p:spTree>
    <p:extLst>
      <p:ext uri="{BB962C8B-B14F-4D97-AF65-F5344CB8AC3E}">
        <p14:creationId xmlns:p14="http://schemas.microsoft.com/office/powerpoint/2010/main" val="39434109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 person standing on a spiral staircase">
            <a:extLst>
              <a:ext uri="{FF2B5EF4-FFF2-40B4-BE49-F238E27FC236}">
                <a16:creationId xmlns:a16="http://schemas.microsoft.com/office/drawing/2014/main" id="{8519191A-B0D9-CFD8-E089-8A6ECDC4958C}"/>
              </a:ext>
            </a:extLst>
          </p:cNvPr>
          <p:cNvPicPr>
            <a:picLocks noGrp="1" noChangeAspect="1"/>
          </p:cNvPicPr>
          <p:nvPr>
            <p:ph type="pic" sz="quarter" idx="10"/>
          </p:nvPr>
        </p:nvPicPr>
        <p:blipFill>
          <a:blip r:embed="rId3">
            <a:duotone>
              <a:schemeClr val="accent1">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Lst>
          </a:blip>
          <a:srcRect l="23" r="23"/>
          <a:stretch/>
        </p:blipFill>
        <p:spPr>
          <a:xfrm>
            <a:off x="3523091" y="3427812"/>
            <a:ext cx="5143494" cy="3430188"/>
          </a:xfrm>
        </p:spPr>
      </p:pic>
      <p:sp>
        <p:nvSpPr>
          <p:cNvPr id="3" name="Title 2">
            <a:extLst>
              <a:ext uri="{FF2B5EF4-FFF2-40B4-BE49-F238E27FC236}">
                <a16:creationId xmlns:a16="http://schemas.microsoft.com/office/drawing/2014/main" id="{B27C4A00-6204-4111-3D1E-D4DFA3FA8113}"/>
              </a:ext>
            </a:extLst>
          </p:cNvPr>
          <p:cNvSpPr>
            <a:spLocks noGrp="1"/>
          </p:cNvSpPr>
          <p:nvPr>
            <p:ph type="ctrTitle"/>
          </p:nvPr>
        </p:nvSpPr>
        <p:spPr>
          <a:xfrm>
            <a:off x="685799" y="685798"/>
            <a:ext cx="10058400" cy="3266440"/>
          </a:xfrm>
        </p:spPr>
        <p:txBody>
          <a:bodyPr/>
          <a:lstStyle/>
          <a:p>
            <a:r>
              <a:rPr lang="en-US" dirty="0"/>
              <a:t>My solutions</a:t>
            </a:r>
          </a:p>
        </p:txBody>
      </p:sp>
    </p:spTree>
    <p:extLst>
      <p:ext uri="{BB962C8B-B14F-4D97-AF65-F5344CB8AC3E}">
        <p14:creationId xmlns:p14="http://schemas.microsoft.com/office/powerpoint/2010/main" val="13141303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8750B-D232-4688-407A-DAC2407E279C}"/>
              </a:ext>
            </a:extLst>
          </p:cNvPr>
          <p:cNvSpPr>
            <a:spLocks noGrp="1"/>
          </p:cNvSpPr>
          <p:nvPr>
            <p:ph type="title"/>
          </p:nvPr>
        </p:nvSpPr>
        <p:spPr>
          <a:xfrm>
            <a:off x="677334" y="694944"/>
            <a:ext cx="9584266" cy="1387852"/>
          </a:xfrm>
        </p:spPr>
        <p:txBody>
          <a:bodyPr/>
          <a:lstStyle/>
          <a:p>
            <a:r>
              <a:rPr lang="en-US" dirty="0"/>
              <a:t>Solution</a:t>
            </a:r>
          </a:p>
        </p:txBody>
      </p:sp>
      <p:sp>
        <p:nvSpPr>
          <p:cNvPr id="11" name="Content Placeholder 10">
            <a:extLst>
              <a:ext uri="{FF2B5EF4-FFF2-40B4-BE49-F238E27FC236}">
                <a16:creationId xmlns:a16="http://schemas.microsoft.com/office/drawing/2014/main" id="{56DA1357-F081-D7F6-4FB3-08E62F6C3A41}"/>
              </a:ext>
            </a:extLst>
          </p:cNvPr>
          <p:cNvSpPr>
            <a:spLocks noGrp="1"/>
          </p:cNvSpPr>
          <p:nvPr>
            <p:ph sz="quarter" idx="12"/>
          </p:nvPr>
        </p:nvSpPr>
        <p:spPr>
          <a:xfrm>
            <a:off x="677334" y="2552698"/>
            <a:ext cx="5964766" cy="3083217"/>
          </a:xfrm>
        </p:spPr>
        <p:txBody>
          <a:bodyPr/>
          <a:lstStyle/>
          <a:p>
            <a:r>
              <a:rPr lang="en-US" dirty="0"/>
              <a:t>I try to make a set of documentation for other to take over the development process</a:t>
            </a:r>
          </a:p>
          <a:p>
            <a:r>
              <a:rPr lang="en-US" dirty="0"/>
              <a:t>I try to finish it as much as possible</a:t>
            </a:r>
          </a:p>
          <a:p>
            <a:r>
              <a:rPr lang="en-US" dirty="0"/>
              <a:t>Contact me after resign</a:t>
            </a:r>
          </a:p>
        </p:txBody>
      </p:sp>
      <p:sp>
        <p:nvSpPr>
          <p:cNvPr id="36" name="Content Placeholder 35">
            <a:extLst>
              <a:ext uri="{FF2B5EF4-FFF2-40B4-BE49-F238E27FC236}">
                <a16:creationId xmlns:a16="http://schemas.microsoft.com/office/drawing/2014/main" id="{735FF7FE-86A0-34D0-5382-E2CB802957BB}"/>
              </a:ext>
            </a:extLst>
          </p:cNvPr>
          <p:cNvSpPr>
            <a:spLocks noGrp="1"/>
          </p:cNvSpPr>
          <p:nvPr>
            <p:ph sz="quarter" idx="13"/>
          </p:nvPr>
        </p:nvSpPr>
        <p:spPr>
          <a:xfrm>
            <a:off x="7656513" y="2552699"/>
            <a:ext cx="3842913" cy="3083216"/>
          </a:xfrm>
        </p:spPr>
        <p:txBody>
          <a:bodyPr/>
          <a:lstStyle/>
          <a:p>
            <a:r>
              <a:rPr lang="en-US" dirty="0"/>
              <a:t>Time is not </a:t>
            </a:r>
            <a:r>
              <a:rPr lang="en-US" dirty="0" err="1"/>
              <a:t>enought</a:t>
            </a:r>
            <a:endParaRPr lang="en-US" dirty="0"/>
          </a:p>
        </p:txBody>
      </p:sp>
    </p:spTree>
    <p:extLst>
      <p:ext uri="{BB962C8B-B14F-4D97-AF65-F5344CB8AC3E}">
        <p14:creationId xmlns:p14="http://schemas.microsoft.com/office/powerpoint/2010/main" val="2363995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B4EB3-85F1-8A77-09E4-9D41686BDAF4}"/>
              </a:ext>
            </a:extLst>
          </p:cNvPr>
          <p:cNvSpPr>
            <a:spLocks noGrp="1"/>
          </p:cNvSpPr>
          <p:nvPr>
            <p:ph type="ctrTitle"/>
          </p:nvPr>
        </p:nvSpPr>
        <p:spPr>
          <a:xfrm>
            <a:off x="685800" y="685799"/>
            <a:ext cx="10058400" cy="4572000"/>
          </a:xfrm>
        </p:spPr>
        <p:txBody>
          <a:bodyPr/>
          <a:lstStyle/>
          <a:p>
            <a:r>
              <a:rPr lang="en-US" dirty="0"/>
              <a:t>Thank you</a:t>
            </a:r>
          </a:p>
        </p:txBody>
      </p:sp>
      <p:sp>
        <p:nvSpPr>
          <p:cNvPr id="3" name="Subtitle 2">
            <a:extLst>
              <a:ext uri="{FF2B5EF4-FFF2-40B4-BE49-F238E27FC236}">
                <a16:creationId xmlns:a16="http://schemas.microsoft.com/office/drawing/2014/main" id="{FB1FE37F-A983-EE97-55B3-FC18A8719DCE}"/>
              </a:ext>
            </a:extLst>
          </p:cNvPr>
          <p:cNvSpPr>
            <a:spLocks noGrp="1"/>
          </p:cNvSpPr>
          <p:nvPr>
            <p:ph type="subTitle" idx="1"/>
          </p:nvPr>
        </p:nvSpPr>
        <p:spPr>
          <a:xfrm>
            <a:off x="685799" y="5257798"/>
            <a:ext cx="10820397" cy="911425"/>
          </a:xfrm>
        </p:spPr>
        <p:txBody>
          <a:bodyPr>
            <a:normAutofit/>
          </a:bodyPr>
          <a:lstStyle/>
          <a:p>
            <a:r>
              <a:rPr lang="en-US"/>
              <a:t>NG JUN KAI</a:t>
            </a:r>
            <a:endParaRPr lang="en-US" dirty="0"/>
          </a:p>
        </p:txBody>
      </p:sp>
    </p:spTree>
    <p:extLst>
      <p:ext uri="{BB962C8B-B14F-4D97-AF65-F5344CB8AC3E}">
        <p14:creationId xmlns:p14="http://schemas.microsoft.com/office/powerpoint/2010/main" val="27671287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648F2-D2C6-2AC5-DB3B-C7AB67FC8A33}"/>
              </a:ext>
            </a:extLst>
          </p:cNvPr>
          <p:cNvSpPr>
            <a:spLocks noGrp="1"/>
          </p:cNvSpPr>
          <p:nvPr>
            <p:ph type="title"/>
          </p:nvPr>
        </p:nvSpPr>
        <p:spPr>
          <a:xfrm>
            <a:off x="677334" y="694944"/>
            <a:ext cx="3789177" cy="4572000"/>
          </a:xfrm>
        </p:spPr>
        <p:txBody>
          <a:bodyPr/>
          <a:lstStyle/>
          <a:p>
            <a:r>
              <a:rPr lang="en-US" dirty="0"/>
              <a:t>Agenda</a:t>
            </a:r>
          </a:p>
        </p:txBody>
      </p:sp>
      <p:sp>
        <p:nvSpPr>
          <p:cNvPr id="5" name="Content Placeholder 4">
            <a:extLst>
              <a:ext uri="{FF2B5EF4-FFF2-40B4-BE49-F238E27FC236}">
                <a16:creationId xmlns:a16="http://schemas.microsoft.com/office/drawing/2014/main" id="{E7FA86E3-B05F-1FAF-FE02-9EF319E0708B}"/>
              </a:ext>
            </a:extLst>
          </p:cNvPr>
          <p:cNvSpPr>
            <a:spLocks noGrp="1"/>
          </p:cNvSpPr>
          <p:nvPr>
            <p:ph idx="1"/>
          </p:nvPr>
        </p:nvSpPr>
        <p:spPr>
          <a:xfrm>
            <a:off x="5753101" y="694945"/>
            <a:ext cx="4297680" cy="5468112"/>
          </a:xfrm>
        </p:spPr>
        <p:txBody>
          <a:bodyPr/>
          <a:lstStyle/>
          <a:p>
            <a:r>
              <a:rPr lang="en-US" dirty="0"/>
              <a:t>Function explain</a:t>
            </a:r>
          </a:p>
          <a:p>
            <a:r>
              <a:rPr lang="en-US" dirty="0"/>
              <a:t>Future expect</a:t>
            </a:r>
          </a:p>
          <a:p>
            <a:r>
              <a:rPr lang="en-US" altLang="zh-CN" dirty="0"/>
              <a:t>Defect</a:t>
            </a:r>
            <a:endParaRPr lang="en-US" dirty="0"/>
          </a:p>
          <a:p>
            <a:r>
              <a:rPr lang="en-US" dirty="0"/>
              <a:t>Solution</a:t>
            </a:r>
          </a:p>
        </p:txBody>
      </p:sp>
    </p:spTree>
    <p:extLst>
      <p:ext uri="{BB962C8B-B14F-4D97-AF65-F5344CB8AC3E}">
        <p14:creationId xmlns:p14="http://schemas.microsoft.com/office/powerpoint/2010/main" val="3759261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65CC0-8736-1DCB-1F83-598FE73C1B55}"/>
              </a:ext>
            </a:extLst>
          </p:cNvPr>
          <p:cNvSpPr>
            <a:spLocks noGrp="1"/>
          </p:cNvSpPr>
          <p:nvPr>
            <p:ph type="ctrTitle"/>
          </p:nvPr>
        </p:nvSpPr>
        <p:spPr>
          <a:xfrm>
            <a:off x="685799" y="685798"/>
            <a:ext cx="10058400" cy="4572000"/>
          </a:xfrm>
        </p:spPr>
        <p:txBody>
          <a:bodyPr/>
          <a:lstStyle/>
          <a:p>
            <a:r>
              <a:rPr lang="en-US" dirty="0"/>
              <a:t>Function - registration</a:t>
            </a:r>
          </a:p>
        </p:txBody>
      </p:sp>
      <p:sp>
        <p:nvSpPr>
          <p:cNvPr id="3" name="Subtitle 2">
            <a:extLst>
              <a:ext uri="{FF2B5EF4-FFF2-40B4-BE49-F238E27FC236}">
                <a16:creationId xmlns:a16="http://schemas.microsoft.com/office/drawing/2014/main" id="{6929E63A-62C3-DAC1-F330-50C1CC40C095}"/>
              </a:ext>
            </a:extLst>
          </p:cNvPr>
          <p:cNvSpPr>
            <a:spLocks noGrp="1"/>
          </p:cNvSpPr>
          <p:nvPr>
            <p:ph type="subTitle" idx="1"/>
          </p:nvPr>
        </p:nvSpPr>
        <p:spPr>
          <a:xfrm>
            <a:off x="685799" y="5267956"/>
            <a:ext cx="10058400" cy="914400"/>
          </a:xfrm>
        </p:spPr>
        <p:txBody>
          <a:bodyPr>
            <a:normAutofit/>
          </a:bodyPr>
          <a:lstStyle/>
          <a:p>
            <a:r>
              <a:rPr lang="en-US" dirty="0"/>
              <a:t>Register team and event</a:t>
            </a:r>
          </a:p>
        </p:txBody>
      </p:sp>
    </p:spTree>
    <p:extLst>
      <p:ext uri="{BB962C8B-B14F-4D97-AF65-F5344CB8AC3E}">
        <p14:creationId xmlns:p14="http://schemas.microsoft.com/office/powerpoint/2010/main" val="1188321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677334" y="694944"/>
            <a:ext cx="3789177" cy="4572000"/>
          </a:xfrm>
          <a:noFill/>
        </p:spPr>
        <p:txBody>
          <a:bodyPr>
            <a:noAutofit/>
          </a:bodyPr>
          <a:lstStyle/>
          <a:p>
            <a:pPr>
              <a:lnSpc>
                <a:spcPct val="100000"/>
              </a:lnSpc>
            </a:pPr>
            <a:r>
              <a:rPr lang="en-US" dirty="0"/>
              <a:t>Register team</a:t>
            </a:r>
            <a:br>
              <a:rPr lang="en-US" dirty="0"/>
            </a:br>
            <a:br>
              <a:rPr lang="en-US" sz="2000" dirty="0"/>
            </a:br>
            <a:r>
              <a:rPr lang="en-US" sz="2000" b="0" dirty="0" err="1"/>
              <a:t>Team</a:t>
            </a:r>
            <a:r>
              <a:rPr lang="en-US" sz="2000" b="0" dirty="0"/>
              <a:t> is register as an independence object in the system. Only when they need to join a event, another object that inherit it will be create and same goes for match team. For every match, there are two new teams object created.</a:t>
            </a:r>
            <a:endParaRPr lang="en-US" b="0" dirty="0"/>
          </a:p>
        </p:txBody>
      </p:sp>
      <p:graphicFrame>
        <p:nvGraphicFramePr>
          <p:cNvPr id="4" name="Content Placeholder 3">
            <a:extLst>
              <a:ext uri="{FF2B5EF4-FFF2-40B4-BE49-F238E27FC236}">
                <a16:creationId xmlns:a16="http://schemas.microsoft.com/office/drawing/2014/main" id="{0E88B333-3F46-05B2-C11B-7B334333B6E8}"/>
              </a:ext>
            </a:extLst>
          </p:cNvPr>
          <p:cNvGraphicFramePr>
            <a:graphicFrameLocks noGrp="1"/>
          </p:cNvGraphicFramePr>
          <p:nvPr>
            <p:ph idx="1"/>
            <p:extLst>
              <p:ext uri="{D42A27DB-BD31-4B8C-83A1-F6EECF244321}">
                <p14:modId xmlns:p14="http://schemas.microsoft.com/office/powerpoint/2010/main" val="622165507"/>
              </p:ext>
            </p:extLst>
          </p:nvPr>
        </p:nvGraphicFramePr>
        <p:xfrm>
          <a:off x="5753100" y="695325"/>
          <a:ext cx="4572000" cy="5467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666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DD6A8-6FA8-F972-AAD2-741B9BF2C81A}"/>
              </a:ext>
            </a:extLst>
          </p:cNvPr>
          <p:cNvSpPr>
            <a:spLocks noGrp="1"/>
          </p:cNvSpPr>
          <p:nvPr>
            <p:ph type="ctrTitle"/>
          </p:nvPr>
        </p:nvSpPr>
        <p:spPr>
          <a:xfrm>
            <a:off x="2283137" y="400925"/>
            <a:ext cx="8913947" cy="4061745"/>
          </a:xfrm>
        </p:spPr>
        <p:txBody>
          <a:bodyPr anchor="b" anchorCtr="0"/>
          <a:lstStyle/>
          <a:p>
            <a:r>
              <a:rPr lang="en-US" dirty="0"/>
              <a:t>Register event</a:t>
            </a:r>
          </a:p>
        </p:txBody>
      </p:sp>
      <p:sp>
        <p:nvSpPr>
          <p:cNvPr id="3" name="Subtitle 2">
            <a:extLst>
              <a:ext uri="{FF2B5EF4-FFF2-40B4-BE49-F238E27FC236}">
                <a16:creationId xmlns:a16="http://schemas.microsoft.com/office/drawing/2014/main" id="{CEEC6127-908D-01C6-5422-BC2838C6323F}"/>
              </a:ext>
            </a:extLst>
          </p:cNvPr>
          <p:cNvSpPr>
            <a:spLocks noGrp="1"/>
          </p:cNvSpPr>
          <p:nvPr>
            <p:ph type="subTitle" idx="1"/>
          </p:nvPr>
        </p:nvSpPr>
        <p:spPr>
          <a:xfrm>
            <a:off x="2283140" y="4519311"/>
            <a:ext cx="8913949" cy="1657202"/>
          </a:xfrm>
        </p:spPr>
        <p:txBody>
          <a:bodyPr anchor="t" anchorCtr="0">
            <a:normAutofit/>
          </a:bodyPr>
          <a:lstStyle/>
          <a:p>
            <a:r>
              <a:rPr lang="en-US" dirty="0"/>
              <a:t>Input the basic info of an event</a:t>
            </a:r>
          </a:p>
        </p:txBody>
      </p:sp>
      <p:pic>
        <p:nvPicPr>
          <p:cNvPr id="22" name="Picture Placeholder 21" descr="A person typing on a computer">
            <a:extLst>
              <a:ext uri="{FF2B5EF4-FFF2-40B4-BE49-F238E27FC236}">
                <a16:creationId xmlns:a16="http://schemas.microsoft.com/office/drawing/2014/main" id="{BB5EA285-56AA-74C5-2380-BA7A6930FA7F}"/>
              </a:ext>
            </a:extLst>
          </p:cNvPr>
          <p:cNvPicPr>
            <a:picLocks noGrp="1" noChangeAspect="1"/>
          </p:cNvPicPr>
          <p:nvPr>
            <p:ph type="pic" sz="quarter" idx="10"/>
          </p:nvPr>
        </p:nvPicPr>
        <p:blipFill>
          <a:blip r:embed="rId3">
            <a:duotone>
              <a:schemeClr val="accent1">
                <a:shade val="45000"/>
                <a:satMod val="135000"/>
              </a:schemeClr>
              <a:prstClr val="white"/>
            </a:duotone>
          </a:blip>
          <a:srcRect l="41445" r="41445"/>
          <a:stretch/>
        </p:blipFill>
        <p:spPr>
          <a:xfrm>
            <a:off x="2" y="972878"/>
            <a:ext cx="1264455" cy="4926287"/>
          </a:xfrm>
        </p:spPr>
      </p:pic>
    </p:spTree>
    <p:extLst>
      <p:ext uri="{BB962C8B-B14F-4D97-AF65-F5344CB8AC3E}">
        <p14:creationId xmlns:p14="http://schemas.microsoft.com/office/powerpoint/2010/main" val="3317929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BAF86FF-CB02-675F-64AB-ECCB58C19040}"/>
              </a:ext>
            </a:extLst>
          </p:cNvPr>
          <p:cNvSpPr>
            <a:spLocks noGrp="1"/>
          </p:cNvSpPr>
          <p:nvPr>
            <p:ph type="title"/>
          </p:nvPr>
        </p:nvSpPr>
        <p:spPr>
          <a:xfrm>
            <a:off x="677334" y="694944"/>
            <a:ext cx="3931919" cy="2763442"/>
          </a:xfrm>
        </p:spPr>
        <p:txBody>
          <a:bodyPr/>
          <a:lstStyle/>
          <a:p>
            <a:r>
              <a:rPr lang="en-US" dirty="0"/>
              <a:t>Event and match</a:t>
            </a:r>
          </a:p>
        </p:txBody>
      </p:sp>
      <p:sp>
        <p:nvSpPr>
          <p:cNvPr id="5" name="Subtitle 4">
            <a:extLst>
              <a:ext uri="{FF2B5EF4-FFF2-40B4-BE49-F238E27FC236}">
                <a16:creationId xmlns:a16="http://schemas.microsoft.com/office/drawing/2014/main" id="{2944C77A-F0DD-CB80-032E-5BD0B24FED0C}"/>
              </a:ext>
            </a:extLst>
          </p:cNvPr>
          <p:cNvSpPr>
            <a:spLocks noGrp="1"/>
          </p:cNvSpPr>
          <p:nvPr>
            <p:ph type="subTitle" idx="12"/>
          </p:nvPr>
        </p:nvSpPr>
        <p:spPr>
          <a:xfrm>
            <a:off x="5753101" y="694944"/>
            <a:ext cx="4805362" cy="1211575"/>
          </a:xfrm>
        </p:spPr>
        <p:txBody>
          <a:bodyPr/>
          <a:lstStyle/>
          <a:p>
            <a:r>
              <a:rPr lang="en-US" dirty="0"/>
              <a:t>Product launch timeline</a:t>
            </a:r>
          </a:p>
        </p:txBody>
      </p:sp>
      <p:sp>
        <p:nvSpPr>
          <p:cNvPr id="2" name="Content Placeholder 1">
            <a:extLst>
              <a:ext uri="{FF2B5EF4-FFF2-40B4-BE49-F238E27FC236}">
                <a16:creationId xmlns:a16="http://schemas.microsoft.com/office/drawing/2014/main" id="{DA01336A-D65B-D2B1-839C-062AC3C4AC42}"/>
              </a:ext>
            </a:extLst>
          </p:cNvPr>
          <p:cNvSpPr>
            <a:spLocks noGrp="1"/>
          </p:cNvSpPr>
          <p:nvPr>
            <p:ph idx="14"/>
          </p:nvPr>
        </p:nvSpPr>
        <p:spPr>
          <a:xfrm>
            <a:off x="677333" y="3607903"/>
            <a:ext cx="3931920" cy="2572122"/>
          </a:xfrm>
        </p:spPr>
        <p:txBody>
          <a:bodyPr>
            <a:normAutofit/>
          </a:bodyPr>
          <a:lstStyle/>
          <a:p>
            <a:r>
              <a:rPr lang="en-US" dirty="0"/>
              <a:t>A match generate function is included to generate matches according to rules, candidate number and hall.</a:t>
            </a:r>
          </a:p>
        </p:txBody>
      </p:sp>
      <p:graphicFrame>
        <p:nvGraphicFramePr>
          <p:cNvPr id="6" name="Content Placeholder 5" descr="A timeline of the product launch">
            <a:extLst>
              <a:ext uri="{FF2B5EF4-FFF2-40B4-BE49-F238E27FC236}">
                <a16:creationId xmlns:a16="http://schemas.microsoft.com/office/drawing/2014/main" id="{8327A36D-380B-3DEE-7048-3146D87FC20F}"/>
              </a:ext>
            </a:extLst>
          </p:cNvPr>
          <p:cNvGraphicFramePr>
            <a:graphicFrameLocks noGrp="1"/>
          </p:cNvGraphicFramePr>
          <p:nvPr>
            <p:ph idx="1"/>
            <p:extLst>
              <p:ext uri="{D42A27DB-BD31-4B8C-83A1-F6EECF244321}">
                <p14:modId xmlns:p14="http://schemas.microsoft.com/office/powerpoint/2010/main" val="3667800618"/>
              </p:ext>
            </p:extLst>
          </p:nvPr>
        </p:nvGraphicFramePr>
        <p:xfrm>
          <a:off x="5753100" y="2157413"/>
          <a:ext cx="5753100" cy="4005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60220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539E868-C38F-BE6F-C489-F81E4EA421B8}"/>
              </a:ext>
            </a:extLst>
          </p:cNvPr>
          <p:cNvSpPr>
            <a:spLocks noGrp="1"/>
          </p:cNvSpPr>
          <p:nvPr>
            <p:ph type="title"/>
          </p:nvPr>
        </p:nvSpPr>
        <p:spPr>
          <a:xfrm>
            <a:off x="677334" y="694944"/>
            <a:ext cx="5880629" cy="1690444"/>
          </a:xfrm>
        </p:spPr>
        <p:txBody>
          <a:bodyPr/>
          <a:lstStyle/>
          <a:p>
            <a:r>
              <a:rPr lang="en-US" dirty="0"/>
              <a:t>timeline</a:t>
            </a:r>
          </a:p>
        </p:txBody>
      </p:sp>
      <p:sp>
        <p:nvSpPr>
          <p:cNvPr id="2" name="Content Placeholder 1">
            <a:extLst>
              <a:ext uri="{FF2B5EF4-FFF2-40B4-BE49-F238E27FC236}">
                <a16:creationId xmlns:a16="http://schemas.microsoft.com/office/drawing/2014/main" id="{4AF53888-D548-07B3-4DD3-A6B963163C0C}"/>
              </a:ext>
            </a:extLst>
          </p:cNvPr>
          <p:cNvSpPr>
            <a:spLocks noGrp="1"/>
          </p:cNvSpPr>
          <p:nvPr>
            <p:ph idx="14"/>
          </p:nvPr>
        </p:nvSpPr>
        <p:spPr>
          <a:xfrm>
            <a:off x="677334" y="2476239"/>
            <a:ext cx="10846072" cy="3265800"/>
          </a:xfrm>
        </p:spPr>
        <p:txBody>
          <a:bodyPr/>
          <a:lstStyle/>
          <a:p>
            <a:r>
              <a:rPr lang="en-US" dirty="0"/>
              <a:t>Record every action that happen according to time, like shot, saved, yellow card</a:t>
            </a:r>
          </a:p>
          <a:p>
            <a:r>
              <a:rPr lang="en-US" dirty="0"/>
              <a:t>Flexibility, time is nullable, input can be just shot with goal to show point only.</a:t>
            </a:r>
          </a:p>
          <a:p>
            <a:endParaRPr lang="en-US" dirty="0"/>
          </a:p>
        </p:txBody>
      </p:sp>
    </p:spTree>
    <p:extLst>
      <p:ext uri="{BB962C8B-B14F-4D97-AF65-F5344CB8AC3E}">
        <p14:creationId xmlns:p14="http://schemas.microsoft.com/office/powerpoint/2010/main" val="2203045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B82597-286C-2586-C28C-AE1109708A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DBD4D9-BE77-6F0A-E184-4E4F81078997}"/>
              </a:ext>
            </a:extLst>
          </p:cNvPr>
          <p:cNvSpPr>
            <a:spLocks noGrp="1"/>
          </p:cNvSpPr>
          <p:nvPr>
            <p:ph type="ctrTitle"/>
          </p:nvPr>
        </p:nvSpPr>
        <p:spPr>
          <a:xfrm>
            <a:off x="2283137" y="400925"/>
            <a:ext cx="8913947" cy="4061745"/>
          </a:xfrm>
        </p:spPr>
        <p:txBody>
          <a:bodyPr anchor="b" anchorCtr="0"/>
          <a:lstStyle/>
          <a:p>
            <a:r>
              <a:rPr lang="en-US" dirty="0"/>
              <a:t>Report print</a:t>
            </a:r>
          </a:p>
        </p:txBody>
      </p:sp>
      <p:sp>
        <p:nvSpPr>
          <p:cNvPr id="3" name="Subtitle 2">
            <a:extLst>
              <a:ext uri="{FF2B5EF4-FFF2-40B4-BE49-F238E27FC236}">
                <a16:creationId xmlns:a16="http://schemas.microsoft.com/office/drawing/2014/main" id="{3B8BB4D6-6CFC-DE89-F038-48D953F778D9}"/>
              </a:ext>
            </a:extLst>
          </p:cNvPr>
          <p:cNvSpPr>
            <a:spLocks noGrp="1"/>
          </p:cNvSpPr>
          <p:nvPr>
            <p:ph type="subTitle" idx="1"/>
          </p:nvPr>
        </p:nvSpPr>
        <p:spPr>
          <a:xfrm>
            <a:off x="2283140" y="4519311"/>
            <a:ext cx="8913949" cy="1657202"/>
          </a:xfrm>
        </p:spPr>
        <p:txBody>
          <a:bodyPr anchor="t" anchorCtr="0">
            <a:normAutofit/>
          </a:bodyPr>
          <a:lstStyle/>
          <a:p>
            <a:r>
              <a:rPr lang="en-US" dirty="0"/>
              <a:t>Simplest way</a:t>
            </a:r>
          </a:p>
        </p:txBody>
      </p:sp>
      <p:pic>
        <p:nvPicPr>
          <p:cNvPr id="22" name="Picture Placeholder 21" descr="A person typing on a computer">
            <a:extLst>
              <a:ext uri="{FF2B5EF4-FFF2-40B4-BE49-F238E27FC236}">
                <a16:creationId xmlns:a16="http://schemas.microsoft.com/office/drawing/2014/main" id="{1630F770-15B6-0DAC-2305-692FE4BB02B3}"/>
              </a:ext>
            </a:extLst>
          </p:cNvPr>
          <p:cNvPicPr>
            <a:picLocks noGrp="1" noChangeAspect="1"/>
          </p:cNvPicPr>
          <p:nvPr>
            <p:ph type="pic" sz="quarter" idx="10"/>
          </p:nvPr>
        </p:nvPicPr>
        <p:blipFill>
          <a:blip r:embed="rId3">
            <a:duotone>
              <a:schemeClr val="accent1">
                <a:shade val="45000"/>
                <a:satMod val="135000"/>
              </a:schemeClr>
              <a:prstClr val="white"/>
            </a:duotone>
          </a:blip>
          <a:srcRect l="41445" r="41445"/>
          <a:stretch/>
        </p:blipFill>
        <p:spPr>
          <a:xfrm>
            <a:off x="2" y="972878"/>
            <a:ext cx="1264455" cy="4926287"/>
          </a:xfrm>
        </p:spPr>
      </p:pic>
    </p:spTree>
    <p:extLst>
      <p:ext uri="{BB962C8B-B14F-4D97-AF65-F5344CB8AC3E}">
        <p14:creationId xmlns:p14="http://schemas.microsoft.com/office/powerpoint/2010/main" val="1781562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2A0C-ED2A-077C-70BC-DEB140E04A7B}"/>
              </a:ext>
            </a:extLst>
          </p:cNvPr>
          <p:cNvSpPr>
            <a:spLocks noGrp="1"/>
          </p:cNvSpPr>
          <p:nvPr>
            <p:ph type="title"/>
          </p:nvPr>
        </p:nvSpPr>
        <p:spPr>
          <a:xfrm>
            <a:off x="677334" y="694944"/>
            <a:ext cx="3789177" cy="4572000"/>
          </a:xfrm>
        </p:spPr>
        <p:txBody>
          <a:bodyPr/>
          <a:lstStyle/>
          <a:p>
            <a:r>
              <a:rPr lang="en-US" dirty="0"/>
              <a:t>Report according to MSSM (https://jsports.com.my/games/mssm/bolabaling/index.php?id=7)</a:t>
            </a:r>
          </a:p>
        </p:txBody>
      </p:sp>
      <p:sp>
        <p:nvSpPr>
          <p:cNvPr id="3" name="Content Placeholder 2">
            <a:extLst>
              <a:ext uri="{FF2B5EF4-FFF2-40B4-BE49-F238E27FC236}">
                <a16:creationId xmlns:a16="http://schemas.microsoft.com/office/drawing/2014/main" id="{8E9FC3B2-3EF0-BDB4-4819-4161FC7EEF1A}"/>
              </a:ext>
            </a:extLst>
          </p:cNvPr>
          <p:cNvSpPr>
            <a:spLocks noGrp="1"/>
          </p:cNvSpPr>
          <p:nvPr>
            <p:ph idx="1"/>
          </p:nvPr>
        </p:nvSpPr>
        <p:spPr>
          <a:xfrm>
            <a:off x="5753101" y="862641"/>
            <a:ext cx="4339805" cy="2566357"/>
          </a:xfrm>
        </p:spPr>
        <p:txBody>
          <a:bodyPr>
            <a:normAutofit lnSpcReduction="10000"/>
          </a:bodyPr>
          <a:lstStyle/>
          <a:p>
            <a:r>
              <a:rPr lang="en-US" dirty="0"/>
              <a:t>Fixtures/Results</a:t>
            </a:r>
          </a:p>
          <a:p>
            <a:r>
              <a:rPr lang="en-US" dirty="0"/>
              <a:t>*Grid</a:t>
            </a:r>
          </a:p>
          <a:p>
            <a:r>
              <a:rPr lang="en-US" dirty="0"/>
              <a:t>Group</a:t>
            </a:r>
          </a:p>
          <a:p>
            <a:r>
              <a:rPr lang="en-US" dirty="0"/>
              <a:t>Player</a:t>
            </a:r>
          </a:p>
          <a:p>
            <a:r>
              <a:rPr lang="en-US" dirty="0"/>
              <a:t>Scorer</a:t>
            </a:r>
          </a:p>
          <a:p>
            <a:r>
              <a:rPr lang="en-US" dirty="0"/>
              <a:t>Cards</a:t>
            </a:r>
          </a:p>
          <a:p>
            <a:r>
              <a:rPr lang="en-US" dirty="0"/>
              <a:t>*International report</a:t>
            </a:r>
          </a:p>
        </p:txBody>
      </p:sp>
      <p:sp>
        <p:nvSpPr>
          <p:cNvPr id="4" name="Content Placeholder 3">
            <a:extLst>
              <a:ext uri="{FF2B5EF4-FFF2-40B4-BE49-F238E27FC236}">
                <a16:creationId xmlns:a16="http://schemas.microsoft.com/office/drawing/2014/main" id="{8F149607-A897-2741-D897-4F179735F7A3}"/>
              </a:ext>
            </a:extLst>
          </p:cNvPr>
          <p:cNvSpPr>
            <a:spLocks noGrp="1"/>
          </p:cNvSpPr>
          <p:nvPr>
            <p:ph idx="12"/>
          </p:nvPr>
        </p:nvSpPr>
        <p:spPr>
          <a:xfrm>
            <a:off x="5753101" y="5034334"/>
            <a:ext cx="4246305" cy="1258311"/>
          </a:xfrm>
        </p:spPr>
        <p:txBody>
          <a:bodyPr/>
          <a:lstStyle/>
          <a:p>
            <a:r>
              <a:rPr lang="en-US" dirty="0"/>
              <a:t>*No class in one event</a:t>
            </a:r>
          </a:p>
          <a:p>
            <a:r>
              <a:rPr lang="en-US" dirty="0"/>
              <a:t>*lack of consideration</a:t>
            </a:r>
          </a:p>
          <a:p>
            <a:r>
              <a:rPr lang="en-US" dirty="0"/>
              <a:t>*full report not yet finished</a:t>
            </a:r>
          </a:p>
        </p:txBody>
      </p:sp>
    </p:spTree>
    <p:extLst>
      <p:ext uri="{BB962C8B-B14F-4D97-AF65-F5344CB8AC3E}">
        <p14:creationId xmlns:p14="http://schemas.microsoft.com/office/powerpoint/2010/main" val="35131073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M89119559_Win32_SL_v9" id="{F0446A71-0E2F-4374-B5F7-68CC97B41AC5}" vid="{5F7109B1-5E17-45DE-A450-61A147814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F1327D3-DCD7-48E9-B949-338A92714FA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C12BCE2-01D6-4B33-89B2-2B0465DCDD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0C90279-38E5-4D6A-8DA9-FD0F4A6A486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54</TotalTime>
  <Words>435</Words>
  <Application>Microsoft Office PowerPoint</Application>
  <PresentationFormat>Widescreen</PresentationFormat>
  <Paragraphs>117</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Calibri</vt:lpstr>
      <vt:lpstr>Trebuchet MS</vt:lpstr>
      <vt:lpstr>Wingdings 3</vt:lpstr>
      <vt:lpstr>Facet</vt:lpstr>
      <vt:lpstr>Q1 OVR system for handball</vt:lpstr>
      <vt:lpstr>Agenda</vt:lpstr>
      <vt:lpstr>Function - registration</vt:lpstr>
      <vt:lpstr>Register team  Team is register as an independence object in the system. Only when they need to join a event, another object that inherit it will be create and same goes for match team. For every match, there are two new teams object created.</vt:lpstr>
      <vt:lpstr>Register event</vt:lpstr>
      <vt:lpstr>Event and match</vt:lpstr>
      <vt:lpstr>timeline</vt:lpstr>
      <vt:lpstr>Report print</vt:lpstr>
      <vt:lpstr>Report according to MSSM (https://jsports.com.my/games/mssm/bolabaling/index.php?id=7)</vt:lpstr>
      <vt:lpstr>Completeness </vt:lpstr>
      <vt:lpstr>Future expectation</vt:lpstr>
      <vt:lpstr>My solutions</vt:lpstr>
      <vt:lpstr>Solution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Q1 Budget  Meeting</dc:title>
  <cp:lastModifiedBy>Michelle Ho</cp:lastModifiedBy>
  <cp:revision>7</cp:revision>
  <dcterms:created xsi:type="dcterms:W3CDTF">2024-01-19T19:15:36Z</dcterms:created>
  <dcterms:modified xsi:type="dcterms:W3CDTF">2025-05-06T01:11:35Z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