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Javascript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WEEK 1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What do you need to know?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Prerequisite for this class: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HTML and CSS Basics including: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- basic html structure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- class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- id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- tags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- document flow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What is Javascript?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JavaScript is a high-level, dynamic, weakly typed, prototype-based, multi-paradigm, and interpreted programming language. Alongside HTML and CSS, JavaScript is one of the three core technologies of World Wide Web content production. 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majority of websites employ it, and all modern web browsers support it without the need for plug-ins by means of a built-in JavaScript engine. Each of the many JavaScript engines represent a different implementation of JavaScript, all based on the ECMAScript specification, with some engines not supporting the spec fully, and with many engines supporting additional features beyond ECMA.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What is Javascript?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Simply: Behavioral layer of the modern web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024" y="1152475"/>
            <a:ext cx="3799950" cy="234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Often asked questions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 vs Javascript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History of Javascript: Mocha, LiveScript, Browser Wars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ECMAScript? ES6?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need?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editors</a:t>
            </a:r>
            <a:br>
              <a:rPr lang="en"/>
            </a:br>
            <a:r>
              <a:rPr lang="en"/>
              <a:t>- Atom*</a:t>
            </a:r>
            <a:br>
              <a:rPr lang="en"/>
            </a:br>
            <a:r>
              <a:rPr lang="en"/>
              <a:t>- Visual Studio Code</a:t>
            </a:r>
            <a:br>
              <a:rPr lang="en"/>
            </a:br>
            <a:r>
              <a:rPr lang="en"/>
              <a:t>- Sublime Text</a:t>
            </a:r>
            <a:br>
              <a:rPr lang="en"/>
            </a:br>
            <a:br>
              <a:rPr lang="en"/>
            </a:br>
            <a:r>
              <a:rPr lang="en"/>
              <a:t>*Atom Live Server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do we need?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Browsers with development tools:</a:t>
            </a:r>
            <a:br>
              <a:rPr lang="en"/>
            </a:br>
            <a:r>
              <a:rPr lang="en"/>
              <a:t>- Chrome</a:t>
            </a:r>
            <a:br>
              <a:rPr lang="en"/>
            </a:br>
            <a:r>
              <a:rPr lang="en"/>
              <a:t>- Firefox</a:t>
            </a:r>
            <a:br>
              <a:rPr lang="en"/>
            </a:br>
            <a:r>
              <a:rPr lang="en"/>
              <a:t>- Edge</a:t>
            </a:r>
            <a:br>
              <a:rPr lang="en"/>
            </a:br>
            <a:r>
              <a:rPr lang="en"/>
              <a:t>- Opera</a:t>
            </a:r>
            <a:br>
              <a:rPr lang="en"/>
            </a:br>
            <a:r>
              <a:rPr lang="en"/>
              <a:t>- Brave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One and Test All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Tools built right into browsers</a:t>
            </a:r>
            <a:br>
              <a:rPr lang="en"/>
            </a:br>
            <a:r>
              <a:rPr lang="en"/>
              <a:t>Inspect:</a:t>
            </a:r>
            <a:br>
              <a:rPr lang="en"/>
            </a:br>
            <a:r>
              <a:rPr lang="en"/>
              <a:t>Win - Ctrl+Shift+i</a:t>
            </a:r>
            <a:br>
              <a:rPr lang="en"/>
            </a:br>
            <a:r>
              <a:rPr lang="en"/>
              <a:t>Mac - Cmd+Opt+i</a:t>
            </a:r>
            <a:br>
              <a:rPr lang="en"/>
            </a:br>
            <a:br>
              <a:rPr lang="en"/>
            </a:br>
            <a:r>
              <a:rPr lang="en"/>
              <a:t>Console:</a:t>
            </a:r>
            <a:br>
              <a:rPr lang="en"/>
            </a:br>
            <a:r>
              <a:rPr lang="en"/>
              <a:t>Win - Ctrl+Shift+j</a:t>
            </a:r>
            <a:br>
              <a:rPr lang="en"/>
            </a:br>
            <a:r>
              <a:rPr lang="en"/>
              <a:t>Mac - Cmd+Shift+j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Show Console Drawer - Esc key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examples of Javascript: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alert()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and Date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console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