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WEEK 4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while(expression)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statement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 / while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statement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while(expression)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(initialize; test; increment)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statement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same as:</a:t>
            </a:r>
            <a:br>
              <a:rPr lang="en"/>
            </a:br>
            <a:r>
              <a:rPr lang="en"/>
              <a:t>Initialize</a:t>
            </a:r>
            <a:br>
              <a:rPr lang="en"/>
            </a:br>
            <a:r>
              <a:rPr lang="en"/>
              <a:t>while(test){</a:t>
            </a:r>
            <a:br>
              <a:rPr lang="en"/>
            </a:br>
            <a:r>
              <a:rPr lang="en"/>
              <a:t>	Statement</a:t>
            </a:r>
            <a:br>
              <a:rPr lang="en"/>
            </a:br>
            <a:r>
              <a:rPr lang="en"/>
              <a:t>	Increment;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make sure there is a false condition or loop is infinite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off-by-one error 0&lt;100 vs 0&lt;=100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use double or floating point numbers for loop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guarantee will be zero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incrementally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think before coding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Arrays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An array is an ordered collection of values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Each value is called an element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Each element has a numeric position in the array, known as its index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Arrays are untyped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An array element may be of any type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Different elements of the same array may be of different types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Creating Arrays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empty = []; // An array with no elements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primes = [2, 3, 5, 7, 11]; // An array with 5 numeric elements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misc = [ 1.1, true, "a", ]; // 3 elements of various types + trailing comma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count = [1,,3]; // An array with 3 elements, the middle one undefined.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undefs = [,,]; // An array with 2 elements, both undefined.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a = new Array();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a = new Array(10);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a = new Array(5, 4, 3, 2, 1, "testing, testing");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Reading and Writing Array Elements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a = ["world"]; // Start with a one-element array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value = a[0]; // Read element 0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a[1] = 3.14; // Write element 1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 = 2;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a[i] = 3; // Write element 2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a[i + 1] = "hello"; // Write element 3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a[a[i]] = a[0]; // Read elements 0 and 2, write element 3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Sparse Arrays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 = new Array(5); // No elements, but a.length is 5.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 = []; // Create an array with no elements and length = 0.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a[1000] = 0; // Assignment adds one element but sets length to 1001.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var a1 = [,,,]; // This array is [undefined, undefined, undefined]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var a2 = new Array(3); // This array has no values at all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length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[].length // =&gt; 0: the array has no elements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['a','b','c'].length // =&gt; 3: highest index is 2, length is 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[1,2,3,4,5]; // Start with a 5-element array.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a.length = 3; // a is now [1,2,3].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a.length = 0; // Delete all elements. a is [].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a.length = 5; // Length is 5, but no elements, like new Array(5)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Methods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reverse()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concat()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Array.isArray()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use array index to get specific characters in strings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do/while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