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Javascript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WEEK 6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functions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https://www.w3schools.com/jsref/jsref_obj_string.asp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Functions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 function is a block of JavaScript code that is defined once but may be executed, or invoked, any number of times. 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JavaScript functions are parameterized: a function definition may include a list of identifiers, known as parameters, that work as local variables for the body of the function.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Function invocations provide values, or arguments, for the function’s parameters.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Functions often use their argument values to compute a return value that becomes the value of the function-invocation expression.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Defining Functions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Functions are defined with the function keyword, function definitions begin with the keyword function followed by these components: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• An identifier that names the function. The name is a required part of function declaration statements.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• A pair of parentheses around a comma-separated list of zero or more identifiers. These identifiers are the parameter names for the function, and they behave like local variables within the body of the function.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• A pair of curly braces with zero or more JavaScript statements inside. These statements are the body of the function: they are executed whenever the function is invoked.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Example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// Print the name and value of each property of o. Return undefined.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function printprops(o) {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for(var p in o)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console.log(p + ": " + o[p] + "\n");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}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Important Note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Notice that a function defined as an expression is only useful if it is part of a larger expression, such as an assignment or invocation, that does something with the newly defined function.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return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// Compute the distance between Cartesian points (x1,y1) and (x2,y2).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function distance(x1, y1, x2, y2) {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var dx = x2 - x1;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var dy = y2 - y1;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return Math.sqrt(dx*dx + dy*dy);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}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finalDistance = distance(5,3,2,1);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Example: Factorial &amp; Square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// A recursive function (one that calls itself) that computes factorials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// Recall that x! is the product of x and all positive integers less than it.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function factorial(x) {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if (x &lt;= 1) return 1;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	return x * factorial(x-1);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}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// This function expression defines a function that squares its argument.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// Note that we assign it to a variable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var square = function(x) { return x*x; }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JSON: </a:t>
            </a:r>
            <a:r>
              <a:rPr lang="en"/>
              <a:t>stringify &amp; parse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i = {x:0,y:0};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JSON.stringify(i);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 = JSON.stringify(i);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JSON.parse(j);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Strings as Arrays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var s = "test";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s[1] // "e"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s.charAt(0) // "t"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