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14" r:id="rId5"/>
    <p:sldId id="329" r:id="rId6"/>
    <p:sldId id="339" r:id="rId7"/>
    <p:sldId id="345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68096-47DB-D8FE-FAF2-9128980A9285}" v="242" dt="2025-01-30T22:08:47.134"/>
    <p1510:client id="{D7882F93-5226-6633-DF1C-B3BEB38CC783}" v="32" dt="2025-01-31T17:23:00.402"/>
    <p1510:client id="{D9582769-351C-ECDA-919F-2D91382BA20E}" v="7" dt="2025-01-30T22:59:07.545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216" y="-54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DBD5B-CE6A-E0BA-6EA4-0DD794E1E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1C4E4-6FB9-3667-5D25-9145A2239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9F17F-4206-9841-9407-0E5569125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725A-FC7E-13C8-9C60-AF538459E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8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4680C-9296-519F-8778-1DB8DCB5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EB065-6612-B4B5-448E-42C1B124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D2C75-C321-9310-AB8F-3DB76BF4F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526D-0BAA-21DA-EE6A-9EEE8AE3B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0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1734369"/>
            <a:ext cx="8961120" cy="4494162"/>
          </a:xfrm>
        </p:spPr>
        <p:txBody>
          <a:bodyPr/>
          <a:lstStyle/>
          <a:p>
            <a:r>
              <a:rPr lang="en-US" dirty="0"/>
              <a:t>Dynamic Website Development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dirty="0"/>
              <a:t>Doron Williams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667500" cy="3257550"/>
          </a:xfrm>
        </p:spPr>
        <p:txBody>
          <a:bodyPr vert="horz" lIns="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/>
              <a:t>Introduction</a:t>
            </a:r>
            <a:endParaRPr lang="en-US"/>
          </a:p>
          <a:p>
            <a:pPr marL="342900" indent="-342900">
              <a:buChar char="•"/>
            </a:pPr>
            <a:r>
              <a:rPr lang="en-US" dirty="0">
                <a:cs typeface="Arial"/>
              </a:rPr>
              <a:t>What is JavaScript? 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cs typeface="Arial"/>
              </a:rPr>
              <a:t>Role it Plays in Dynamic Web Development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cs typeface="Arial"/>
              </a:rPr>
              <a:t>Write &amp; Execute JavaScript in an HTML Page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cs typeface="Arial"/>
              </a:rPr>
              <a:t>Create Simple Game Using 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621972"/>
            <a:ext cx="6400800" cy="1828800"/>
          </a:xfrm>
        </p:spPr>
        <p:txBody>
          <a:bodyPr/>
          <a:lstStyle/>
          <a:p>
            <a:r>
              <a:rPr lang="en-US"/>
              <a:t>Knowledge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A201F-56F9-BFD9-8E95-AD5BD7D54FD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953000" y="2800699"/>
            <a:ext cx="6400799" cy="1968479"/>
          </a:xfrm>
        </p:spPr>
        <p:txBody>
          <a:bodyPr anchor="b"/>
          <a:lstStyle/>
          <a:p>
            <a:r>
              <a:rPr lang="en-US" sz="2400">
                <a:solidFill>
                  <a:srgbClr val="FFFFFF"/>
                </a:solidFill>
                <a:cs typeface="Arial"/>
              </a:rPr>
              <a:t>What programming languages have you worked with?</a:t>
            </a:r>
            <a:endParaRPr lang="en-US" sz="2400"/>
          </a:p>
          <a:p>
            <a:r>
              <a:rPr lang="en-US" sz="2400">
                <a:solidFill>
                  <a:srgbClr val="FFFFFF"/>
                </a:solidFill>
                <a:cs typeface="Arial"/>
              </a:rPr>
              <a:t>What do you think JavaScript does on a website?</a:t>
            </a:r>
            <a:endParaRPr lang="en-US" sz="2400"/>
          </a:p>
          <a:p>
            <a:r>
              <a:rPr lang="en-US" sz="2400">
                <a:solidFill>
                  <a:srgbClr val="FFFFFF"/>
                </a:solidFill>
                <a:cs typeface="Arial"/>
              </a:rPr>
              <a:t>How have you used JavaScript before?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F548-7578-45E9-119B-E32D4561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B6B82-D494-5A88-5DAA-190DA878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8180412" cy="1828800"/>
          </a:xfrm>
        </p:spPr>
        <p:txBody>
          <a:bodyPr/>
          <a:lstStyle/>
          <a:p>
            <a:r>
              <a:rPr lang="en-US" sz="5400" dirty="0"/>
              <a:t>What is JavaScript?</a:t>
            </a:r>
            <a:endParaRPr lang="en-US" sz="5400" b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DB496-AB13-AF3F-0318-B5FB37662A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3816" y="2011981"/>
            <a:ext cx="8777355" cy="405694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>
                <a:cs typeface="Arial"/>
              </a:rPr>
              <a:t>JavaScript (JS) is a high-level, interpreted programming language.</a:t>
            </a:r>
            <a:endParaRPr lang="en-US" sz="2400"/>
          </a:p>
          <a:p>
            <a:r>
              <a:rPr lang="en-US" sz="2400">
                <a:cs typeface="Arial"/>
              </a:rPr>
              <a:t>It enables us to create dynamic and interactive web pages.</a:t>
            </a:r>
            <a:endParaRPr lang="en-US" sz="2400"/>
          </a:p>
          <a:p>
            <a:endParaRPr lang="en-US" sz="2400" dirty="0">
              <a:cs typeface="Arial"/>
            </a:endParaRPr>
          </a:p>
          <a:p>
            <a:r>
              <a:rPr lang="en-US" sz="2400">
                <a:cs typeface="Arial"/>
              </a:rPr>
              <a:t>Brief History:</a:t>
            </a:r>
            <a:endParaRPr lang="en-US" sz="2400"/>
          </a:p>
          <a:p>
            <a:pPr marL="285750" indent="-285750">
              <a:buChar char="•"/>
            </a:pPr>
            <a:r>
              <a:rPr lang="en-US" sz="2400">
                <a:cs typeface="Arial"/>
              </a:rPr>
              <a:t>Created in 1995 by Brendan Eich.</a:t>
            </a:r>
            <a:endParaRPr lang="en-US" sz="2400" dirty="0">
              <a:cs typeface="Arial"/>
            </a:endParaRPr>
          </a:p>
          <a:p>
            <a:pPr marL="285750" indent="-285750">
              <a:buChar char="•"/>
            </a:pPr>
            <a:r>
              <a:rPr lang="en-US" sz="2400">
                <a:cs typeface="Arial"/>
              </a:rPr>
              <a:t>Originally called LiveScript, later renamed JavaScript.</a:t>
            </a:r>
            <a:endParaRPr lang="en-US" sz="2400"/>
          </a:p>
          <a:p>
            <a:pPr marL="285750" indent="-285750">
              <a:buChar char="•"/>
            </a:pPr>
            <a:r>
              <a:rPr lang="en-US" sz="2400">
                <a:cs typeface="Arial"/>
              </a:rPr>
              <a:t>Now used in front-end (browser) &amp; back-end (Node.js) development.</a:t>
            </a:r>
            <a:endParaRPr lang="en-US" sz="24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0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C27C5-AAC9-074F-7AEF-66DDC81F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FFC75B-4148-904B-5FE7-80DA0552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8180412" cy="1828800"/>
          </a:xfrm>
        </p:spPr>
        <p:txBody>
          <a:bodyPr/>
          <a:lstStyle/>
          <a:p>
            <a:r>
              <a:rPr lang="en-US"/>
              <a:t>Why is JavaScript Used in Web Development?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57B8D-22DD-8D5F-67CE-67287FAA518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3816" y="2011981"/>
            <a:ext cx="8777355" cy="4056944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dirty="0">
              <a:cs typeface="Arial"/>
            </a:endParaRPr>
          </a:p>
          <a:p>
            <a:pPr marL="285750" indent="-285750">
              <a:buChar char="•"/>
            </a:pPr>
            <a:r>
              <a:rPr lang="en-US" sz="2400">
                <a:cs typeface="Arial"/>
              </a:rPr>
              <a:t>Dynamic Content Updates (Change text/images without reloading.) </a:t>
            </a:r>
            <a:endParaRPr lang="en-US" sz="2400"/>
          </a:p>
          <a:p>
            <a:pPr marL="285750" indent="-285750">
              <a:buChar char="•"/>
            </a:pPr>
            <a:r>
              <a:rPr lang="en-US" sz="2400">
                <a:cs typeface="Arial"/>
              </a:rPr>
              <a:t>User Interaction (Handle clicks, typing, form submissions.) </a:t>
            </a:r>
            <a:endParaRPr lang="en-US" sz="2400"/>
          </a:p>
          <a:p>
            <a:pPr marL="285750" indent="-285750">
              <a:buChar char="•"/>
            </a:pPr>
            <a:r>
              <a:rPr lang="en-US" sz="2400">
                <a:cs typeface="Arial"/>
              </a:rPr>
              <a:t>Real-Time Data Fetching (Fetch data without reloading the page.) </a:t>
            </a:r>
            <a:endParaRPr lang="en-US" sz="2400"/>
          </a:p>
          <a:p>
            <a:pPr marL="285750" indent="-285750">
              <a:buChar char="•"/>
            </a:pPr>
            <a:r>
              <a:rPr lang="en-US" sz="2400">
                <a:cs typeface="Arial"/>
              </a:rPr>
              <a:t>Animations &amp; Effects (Smooth transitions, image sliders.) </a:t>
            </a:r>
            <a:endParaRPr lang="en-US" sz="2400"/>
          </a:p>
          <a:p>
            <a:pPr marL="285750" indent="-285750">
              <a:buChar char="•"/>
            </a:pPr>
            <a:r>
              <a:rPr lang="en-US" sz="2400">
                <a:cs typeface="Arial"/>
              </a:rPr>
              <a:t>Local Storage &amp; Cookies (Save user preferences &amp; sessions.)</a:t>
            </a:r>
            <a:endParaRPr lang="en-US" sz="240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697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Widescreen</PresentationFormat>
  <Paragraphs>115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Dynamic Website Development   Doron Williams</vt:lpstr>
      <vt:lpstr>Agenda</vt:lpstr>
      <vt:lpstr>Knowledge Assessment</vt:lpstr>
      <vt:lpstr>What is JavaScript? </vt:lpstr>
      <vt:lpstr>Why is JavaScript Used in Web Development?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91</cp:revision>
  <dcterms:created xsi:type="dcterms:W3CDTF">2025-01-30T21:55:16Z</dcterms:created>
  <dcterms:modified xsi:type="dcterms:W3CDTF">2025-01-31T18:18:41Z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