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58" r:id="rId3"/>
    <p:sldId id="260" r:id="rId4"/>
    <p:sldId id="261" r:id="rId5"/>
    <p:sldId id="262" r:id="rId6"/>
    <p:sldId id="268" r:id="rId7"/>
    <p:sldId id="269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2044-2868-D44C-A6A4-B5DD359F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3559-2056-5746-826D-80C2DFB5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652E5-354C-4245-A171-5BFF7F4C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363FDD6D-3EA1-0349-95AD-59E5AD468C55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5B297-C520-D443-99A3-11104F7B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7288D-55D1-5D46-B86A-0673B9A2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F408F0-A30A-2B4D-8162-D7CC9F417A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46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EC03-4D66-5C49-827D-9DE7D74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0E77F-38B7-7B42-8D77-B68DEA11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F4D26-588B-2347-8208-9F261D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39F71-63AF-434E-AA73-A0B0BE16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0429-4712-FC4D-83BB-ED7E5C2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3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07525-F26F-DD49-AD81-3D5AF68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8EBA5-5F09-034C-953B-E76CE42F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03540" y="365125"/>
            <a:ext cx="686896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EAFF-91E3-324D-8742-A3B5A54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6BD7-90FC-AF45-A00C-F9DE535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A4DF-F1B1-9B49-B935-81ED2ED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43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D034-A6AB-C241-BAB8-65A74DC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682B-5B22-5748-B97B-40662D0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C5DE-8DF8-2548-8086-70544A9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5405-7A45-4C49-899C-54F898A4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42C3-8E8D-DC4F-8C5E-DA54C9B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7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12B-0EB8-D24C-B3E3-CCCF39E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28C-D53E-8249-B465-3B67DE2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256B-DF79-2C4B-AD10-E41396A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333B-4BF2-5B45-A830-4D6D3B4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C4C9-8C74-344B-B07F-3F8F63F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42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30DF-5FF6-1B42-A0AA-D2F4A35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291F-7530-2C45-88C1-C9255510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484" y="1825625"/>
            <a:ext cx="4222315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214CA-42C3-EC4E-B64C-001492D0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8E3B5-C6AD-2041-92F4-AFA777D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A3A59-4879-784E-9A19-C878FE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366CB-952D-B144-8894-3F7F931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0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3D58-6790-B349-957F-3918202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8" y="365125"/>
            <a:ext cx="899720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318C2-AD0C-9D41-B0D9-D889D8B4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542" y="1681163"/>
            <a:ext cx="44130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1AA8-C0BE-0648-9BEE-FD10CAB2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542" y="2505075"/>
            <a:ext cx="441303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DA2BA-7E76-314C-990F-E82BCA80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5DBDBC-DA8A-F64D-B082-00CE647B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B9C25-4A02-604D-A8CD-D6AC766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EE635-24D6-F749-9B0D-CBD6808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94342-64C9-4E40-8803-A9B7991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80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63ADB-233D-D040-B1CA-9C2CB07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BEF38F-E38D-9548-960A-D0546DA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FA283-0465-9B46-85DD-CA9BD55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565B-45A2-7741-A8CA-45C0C79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4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1A02F-4744-8743-B1A4-B58A1AC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F6510-DA8E-2A45-B3F6-FE98F29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CE142-8768-ED4B-8CF5-30C5C78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5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16CE-E2A8-554A-92A7-8BED01F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95" y="457200"/>
            <a:ext cx="31624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1A7F6-2686-1249-9DE9-3E286B16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41AFD-33D8-194B-981A-85DEC923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595" y="2057400"/>
            <a:ext cx="31624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129A-5AEF-5A4A-80C1-647F997C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A2E69-030A-4949-954D-7766D3A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7F00-5420-2C44-9E77-E4636D4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387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51D8-F704-A64F-90BB-8198D7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6" y="457200"/>
            <a:ext cx="3626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1F730-A771-A646-946D-C65EB95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7F004-CC07-CB42-944F-23884F55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436" y="2057400"/>
            <a:ext cx="31185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91919-D160-A54B-B3A9-E42324E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400" y="6173787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C45F4-1A98-DC48-B14C-42D858EE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ACE6-0236-3E40-9244-F7FC8897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7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FE92A07-0C66-BB42-98E5-F692AFBA715B}"/>
              </a:ext>
            </a:extLst>
          </p:cNvPr>
          <p:cNvSpPr/>
          <p:nvPr/>
        </p:nvSpPr>
        <p:spPr>
          <a:xfrm>
            <a:off x="0" y="5938024"/>
            <a:ext cx="12192000" cy="919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72C7CB8-ED93-FF47-9086-6ABE250257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257" y="6132696"/>
            <a:ext cx="755650" cy="618372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44355-10E4-3046-91C1-F615A86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8AAF-DB77-614B-BB3D-C9296A5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9840" y="1825625"/>
            <a:ext cx="9023960" cy="387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329E9EE-E21E-4747-AD63-C2DF35DC1A58}"/>
              </a:ext>
            </a:extLst>
          </p:cNvPr>
          <p:cNvSpPr txBox="1">
            <a:spLocks/>
          </p:cNvSpPr>
          <p:nvPr/>
        </p:nvSpPr>
        <p:spPr>
          <a:xfrm>
            <a:off x="8653346" y="6263462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>
                <a:solidFill>
                  <a:schemeClr val="bg1"/>
                </a:solidFill>
              </a:rPr>
              <a:t>www.ucundinamarca.edu.co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DA7416D-72A7-094B-BB6C-86C897D99518}"/>
              </a:ext>
            </a:extLst>
          </p:cNvPr>
          <p:cNvSpPr txBox="1">
            <a:spLocks/>
          </p:cNvSpPr>
          <p:nvPr/>
        </p:nvSpPr>
        <p:spPr>
          <a:xfrm>
            <a:off x="3445727" y="6311590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1"/>
                </a:solidFill>
              </a:rPr>
              <a:t>Vigilada </a:t>
            </a:r>
            <a:r>
              <a:rPr lang="es-ES" sz="1200" dirty="0" err="1">
                <a:solidFill>
                  <a:schemeClr val="bg1"/>
                </a:solidFill>
              </a:rPr>
              <a:t>MinEducación</a:t>
            </a:r>
            <a:endParaRPr lang="es-CO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0482B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53287-7673-4BF4-9B0C-5AA3F2135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Repositorio web de libros Rayito bibliográfico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99906-F002-4E2A-A9D9-13513CB99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Oscar David Perilla Domínguez</a:t>
            </a:r>
          </a:p>
          <a:p>
            <a:pPr marL="0" indent="0" algn="ctr">
              <a:buNone/>
            </a:pPr>
            <a:r>
              <a:rPr lang="en-US" dirty="0"/>
              <a:t>Sergio Enrique Vargas Pedraza</a:t>
            </a:r>
          </a:p>
          <a:p>
            <a:pPr marL="0" indent="0" algn="ctr">
              <a:buNone/>
            </a:pPr>
            <a:r>
              <a:rPr lang="en-US" dirty="0"/>
              <a:t>Carlos Eduardo </a:t>
            </a:r>
            <a:r>
              <a:rPr lang="en-US" dirty="0" err="1"/>
              <a:t>Villalba</a:t>
            </a:r>
            <a:r>
              <a:rPr lang="en-US" dirty="0"/>
              <a:t> Perdomo</a:t>
            </a:r>
          </a:p>
          <a:p>
            <a:pPr marL="0" indent="0" algn="ctr">
              <a:buNone/>
            </a:pPr>
            <a:r>
              <a:rPr lang="en-US" dirty="0"/>
              <a:t>John Edwin </a:t>
            </a:r>
            <a:r>
              <a:rPr lang="en-US" dirty="0" err="1"/>
              <a:t>Carreño</a:t>
            </a:r>
            <a:r>
              <a:rPr lang="en-US" dirty="0"/>
              <a:t> </a:t>
            </a:r>
            <a:r>
              <a:rPr lang="en-US" dirty="0" err="1"/>
              <a:t>Portilla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1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16A9-71E7-4504-AEE9-EBF56C79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92" y="1997280"/>
            <a:ext cx="9023959" cy="1325563"/>
          </a:xfrm>
        </p:spPr>
        <p:txBody>
          <a:bodyPr/>
          <a:lstStyle/>
          <a:p>
            <a:pPr algn="ctr"/>
            <a:r>
              <a:rPr lang="es-ES" dirty="0"/>
              <a:t>Demostración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6C2B35-5670-4389-8443-E93C5D532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0" y="3535157"/>
            <a:ext cx="9023960" cy="1792218"/>
          </a:xfrm>
        </p:spPr>
        <p:txBody>
          <a:bodyPr/>
          <a:lstStyle/>
          <a:p>
            <a:pPr algn="ctr"/>
            <a:r>
              <a:rPr lang="es-ES" sz="2800" dirty="0"/>
              <a:t>A continuación se pasara a demostrar el funcionamiento del aplicativo web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025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45B1B-E6C8-4A47-8C5C-EF54AB4B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800AD562-C0C2-4C3D-B38D-D0C03FA0F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61330"/>
            <a:ext cx="12192000" cy="69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E6FB9-A8AF-4AC7-BCDC-27E4F947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Rayito Bibliográfico?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92E18-4924-4B75-AD40-9F24AE23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Rayito Bibliográfico es una aplicación web que tiene como finalidad servir de biblioteca virtual/local  con libros totalmente legales</a:t>
            </a:r>
          </a:p>
          <a:p>
            <a:endParaRPr lang="es-CO" dirty="0"/>
          </a:p>
        </p:txBody>
      </p:sp>
      <p:pic>
        <p:nvPicPr>
          <p:cNvPr id="4" name="Picture 2" descr="Icono&#10;&#10;Descripción generada automáticamente">
            <a:extLst>
              <a:ext uri="{FF2B5EF4-FFF2-40B4-BE49-F238E27FC236}">
                <a16:creationId xmlns:a16="http://schemas.microsoft.com/office/drawing/2014/main" id="{1A85757A-90BD-4195-9990-B0855D7C5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" r="12403" b="1"/>
          <a:stretch/>
        </p:blipFill>
        <p:spPr bwMode="auto">
          <a:xfrm>
            <a:off x="5080468" y="3169554"/>
            <a:ext cx="2031063" cy="252978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6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78B1B-E264-4939-B722-33334E82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2256182"/>
            <a:ext cx="6202017" cy="2345635"/>
          </a:xfrm>
        </p:spPr>
        <p:txBody>
          <a:bodyPr/>
          <a:lstStyle/>
          <a:p>
            <a:r>
              <a:rPr lang="en-US" sz="6000" b="0" dirty="0"/>
              <a:t>Planteamiento del problema</a:t>
            </a:r>
            <a:endParaRPr lang="es-CO" dirty="0"/>
          </a:p>
        </p:txBody>
      </p:sp>
      <p:pic>
        <p:nvPicPr>
          <p:cNvPr id="4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DAFB2ABC-A36E-46CB-B675-81788E07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" r="6289"/>
          <a:stretch/>
        </p:blipFill>
        <p:spPr>
          <a:xfrm>
            <a:off x="8377832" y="2015854"/>
            <a:ext cx="2891854" cy="32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F708B-651E-4529-8C03-9D629CAB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¿A quien esta destinado?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A3ECD-3216-4218-8418-30ED16DF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332" y="2027582"/>
            <a:ext cx="9023960" cy="3326297"/>
          </a:xfrm>
        </p:spPr>
        <p:txBody>
          <a:bodyPr/>
          <a:lstStyle/>
          <a:p>
            <a:r>
              <a:rPr lang="es-CO" sz="2800" dirty="0"/>
              <a:t>Este proyecto esta destinado principalmente a la institución educativa Guavio bajo donde funcionara de manera local</a:t>
            </a:r>
          </a:p>
          <a:p>
            <a:endParaRPr lang="es-CO" sz="2800" dirty="0"/>
          </a:p>
          <a:p>
            <a:endParaRPr lang="es-CO" sz="2800" dirty="0"/>
          </a:p>
          <a:p>
            <a:r>
              <a:rPr lang="es-CO" sz="2800" dirty="0"/>
              <a:t>Por otra parte estará alojada en </a:t>
            </a:r>
            <a:r>
              <a:rPr lang="es-CO" sz="2800" dirty="0" err="1"/>
              <a:t>heroku</a:t>
            </a:r>
            <a:endParaRPr lang="es-CO" sz="2800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 descr="Imagen que contiene reina, sopa, alimentos, camiseta&#10;&#10;Descripción generada automáticamente">
            <a:extLst>
              <a:ext uri="{FF2B5EF4-FFF2-40B4-BE49-F238E27FC236}">
                <a16:creationId xmlns:a16="http://schemas.microsoft.com/office/drawing/2014/main" id="{57834A9F-A2C0-4230-8470-2FA0A106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47" y="2027582"/>
            <a:ext cx="1543385" cy="1593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C4783C-3944-4CC9-8D92-A4A77BD2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9" y="3824522"/>
            <a:ext cx="2913062" cy="1529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2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F093-2058-4DB0-9943-028E7B2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Metodología implementada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5B2C2-DEDE-43E3-A902-55C7929A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40" y="2382216"/>
            <a:ext cx="9023960" cy="3369227"/>
          </a:xfrm>
        </p:spPr>
        <p:txBody>
          <a:bodyPr/>
          <a:lstStyle/>
          <a:p>
            <a:r>
              <a:rPr lang="es-CO" dirty="0"/>
              <a:t>La metodología implementada para el desarrollo del proyecto es Scrum</a:t>
            </a:r>
          </a:p>
          <a:p>
            <a:r>
              <a:rPr lang="es-CO" dirty="0"/>
              <a:t>Scrum Master: John Carreño</a:t>
            </a:r>
          </a:p>
          <a:p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Owner</a:t>
            </a:r>
            <a:r>
              <a:rPr lang="es-CO" dirty="0"/>
              <a:t>: José Sotelo</a:t>
            </a:r>
          </a:p>
          <a:p>
            <a:r>
              <a:rPr lang="es-CO" dirty="0" err="1"/>
              <a:t>Developmet</a:t>
            </a:r>
            <a:r>
              <a:rPr lang="es-CO" dirty="0"/>
              <a:t> </a:t>
            </a:r>
            <a:r>
              <a:rPr lang="es-CO" dirty="0" err="1"/>
              <a:t>Team</a:t>
            </a:r>
            <a:r>
              <a:rPr lang="es-CO" dirty="0"/>
              <a:t>: Oscar Perilla, Carlos Villalba, Sergio Vargas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379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6590-A51A-40B9-8CE6-382F5B61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 backlog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2034F-6526-49A2-AE22-72728B2F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/>
              <a:t>Requerimientos</a:t>
            </a:r>
          </a:p>
          <a:p>
            <a:pPr marL="0" indent="0">
              <a:buNone/>
            </a:pPr>
            <a:r>
              <a:rPr lang="es-ES" dirty="0"/>
              <a:t>- Restricciones y roles</a:t>
            </a:r>
          </a:p>
          <a:p>
            <a:pPr>
              <a:buFontTx/>
              <a:buChar char="-"/>
            </a:pPr>
            <a:r>
              <a:rPr lang="es-ES" dirty="0"/>
              <a:t>Historias de usuario</a:t>
            </a:r>
          </a:p>
          <a:p>
            <a:pPr>
              <a:buFontTx/>
              <a:buChar char="-"/>
            </a:pPr>
            <a:r>
              <a:rPr lang="es-ES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318187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t Planning GTD para los objetivos del 2015 |">
            <a:extLst>
              <a:ext uri="{FF2B5EF4-FFF2-40B4-BE49-F238E27FC236}">
                <a16:creationId xmlns:a16="http://schemas.microsoft.com/office/drawing/2014/main" id="{215AFD4B-4653-4CC2-AF64-92046857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70" y="729042"/>
            <a:ext cx="8376960" cy="469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3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1AF9-996B-4A20-8D3F-EFACFD89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Tecnologías usadas</a:t>
            </a: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76B01BB8-C68F-432A-96A2-C61DF2CB6C87}"/>
              </a:ext>
            </a:extLst>
          </p:cNvPr>
          <p:cNvSpPr txBox="1"/>
          <p:nvPr/>
        </p:nvSpPr>
        <p:spPr>
          <a:xfrm>
            <a:off x="529696" y="4544230"/>
            <a:ext cx="1533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dirty="0"/>
              <a:t>Angular</a:t>
            </a:r>
            <a:endParaRPr lang="es-CO" dirty="0"/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DC56B0-BA1C-4A60-AF01-ECDA73AC358F}"/>
              </a:ext>
            </a:extLst>
          </p:cNvPr>
          <p:cNvSpPr txBox="1"/>
          <p:nvPr/>
        </p:nvSpPr>
        <p:spPr>
          <a:xfrm>
            <a:off x="3057931" y="4578879"/>
            <a:ext cx="130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MongoDB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D9F73996-003B-4414-A5DD-467BED7A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7" y="2528766"/>
            <a:ext cx="1902610" cy="190261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B8CD307-BDE4-4F0D-A4C7-C315A4D8B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39" y="2166104"/>
            <a:ext cx="1798520" cy="2125524"/>
          </a:xfrm>
          <a:prstGeom prst="rect">
            <a:avLst/>
          </a:prstGeom>
        </p:spPr>
      </p:pic>
      <p:sp>
        <p:nvSpPr>
          <p:cNvPr id="8" name="CuadroTexto 26">
            <a:extLst>
              <a:ext uri="{FF2B5EF4-FFF2-40B4-BE49-F238E27FC236}">
                <a16:creationId xmlns:a16="http://schemas.microsoft.com/office/drawing/2014/main" id="{368D0051-ADD5-4A35-B912-197AD7CCFBAE}"/>
              </a:ext>
            </a:extLst>
          </p:cNvPr>
          <p:cNvSpPr txBox="1"/>
          <p:nvPr/>
        </p:nvSpPr>
        <p:spPr>
          <a:xfrm>
            <a:off x="5650771" y="4544230"/>
            <a:ext cx="130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  NodeJS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0BC7CE3-8B5B-44D0-900A-98D55E5B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827" y="2386990"/>
            <a:ext cx="1798521" cy="1798521"/>
          </a:xfrm>
          <a:prstGeom prst="rect">
            <a:avLst/>
          </a:prstGeom>
        </p:spPr>
      </p:pic>
      <p:sp>
        <p:nvSpPr>
          <p:cNvPr id="10" name="CuadroTexto 30">
            <a:extLst>
              <a:ext uri="{FF2B5EF4-FFF2-40B4-BE49-F238E27FC236}">
                <a16:creationId xmlns:a16="http://schemas.microsoft.com/office/drawing/2014/main" id="{75C7A395-1DF7-4C3C-9088-BDFA1A77BE8C}"/>
              </a:ext>
            </a:extLst>
          </p:cNvPr>
          <p:cNvSpPr txBox="1"/>
          <p:nvPr/>
        </p:nvSpPr>
        <p:spPr>
          <a:xfrm>
            <a:off x="7947094" y="4544230"/>
            <a:ext cx="156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  Java Script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74C5631-85A2-493C-9B2A-E5472CBE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656" y="2236409"/>
            <a:ext cx="1787387" cy="1787387"/>
          </a:xfrm>
          <a:prstGeom prst="rect">
            <a:avLst/>
          </a:prstGeom>
        </p:spPr>
      </p:pic>
      <p:sp>
        <p:nvSpPr>
          <p:cNvPr id="12" name="CuadroTexto 34">
            <a:extLst>
              <a:ext uri="{FF2B5EF4-FFF2-40B4-BE49-F238E27FC236}">
                <a16:creationId xmlns:a16="http://schemas.microsoft.com/office/drawing/2014/main" id="{097B1B35-4D2D-44C1-A75D-FBFD1D05569A}"/>
              </a:ext>
            </a:extLst>
          </p:cNvPr>
          <p:cNvSpPr txBox="1"/>
          <p:nvPr/>
        </p:nvSpPr>
        <p:spPr>
          <a:xfrm>
            <a:off x="10539934" y="4431376"/>
            <a:ext cx="897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Type</a:t>
            </a:r>
          </a:p>
          <a:p>
            <a:r>
              <a:rPr lang="es-CO" dirty="0"/>
              <a:t>Script</a:t>
            </a:r>
          </a:p>
        </p:txBody>
      </p:sp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84AE2FF-5950-47D0-9759-147ED506EF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245"/>
          <a:stretch/>
        </p:blipFill>
        <p:spPr>
          <a:xfrm>
            <a:off x="2440684" y="2190464"/>
            <a:ext cx="2623930" cy="21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A9C22-B96E-499C-98C9-79F93AC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Tecnologías usadas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693F7EA-FCC3-4C69-9C87-2400EC33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7" y="2542652"/>
            <a:ext cx="2264503" cy="2264503"/>
          </a:xfrm>
          <a:prstGeom prst="rect">
            <a:avLst/>
          </a:prstGeom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id="{2EECFEAA-E76E-4F10-9086-8A32281A818D}"/>
              </a:ext>
            </a:extLst>
          </p:cNvPr>
          <p:cNvSpPr txBox="1"/>
          <p:nvPr/>
        </p:nvSpPr>
        <p:spPr>
          <a:xfrm>
            <a:off x="677954" y="4853322"/>
            <a:ext cx="1706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Postman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B34AEC4-DF75-48E8-88E6-AAD2C53D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39" y="2542652"/>
            <a:ext cx="2264503" cy="2264503"/>
          </a:xfrm>
          <a:prstGeom prst="rect">
            <a:avLst/>
          </a:prstGeom>
        </p:spPr>
      </p:pic>
      <p:sp>
        <p:nvSpPr>
          <p:cNvPr id="7" name="CuadroTexto 10">
            <a:extLst>
              <a:ext uri="{FF2B5EF4-FFF2-40B4-BE49-F238E27FC236}">
                <a16:creationId xmlns:a16="http://schemas.microsoft.com/office/drawing/2014/main" id="{B04E4BFB-9D0E-4183-ABE5-E5329E200A64}"/>
              </a:ext>
            </a:extLst>
          </p:cNvPr>
          <p:cNvSpPr txBox="1"/>
          <p:nvPr/>
        </p:nvSpPr>
        <p:spPr>
          <a:xfrm>
            <a:off x="3665881" y="4885659"/>
            <a:ext cx="1706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Bootstrap 4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E6EF850-E44C-4E8D-BED8-72AFBEA9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757" y="2542651"/>
            <a:ext cx="2264503" cy="2264503"/>
          </a:xfrm>
          <a:prstGeom prst="rect">
            <a:avLst/>
          </a:prstGeom>
        </p:spPr>
      </p:pic>
      <p:sp>
        <p:nvSpPr>
          <p:cNvPr id="9" name="CuadroTexto 14">
            <a:extLst>
              <a:ext uri="{FF2B5EF4-FFF2-40B4-BE49-F238E27FC236}">
                <a16:creationId xmlns:a16="http://schemas.microsoft.com/office/drawing/2014/main" id="{B688C577-8512-483A-A375-2E8C5E7C8C21}"/>
              </a:ext>
            </a:extLst>
          </p:cNvPr>
          <p:cNvSpPr txBox="1"/>
          <p:nvPr/>
        </p:nvSpPr>
        <p:spPr>
          <a:xfrm>
            <a:off x="6922262" y="4807154"/>
            <a:ext cx="1950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Visual Studio</a:t>
            </a:r>
          </a:p>
          <a:p>
            <a:r>
              <a:rPr lang="es-CO" dirty="0" err="1"/>
              <a:t>Code</a:t>
            </a:r>
            <a:endParaRPr lang="es-CO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EFE00E08-61B6-404F-A0D6-66BF4784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341" y="2142350"/>
            <a:ext cx="2264503" cy="2573299"/>
          </a:xfrm>
          <a:prstGeom prst="rect">
            <a:avLst/>
          </a:prstGeom>
        </p:spPr>
      </p:pic>
      <p:sp>
        <p:nvSpPr>
          <p:cNvPr id="11" name="CuadroTexto 14">
            <a:extLst>
              <a:ext uri="{FF2B5EF4-FFF2-40B4-BE49-F238E27FC236}">
                <a16:creationId xmlns:a16="http://schemas.microsoft.com/office/drawing/2014/main" id="{1FC2C933-F375-4072-9AEA-2D7A67EE9B88}"/>
              </a:ext>
            </a:extLst>
          </p:cNvPr>
          <p:cNvSpPr txBox="1"/>
          <p:nvPr/>
        </p:nvSpPr>
        <p:spPr>
          <a:xfrm>
            <a:off x="10144280" y="4945653"/>
            <a:ext cx="195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Nodemon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4657307"/>
      </p:ext>
    </p:extLst>
  </p:cSld>
  <p:clrMapOvr>
    <a:masterClrMapping/>
  </p:clrMapOvr>
</p:sld>
</file>

<file path=ppt/theme/theme1.xml><?xml version="1.0" encoding="utf-8"?>
<a:theme xmlns:a="http://schemas.openxmlformats.org/drawingml/2006/main" name="UCundinamarca_Blanco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undinamarca_Blanco v2" id="{A9349753-EDD5-7F4D-970E-E1F9CC69730A}" vid="{30D13FAB-2109-8A4C-9478-A8C6BA7BB6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UCundinamarca_Blanco v2</Template>
  <TotalTime>78</TotalTime>
  <Words>156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UCundinamarca_Blanco v2</vt:lpstr>
      <vt:lpstr>Repositorio web de libros Rayito bibliográfico</vt:lpstr>
      <vt:lpstr>¿Que es Rayito Bibliográfico?</vt:lpstr>
      <vt:lpstr>Planteamiento del problema</vt:lpstr>
      <vt:lpstr>¿A quien esta destinado?</vt:lpstr>
      <vt:lpstr>Metodología implementada</vt:lpstr>
      <vt:lpstr>Product backlog</vt:lpstr>
      <vt:lpstr>Presentación de PowerPoint</vt:lpstr>
      <vt:lpstr>Tecnologías usadas</vt:lpstr>
      <vt:lpstr>Tecnologías usadas</vt:lpstr>
      <vt:lpstr>Demostración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RAYITO BIBLIOGRAFICO</dc:title>
  <dc:creator>El Sergio</dc:creator>
  <cp:lastModifiedBy>john edwin carreño portilla</cp:lastModifiedBy>
  <cp:revision>6</cp:revision>
  <dcterms:created xsi:type="dcterms:W3CDTF">2020-11-25T13:33:45Z</dcterms:created>
  <dcterms:modified xsi:type="dcterms:W3CDTF">2020-11-26T14:24:04Z</dcterms:modified>
</cp:coreProperties>
</file>