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70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797675" cy="99269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09">
          <p15:clr>
            <a:srgbClr val="000000"/>
          </p15:clr>
        </p15:guide>
        <p15:guide id="2" orient="horz" pos="533">
          <p15:clr>
            <a:srgbClr val="000000"/>
          </p15:clr>
        </p15:guide>
        <p15:guide id="3" orient="horz" pos="2499">
          <p15:clr>
            <a:srgbClr val="000000"/>
          </p15:clr>
        </p15:guide>
        <p15:guide id="4" orient="horz" pos="182">
          <p15:clr>
            <a:srgbClr val="000000"/>
          </p15:clr>
        </p15:guide>
        <p15:guide id="5" orient="horz" pos="743">
          <p15:clr>
            <a:srgbClr val="000000"/>
          </p15:clr>
        </p15:guide>
        <p15:guide id="6" orient="horz" pos="4145">
          <p15:clr>
            <a:srgbClr val="000000"/>
          </p15:clr>
        </p15:guide>
        <p15:guide id="7" orient="horz" pos="711">
          <p15:clr>
            <a:srgbClr val="000000"/>
          </p15:clr>
        </p15:guide>
        <p15:guide id="8" orient="horz" pos="3332">
          <p15:clr>
            <a:srgbClr val="000000"/>
          </p15:clr>
        </p15:guide>
        <p15:guide id="9" orient="horz" pos="243">
          <p15:clr>
            <a:srgbClr val="000000"/>
          </p15:clr>
        </p15:guide>
        <p15:guide id="10" orient="horz" pos="991">
          <p15:clr>
            <a:srgbClr val="000000"/>
          </p15:clr>
        </p15:guide>
        <p15:guide id="11" pos="7280">
          <p15:clr>
            <a:srgbClr val="000000"/>
          </p15:clr>
        </p15:guide>
        <p15:guide id="12" pos="5464">
          <p15:clr>
            <a:srgbClr val="000000"/>
          </p15:clr>
        </p15:guide>
        <p15:guide id="13" pos="5119">
          <p15:clr>
            <a:srgbClr val="000000"/>
          </p15:clr>
        </p15:guide>
        <p15:guide id="14" pos="375">
          <p15:clr>
            <a:srgbClr val="000000"/>
          </p15:clr>
        </p15:guide>
        <p15:guide id="15" pos="1315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orient="horz" pos="3127">
          <p15:clr>
            <a:srgbClr val="000000"/>
          </p15:clr>
        </p15:guide>
        <p15:guide id="3" pos="2160">
          <p15:clr>
            <a:srgbClr val="000000"/>
          </p15:clr>
        </p15:guide>
        <p15:guide id="4" pos="2141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09" orient="horz"/>
        <p:guide pos="533" orient="horz"/>
        <p:guide pos="2499" orient="horz"/>
        <p:guide pos="182" orient="horz"/>
        <p:guide pos="743" orient="horz"/>
        <p:guide pos="4145" orient="horz"/>
        <p:guide pos="711" orient="horz"/>
        <p:guide pos="3332" orient="horz"/>
        <p:guide pos="243" orient="horz"/>
        <p:guide pos="991" orient="horz"/>
        <p:guide pos="7280"/>
        <p:guide pos="5464"/>
        <p:guide pos="5119"/>
        <p:guide pos="375"/>
        <p:guide pos="1315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3127" orient="horz"/>
        <p:guide pos="2160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0" Type="http://schemas.openxmlformats.org/officeDocument/2006/relationships/slide" Target="slides/slide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760595" cy="496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318760" y="0"/>
            <a:ext cx="1477645" cy="496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14780" y="7191375"/>
            <a:ext cx="3968750" cy="223393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96925" y="632460"/>
            <a:ext cx="5756910" cy="6348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0"/>
            <a:ext cx="2945765" cy="496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640" y="9428480"/>
            <a:ext cx="2945765" cy="496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9b46275e8a_0_0:notes"/>
          <p:cNvSpPr txBox="1"/>
          <p:nvPr>
            <p:ph idx="1" type="body"/>
          </p:nvPr>
        </p:nvSpPr>
        <p:spPr>
          <a:xfrm>
            <a:off x="796925" y="632460"/>
            <a:ext cx="5757000" cy="634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9b46275e8a_0_0:notes"/>
          <p:cNvSpPr/>
          <p:nvPr>
            <p:ph idx="2" type="sldImg"/>
          </p:nvPr>
        </p:nvSpPr>
        <p:spPr>
          <a:xfrm>
            <a:off x="1414780" y="7191375"/>
            <a:ext cx="3968700" cy="22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4a131e137_0_10:notes"/>
          <p:cNvSpPr txBox="1"/>
          <p:nvPr>
            <p:ph idx="1" type="body"/>
          </p:nvPr>
        </p:nvSpPr>
        <p:spPr>
          <a:xfrm>
            <a:off x="796925" y="632460"/>
            <a:ext cx="5757000" cy="634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74a131e137_0_10:notes"/>
          <p:cNvSpPr/>
          <p:nvPr>
            <p:ph idx="2" type="sldImg"/>
          </p:nvPr>
        </p:nvSpPr>
        <p:spPr>
          <a:xfrm>
            <a:off x="1414780" y="7191375"/>
            <a:ext cx="3968700" cy="22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5f7be16db_0_0:notes"/>
          <p:cNvSpPr txBox="1"/>
          <p:nvPr>
            <p:ph idx="1" type="body"/>
          </p:nvPr>
        </p:nvSpPr>
        <p:spPr>
          <a:xfrm>
            <a:off x="796925" y="632460"/>
            <a:ext cx="5757000" cy="634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95f7be16db_0_0:notes"/>
          <p:cNvSpPr/>
          <p:nvPr>
            <p:ph idx="2" type="sldImg"/>
          </p:nvPr>
        </p:nvSpPr>
        <p:spPr>
          <a:xfrm>
            <a:off x="1414780" y="7191375"/>
            <a:ext cx="3968700" cy="22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5f7be16db_0_5:notes"/>
          <p:cNvSpPr txBox="1"/>
          <p:nvPr>
            <p:ph idx="1" type="body"/>
          </p:nvPr>
        </p:nvSpPr>
        <p:spPr>
          <a:xfrm>
            <a:off x="796925" y="632460"/>
            <a:ext cx="5757000" cy="634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95f7be16db_0_5:notes"/>
          <p:cNvSpPr/>
          <p:nvPr>
            <p:ph idx="2" type="sldImg"/>
          </p:nvPr>
        </p:nvSpPr>
        <p:spPr>
          <a:xfrm>
            <a:off x="1414780" y="7191375"/>
            <a:ext cx="3968700" cy="22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9b46275e8a_0_5:notes"/>
          <p:cNvSpPr txBox="1"/>
          <p:nvPr>
            <p:ph idx="1" type="body"/>
          </p:nvPr>
        </p:nvSpPr>
        <p:spPr>
          <a:xfrm>
            <a:off x="796925" y="632460"/>
            <a:ext cx="5757000" cy="634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9b46275e8a_0_5:notes"/>
          <p:cNvSpPr/>
          <p:nvPr>
            <p:ph idx="2" type="sldImg"/>
          </p:nvPr>
        </p:nvSpPr>
        <p:spPr>
          <a:xfrm>
            <a:off x="1414780" y="7191375"/>
            <a:ext cx="3968700" cy="22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W Title 5" showMasterSp="0">
  <p:cSld name="BW Title 5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080"/>
            <a:ext cx="12192000" cy="482028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/>
          <p:nvPr/>
        </p:nvSpPr>
        <p:spPr>
          <a:xfrm flipH="1" rot="10800000">
            <a:off x="607060" y="828675"/>
            <a:ext cx="6643370" cy="1366520"/>
          </a:xfrm>
          <a:prstGeom prst="snip1Rect">
            <a:avLst>
              <a:gd fmla="val 17414" name="adj"/>
            </a:avLst>
          </a:prstGeom>
          <a:solidFill>
            <a:schemeClr val="lt1">
              <a:alpha val="6588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 txBox="1"/>
          <p:nvPr/>
        </p:nvSpPr>
        <p:spPr>
          <a:xfrm flipH="1">
            <a:off x="607050" y="828675"/>
            <a:ext cx="6524387" cy="1247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 txBox="1"/>
          <p:nvPr>
            <p:ph type="title"/>
          </p:nvPr>
        </p:nvSpPr>
        <p:spPr>
          <a:xfrm>
            <a:off x="814070" y="977900"/>
            <a:ext cx="6211570" cy="97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pic>
        <p:nvPicPr>
          <p:cNvPr id="86" name="Google Shape;8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1085" y="6301740"/>
            <a:ext cx="2879090" cy="36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1"/>
          <p:cNvPicPr preferRelativeResize="0"/>
          <p:nvPr/>
        </p:nvPicPr>
        <p:blipFill rotWithShape="1">
          <a:blip r:embed="rId4">
            <a:alphaModFix/>
          </a:blip>
          <a:srcRect b="0" l="17740" r="12160" t="0"/>
          <a:stretch/>
        </p:blipFill>
        <p:spPr>
          <a:xfrm>
            <a:off x="0" y="4497070"/>
            <a:ext cx="12192000" cy="35179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489585" y="6287135"/>
            <a:ext cx="344297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2" type="body"/>
          </p:nvPr>
        </p:nvSpPr>
        <p:spPr>
          <a:xfrm>
            <a:off x="489585" y="5415280"/>
            <a:ext cx="5784215" cy="76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o">
  <p:cSld name="Blanko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608330" y="394335"/>
            <a:ext cx="955802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Content">
  <p:cSld name="Title + Conte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608330" y="394335"/>
            <a:ext cx="955802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594995" y="1572895"/>
            <a:ext cx="10962005" cy="393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wo 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608330" y="394335"/>
            <a:ext cx="955802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617220" y="1583055"/>
            <a:ext cx="5209540" cy="4050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000">
                <a:solidFill>
                  <a:schemeClr val="dk1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6354445" y="1583055"/>
            <a:ext cx="5210175" cy="4050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000">
                <a:solidFill>
                  <a:schemeClr val="dk1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hree Column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608330" y="394335"/>
            <a:ext cx="955802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617220" y="1583055"/>
            <a:ext cx="3406775" cy="4050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000">
                <a:solidFill>
                  <a:schemeClr val="dk1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2" type="body"/>
          </p:nvPr>
        </p:nvSpPr>
        <p:spPr>
          <a:xfrm>
            <a:off x="4402455" y="1583055"/>
            <a:ext cx="3406775" cy="4050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000">
                <a:solidFill>
                  <a:schemeClr val="dk1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3" type="body"/>
          </p:nvPr>
        </p:nvSpPr>
        <p:spPr>
          <a:xfrm>
            <a:off x="8167370" y="1583055"/>
            <a:ext cx="3406775" cy="4050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000">
                <a:solidFill>
                  <a:schemeClr val="dk1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+ Copytext">
  <p:cSld name="Picture + Copy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608330" y="394335"/>
            <a:ext cx="955802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sp>
        <p:nvSpPr>
          <p:cNvPr id="107" name="Google Shape;107;p17"/>
          <p:cNvSpPr/>
          <p:nvPr>
            <p:ph idx="2" type="pic"/>
          </p:nvPr>
        </p:nvSpPr>
        <p:spPr>
          <a:xfrm>
            <a:off x="629285" y="1670050"/>
            <a:ext cx="5227955" cy="3947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6334125" y="1675130"/>
            <a:ext cx="5241925" cy="4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2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3" type="body"/>
          </p:nvPr>
        </p:nvSpPr>
        <p:spPr>
          <a:xfrm>
            <a:off x="6344285" y="2320925"/>
            <a:ext cx="5231765" cy="329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16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+ Pictures">
  <p:cSld name="Two columns + Picture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608330" y="394335"/>
            <a:ext cx="955802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sp>
        <p:nvSpPr>
          <p:cNvPr id="112" name="Google Shape;112;p18"/>
          <p:cNvSpPr/>
          <p:nvPr>
            <p:ph idx="2" type="pic"/>
          </p:nvPr>
        </p:nvSpPr>
        <p:spPr>
          <a:xfrm>
            <a:off x="607695" y="1666240"/>
            <a:ext cx="5284470" cy="2263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607695" y="4056380"/>
            <a:ext cx="5318760" cy="1852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▪"/>
              <a:defRPr sz="14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114" name="Google Shape;114;p18"/>
          <p:cNvSpPr/>
          <p:nvPr>
            <p:ph idx="3" type="pic"/>
          </p:nvPr>
        </p:nvSpPr>
        <p:spPr>
          <a:xfrm>
            <a:off x="6247130" y="1666240"/>
            <a:ext cx="5328920" cy="2263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4" type="body"/>
          </p:nvPr>
        </p:nvSpPr>
        <p:spPr>
          <a:xfrm>
            <a:off x="6215380" y="4056380"/>
            <a:ext cx="5360670" cy="1852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▪"/>
              <a:defRPr sz="14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+ Blue Boxes + Copytext">
  <p:cSld name="Picture + Blue Boxes + Copy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608330" y="394335"/>
            <a:ext cx="955802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sp>
        <p:nvSpPr>
          <p:cNvPr id="118" name="Google Shape;118;p19"/>
          <p:cNvSpPr/>
          <p:nvPr>
            <p:ph idx="2" type="pic"/>
          </p:nvPr>
        </p:nvSpPr>
        <p:spPr>
          <a:xfrm>
            <a:off x="619125" y="1544955"/>
            <a:ext cx="4920615" cy="256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616585" y="4387850"/>
            <a:ext cx="5011420" cy="1379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3528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▪"/>
              <a:defRPr sz="14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3" type="body"/>
          </p:nvPr>
        </p:nvSpPr>
        <p:spPr>
          <a:xfrm>
            <a:off x="5926455" y="1548765"/>
            <a:ext cx="2639695" cy="255651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215900" lIns="215900" spcFirstLastPara="1" rIns="215900" wrap="square" tIns="215900">
            <a:noAutofit/>
          </a:bodyPr>
          <a:lstStyle>
            <a:lvl1pPr indent="-228600" lvl="0" marL="4572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4" type="body"/>
          </p:nvPr>
        </p:nvSpPr>
        <p:spPr>
          <a:xfrm>
            <a:off x="8925560" y="1548765"/>
            <a:ext cx="2639695" cy="255651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215900" lIns="215900" spcFirstLastPara="1" rIns="215900" wrap="square" tIns="215900">
            <a:noAutofit/>
          </a:bodyPr>
          <a:lstStyle>
            <a:lvl1pPr indent="-228600" lvl="0" marL="4572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1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2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chemeClr val="lt1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+ Pictures">
  <p:cSld name="Four columns + Picture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608330" y="394335"/>
            <a:ext cx="955802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619125" y="3468370"/>
            <a:ext cx="2558415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1400"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125" name="Google Shape;125;p20"/>
          <p:cNvSpPr/>
          <p:nvPr>
            <p:ph idx="2" type="pic"/>
          </p:nvPr>
        </p:nvSpPr>
        <p:spPr>
          <a:xfrm>
            <a:off x="607695" y="1894205"/>
            <a:ext cx="2524125" cy="156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3" type="body"/>
          </p:nvPr>
        </p:nvSpPr>
        <p:spPr>
          <a:xfrm>
            <a:off x="3426460" y="3468370"/>
            <a:ext cx="255016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1400"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4" type="body"/>
          </p:nvPr>
        </p:nvSpPr>
        <p:spPr>
          <a:xfrm>
            <a:off x="6245225" y="3468370"/>
            <a:ext cx="2569845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1400"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5" type="body"/>
          </p:nvPr>
        </p:nvSpPr>
        <p:spPr>
          <a:xfrm>
            <a:off x="9034145" y="3468370"/>
            <a:ext cx="2546985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1400"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129" name="Google Shape;129;p20"/>
          <p:cNvSpPr/>
          <p:nvPr>
            <p:ph idx="6" type="pic"/>
          </p:nvPr>
        </p:nvSpPr>
        <p:spPr>
          <a:xfrm>
            <a:off x="3430905" y="1894205"/>
            <a:ext cx="2524760" cy="156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0"/>
          <p:cNvSpPr/>
          <p:nvPr>
            <p:ph idx="7" type="pic"/>
          </p:nvPr>
        </p:nvSpPr>
        <p:spPr>
          <a:xfrm>
            <a:off x="6247130" y="1894205"/>
            <a:ext cx="2524760" cy="156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0"/>
          <p:cNvSpPr/>
          <p:nvPr>
            <p:ph idx="8" type="pic"/>
          </p:nvPr>
        </p:nvSpPr>
        <p:spPr>
          <a:xfrm>
            <a:off x="9039225" y="1894205"/>
            <a:ext cx="2524125" cy="156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9" type="body"/>
          </p:nvPr>
        </p:nvSpPr>
        <p:spPr>
          <a:xfrm>
            <a:off x="616585" y="3937000"/>
            <a:ext cx="2580640" cy="1852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3" type="body"/>
          </p:nvPr>
        </p:nvSpPr>
        <p:spPr>
          <a:xfrm>
            <a:off x="3426460" y="3937000"/>
            <a:ext cx="2550160" cy="1852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4" type="body"/>
          </p:nvPr>
        </p:nvSpPr>
        <p:spPr>
          <a:xfrm>
            <a:off x="6245225" y="3937000"/>
            <a:ext cx="2569845" cy="1852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5" type="body"/>
          </p:nvPr>
        </p:nvSpPr>
        <p:spPr>
          <a:xfrm>
            <a:off x="9034145" y="3937000"/>
            <a:ext cx="2560955" cy="1852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1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200">
                <a:solidFill>
                  <a:srgbClr val="000000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">
  <p:cSld name="One Colum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608330" y="394335"/>
            <a:ext cx="955802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617220" y="1583055"/>
            <a:ext cx="10947400" cy="4050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000">
                <a:solidFill>
                  <a:schemeClr val="dk1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size picture + Copytext">
  <p:cSld name="Full size picture + Copy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>
            <p:ph idx="2" type="pic"/>
          </p:nvPr>
        </p:nvSpPr>
        <p:spPr>
          <a:xfrm>
            <a:off x="0" y="0"/>
            <a:ext cx="12192000" cy="6177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21"/>
          <p:cNvSpPr/>
          <p:nvPr/>
        </p:nvSpPr>
        <p:spPr>
          <a:xfrm>
            <a:off x="1434465" y="1230630"/>
            <a:ext cx="3987800" cy="4058920"/>
          </a:xfrm>
          <a:prstGeom prst="rect">
            <a:avLst/>
          </a:prstGeom>
          <a:solidFill>
            <a:srgbClr val="FFFFFF">
              <a:alpha val="6862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in overlaying boxes, black, between 14pt and 18pt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tro">
  <p:cSld name="Outro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>
            <a:off x="1285240" y="1665605"/>
            <a:ext cx="9631680" cy="1569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b="0" i="0" lang="en-US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you!</a:t>
            </a:r>
            <a:endParaRPr b="0" i="0" sz="9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07180" y="3758565"/>
            <a:ext cx="3977640" cy="141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tro 2">
  <p:cSld name="Outro 2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/>
          <p:nvPr/>
        </p:nvSpPr>
        <p:spPr>
          <a:xfrm>
            <a:off x="1285240" y="1665605"/>
            <a:ext cx="9631680" cy="1569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Arial"/>
              <a:buNone/>
            </a:pPr>
            <a:r>
              <a:rPr b="0" i="0" lang="en-US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</a:t>
            </a:r>
            <a:r>
              <a:rPr b="0" i="0" lang="en-US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you!</a:t>
            </a:r>
            <a:endParaRPr b="0" i="0" sz="9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07180" y="3758565"/>
            <a:ext cx="3977640" cy="141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One Column">
  <p:cSld name="1_One Colum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617220" y="914400"/>
            <a:ext cx="10947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000">
                <a:solidFill>
                  <a:schemeClr val="dk1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914400" y="1219200"/>
            <a:ext cx="10464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5"/>
          <p:cNvSpPr/>
          <p:nvPr/>
        </p:nvSpPr>
        <p:spPr>
          <a:xfrm>
            <a:off x="0" y="6430010"/>
            <a:ext cx="12192000" cy="379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65"/>
              <a:buFont typeface="Arial"/>
              <a:buNone/>
            </a:pPr>
            <a:r>
              <a:rPr b="0" i="0" lang="en-US" sz="1865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    CONFIDENTIAL</a:t>
            </a:r>
            <a:endParaRPr b="0" i="0" sz="1865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One Column">
  <p:cSld name="3_One Colum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266065" y="706120"/>
            <a:ext cx="11925935" cy="4406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266065" y="1280795"/>
            <a:ext cx="10946765" cy="4049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431482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195"/>
              <a:buFont typeface="Noto Sans Symbols"/>
              <a:buChar char="▪"/>
              <a:defRPr sz="2665">
                <a:solidFill>
                  <a:schemeClr val="dk1"/>
                </a:solidFill>
              </a:defRPr>
            </a:lvl1pPr>
            <a:lvl2pPr indent="-41148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  <a:defRPr sz="2400">
                <a:solidFill>
                  <a:schemeClr val="dk1"/>
                </a:solidFill>
              </a:defRPr>
            </a:lvl2pPr>
            <a:lvl3pPr indent="-41148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  <a:defRPr sz="2400">
                <a:solidFill>
                  <a:schemeClr val="dk1"/>
                </a:solidFill>
              </a:defRPr>
            </a:lvl3pPr>
            <a:lvl4pPr indent="-41148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  <a:defRPr sz="2400">
                <a:solidFill>
                  <a:schemeClr val="dk1"/>
                </a:solidFill>
              </a:defRPr>
            </a:lvl4pPr>
            <a:lvl5pPr indent="-411479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  <a:defRPr sz="2400">
                <a:solidFill>
                  <a:schemeClr val="dk1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266065" y="0"/>
            <a:ext cx="11925935" cy="70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73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600">
                <a:solidFill>
                  <a:srgbClr val="000000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None/>
              <a:defRPr sz="16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6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None/>
              <a:defRPr sz="1600">
                <a:solidFill>
                  <a:srgbClr val="000000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3" type="body"/>
          </p:nvPr>
        </p:nvSpPr>
        <p:spPr>
          <a:xfrm>
            <a:off x="2194560" y="6309360"/>
            <a:ext cx="3261360" cy="548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One Column">
  <p:cSld name="2_One Column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608330" y="394335"/>
            <a:ext cx="9558020" cy="73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617220" y="1583055"/>
            <a:ext cx="10947400" cy="4050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431482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195"/>
              <a:buFont typeface="Noto Sans Symbols"/>
              <a:buChar char="▪"/>
              <a:defRPr sz="2665">
                <a:solidFill>
                  <a:schemeClr val="dk1"/>
                </a:solidFill>
              </a:defRPr>
            </a:lvl1pPr>
            <a:lvl2pPr indent="-41148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  <a:defRPr sz="2400">
                <a:solidFill>
                  <a:schemeClr val="dk1"/>
                </a:solidFill>
              </a:defRPr>
            </a:lvl2pPr>
            <a:lvl3pPr indent="-41148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  <a:defRPr sz="2400">
                <a:solidFill>
                  <a:schemeClr val="dk1"/>
                </a:solidFill>
              </a:defRPr>
            </a:lvl3pPr>
            <a:lvl4pPr indent="-41148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  <a:defRPr sz="2400">
                <a:solidFill>
                  <a:schemeClr val="dk1"/>
                </a:solidFill>
              </a:defRPr>
            </a:lvl4pPr>
            <a:lvl5pPr indent="-411479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Noto Sans Symbols"/>
              <a:buChar char="▪"/>
              <a:defRPr sz="2400">
                <a:solidFill>
                  <a:schemeClr val="dk1"/>
                </a:solidFill>
              </a:defRPr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ctrTitle"/>
          </p:nvPr>
        </p:nvSpPr>
        <p:spPr>
          <a:xfrm>
            <a:off x="914400" y="2129790"/>
            <a:ext cx="10363200" cy="1470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595630" y="1586230"/>
            <a:ext cx="10972800" cy="4261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963295" y="4406900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963295" y="2906395"/>
            <a:ext cx="10363200" cy="1500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W Title 1" showMasterSp="0">
  <p:cSld name="BW Title 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3335"/>
            <a:ext cx="12192000" cy="482028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89585" y="6287135"/>
            <a:ext cx="344297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3">
            <a:alphaModFix/>
          </a:blip>
          <a:srcRect b="0" l="17740" r="12160" t="0"/>
          <a:stretch/>
        </p:blipFill>
        <p:spPr>
          <a:xfrm>
            <a:off x="0" y="4497070"/>
            <a:ext cx="12192000" cy="35179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 flipH="1" rot="10800000">
            <a:off x="607060" y="828675"/>
            <a:ext cx="6643370" cy="1366520"/>
          </a:xfrm>
          <a:prstGeom prst="snip1Rect">
            <a:avLst>
              <a:gd fmla="val 17414" name="adj"/>
            </a:avLst>
          </a:prstGeom>
          <a:solidFill>
            <a:schemeClr val="lt1">
              <a:alpha val="6588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/>
        </p:nvSpPr>
        <p:spPr>
          <a:xfrm flipH="1">
            <a:off x="607050" y="828675"/>
            <a:ext cx="6524387" cy="1247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814070" y="977900"/>
            <a:ext cx="6186170" cy="97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1085" y="6301740"/>
            <a:ext cx="2879090" cy="36703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89585" y="5415280"/>
            <a:ext cx="5784215" cy="76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s" type="twoColTx">
  <p:cSld name="TITLE_AND_TWO_COLUMNS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609600" y="1600200"/>
            <a:ext cx="5385435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31"/>
          <p:cNvSpPr txBox="1"/>
          <p:nvPr>
            <p:ph idx="2" type="body"/>
          </p:nvPr>
        </p:nvSpPr>
        <p:spPr>
          <a:xfrm>
            <a:off x="6196965" y="1600200"/>
            <a:ext cx="5385435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609600" y="1534795"/>
            <a:ext cx="5386705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32"/>
          <p:cNvSpPr txBox="1"/>
          <p:nvPr>
            <p:ph idx="2" type="body"/>
          </p:nvPr>
        </p:nvSpPr>
        <p:spPr>
          <a:xfrm>
            <a:off x="609600" y="2174875"/>
            <a:ext cx="5386705" cy="3951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32"/>
          <p:cNvSpPr txBox="1"/>
          <p:nvPr>
            <p:ph idx="3" type="body"/>
          </p:nvPr>
        </p:nvSpPr>
        <p:spPr>
          <a:xfrm>
            <a:off x="6195695" y="1534795"/>
            <a:ext cx="5386705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32"/>
          <p:cNvSpPr txBox="1"/>
          <p:nvPr>
            <p:ph idx="4" type="body"/>
          </p:nvPr>
        </p:nvSpPr>
        <p:spPr>
          <a:xfrm>
            <a:off x="6195695" y="2174875"/>
            <a:ext cx="5386705" cy="3951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609600" y="273050"/>
            <a:ext cx="4011295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4766945" y="273050"/>
            <a:ext cx="6815455" cy="5853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34"/>
          <p:cNvSpPr txBox="1"/>
          <p:nvPr>
            <p:ph idx="2" type="body"/>
          </p:nvPr>
        </p:nvSpPr>
        <p:spPr>
          <a:xfrm>
            <a:off x="609600" y="1435100"/>
            <a:ext cx="4011295" cy="4691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2389505" y="4800600"/>
            <a:ext cx="7315200" cy="5664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2389505" y="613410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35"/>
          <p:cNvSpPr txBox="1"/>
          <p:nvPr>
            <p:ph idx="2" type="body"/>
          </p:nvPr>
        </p:nvSpPr>
        <p:spPr>
          <a:xfrm>
            <a:off x="2389505" y="5367020"/>
            <a:ext cx="7315200" cy="805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0" name="Google Shape;190;p36"/>
          <p:cNvSpPr txBox="1"/>
          <p:nvPr>
            <p:ph idx="1" type="body"/>
          </p:nvPr>
        </p:nvSpPr>
        <p:spPr>
          <a:xfrm rot="5400000">
            <a:off x="3951287" y="-1769427"/>
            <a:ext cx="4261485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title"/>
          </p:nvPr>
        </p:nvSpPr>
        <p:spPr>
          <a:xfrm rot="5400000">
            <a:off x="7284720" y="1828800"/>
            <a:ext cx="585216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3" name="Google Shape;193;p37"/>
          <p:cNvSpPr txBox="1"/>
          <p:nvPr>
            <p:ph idx="1" type="body"/>
          </p:nvPr>
        </p:nvSpPr>
        <p:spPr>
          <a:xfrm rot="5400000">
            <a:off x="1696402" y="-812483"/>
            <a:ext cx="5852160" cy="802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6" name="Google Shape;196;p38"/>
          <p:cNvSpPr txBox="1"/>
          <p:nvPr>
            <p:ph idx="1" type="body"/>
          </p:nvPr>
        </p:nvSpPr>
        <p:spPr>
          <a:xfrm rot="5400000">
            <a:off x="3951287" y="-1769427"/>
            <a:ext cx="4261485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/>
          <p:nvPr>
            <p:ph type="title"/>
          </p:nvPr>
        </p:nvSpPr>
        <p:spPr>
          <a:xfrm rot="5400000">
            <a:off x="7284720" y="1828800"/>
            <a:ext cx="585216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9" name="Google Shape;199;p39"/>
          <p:cNvSpPr txBox="1"/>
          <p:nvPr>
            <p:ph idx="1" type="body"/>
          </p:nvPr>
        </p:nvSpPr>
        <p:spPr>
          <a:xfrm rot="5400000">
            <a:off x="1696402" y="-812483"/>
            <a:ext cx="5852160" cy="802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 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0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02" name="Google Shape;202;p40"/>
          <p:cNvSpPr txBox="1"/>
          <p:nvPr>
            <p:ph idx="1" type="body"/>
          </p:nvPr>
        </p:nvSpPr>
        <p:spPr>
          <a:xfrm rot="5400000">
            <a:off x="3951287" y="-1769427"/>
            <a:ext cx="4261485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W Title 1 short title" showMasterSp="0">
  <p:cSld name="BW Title 1 short 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3335"/>
            <a:ext cx="12192000" cy="482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 rotWithShape="1">
          <a:blip r:embed="rId3">
            <a:alphaModFix/>
          </a:blip>
          <a:srcRect b="0" l="17740" r="12160" t="0"/>
          <a:stretch/>
        </p:blipFill>
        <p:spPr>
          <a:xfrm>
            <a:off x="0" y="4497070"/>
            <a:ext cx="12192000" cy="35179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 flipH="1" rot="10800000">
            <a:off x="607060" y="828675"/>
            <a:ext cx="3300095" cy="1366520"/>
          </a:xfrm>
          <a:prstGeom prst="snip1Rect">
            <a:avLst>
              <a:gd fmla="val 17416" name="adj"/>
            </a:avLst>
          </a:prstGeom>
          <a:solidFill>
            <a:schemeClr val="lt1">
              <a:alpha val="6588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flipH="1">
            <a:off x="607050" y="828675"/>
            <a:ext cx="3181098" cy="1247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814070" y="977900"/>
            <a:ext cx="2689225" cy="97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1085" y="6301740"/>
            <a:ext cx="2879090" cy="36703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89585" y="6287135"/>
            <a:ext cx="344297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89585" y="5415280"/>
            <a:ext cx="5784215" cy="76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 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/>
          <p:nvPr>
            <p:ph type="title"/>
          </p:nvPr>
        </p:nvSpPr>
        <p:spPr>
          <a:xfrm rot="5400000">
            <a:off x="7284720" y="1828800"/>
            <a:ext cx="585216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05" name="Google Shape;205;p41"/>
          <p:cNvSpPr txBox="1"/>
          <p:nvPr>
            <p:ph idx="1" type="body"/>
          </p:nvPr>
        </p:nvSpPr>
        <p:spPr>
          <a:xfrm rot="5400000">
            <a:off x="1696402" y="-812483"/>
            <a:ext cx="5852160" cy="802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 3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2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08" name="Google Shape;208;p42"/>
          <p:cNvSpPr txBox="1"/>
          <p:nvPr>
            <p:ph idx="1" type="body"/>
          </p:nvPr>
        </p:nvSpPr>
        <p:spPr>
          <a:xfrm rot="5400000">
            <a:off x="3951287" y="-1769427"/>
            <a:ext cx="4261485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 3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3"/>
          <p:cNvSpPr txBox="1"/>
          <p:nvPr>
            <p:ph type="title"/>
          </p:nvPr>
        </p:nvSpPr>
        <p:spPr>
          <a:xfrm rot="5400000">
            <a:off x="7284720" y="1828800"/>
            <a:ext cx="585216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11" name="Google Shape;211;p43"/>
          <p:cNvSpPr txBox="1"/>
          <p:nvPr>
            <p:ph idx="1" type="body"/>
          </p:nvPr>
        </p:nvSpPr>
        <p:spPr>
          <a:xfrm rot="5400000">
            <a:off x="1696402" y="-812483"/>
            <a:ext cx="5852160" cy="802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 4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4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14" name="Google Shape;214;p44"/>
          <p:cNvSpPr txBox="1"/>
          <p:nvPr>
            <p:ph idx="1" type="body"/>
          </p:nvPr>
        </p:nvSpPr>
        <p:spPr>
          <a:xfrm rot="5400000">
            <a:off x="3951287" y="-1769427"/>
            <a:ext cx="4261485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 4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5"/>
          <p:cNvSpPr txBox="1"/>
          <p:nvPr>
            <p:ph type="title"/>
          </p:nvPr>
        </p:nvSpPr>
        <p:spPr>
          <a:xfrm rot="5400000">
            <a:off x="7284720" y="1828800"/>
            <a:ext cx="585216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17" name="Google Shape;217;p45"/>
          <p:cNvSpPr txBox="1"/>
          <p:nvPr>
            <p:ph idx="1" type="body"/>
          </p:nvPr>
        </p:nvSpPr>
        <p:spPr>
          <a:xfrm rot="5400000">
            <a:off x="1696402" y="-812483"/>
            <a:ext cx="5852160" cy="802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 5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6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20" name="Google Shape;220;p46"/>
          <p:cNvSpPr txBox="1"/>
          <p:nvPr>
            <p:ph idx="1" type="body"/>
          </p:nvPr>
        </p:nvSpPr>
        <p:spPr>
          <a:xfrm rot="5400000">
            <a:off x="3951287" y="-1769427"/>
            <a:ext cx="4261485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 5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7"/>
          <p:cNvSpPr txBox="1"/>
          <p:nvPr>
            <p:ph type="title"/>
          </p:nvPr>
        </p:nvSpPr>
        <p:spPr>
          <a:xfrm rot="5400000">
            <a:off x="7284720" y="1828800"/>
            <a:ext cx="585216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23" name="Google Shape;223;p47"/>
          <p:cNvSpPr txBox="1"/>
          <p:nvPr>
            <p:ph idx="1" type="body"/>
          </p:nvPr>
        </p:nvSpPr>
        <p:spPr>
          <a:xfrm rot="5400000">
            <a:off x="1696402" y="-812483"/>
            <a:ext cx="5852160" cy="802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 6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8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26" name="Google Shape;226;p48"/>
          <p:cNvSpPr txBox="1"/>
          <p:nvPr>
            <p:ph idx="1" type="body"/>
          </p:nvPr>
        </p:nvSpPr>
        <p:spPr>
          <a:xfrm rot="5400000">
            <a:off x="3951287" y="-1769427"/>
            <a:ext cx="4261485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 6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9"/>
          <p:cNvSpPr txBox="1"/>
          <p:nvPr>
            <p:ph type="title"/>
          </p:nvPr>
        </p:nvSpPr>
        <p:spPr>
          <a:xfrm rot="5400000">
            <a:off x="7284720" y="1828800"/>
            <a:ext cx="585216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29" name="Google Shape;229;p49"/>
          <p:cNvSpPr txBox="1"/>
          <p:nvPr>
            <p:ph idx="1" type="body"/>
          </p:nvPr>
        </p:nvSpPr>
        <p:spPr>
          <a:xfrm rot="5400000">
            <a:off x="1696402" y="-812483"/>
            <a:ext cx="5852160" cy="802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 7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0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32" name="Google Shape;232;p50"/>
          <p:cNvSpPr txBox="1"/>
          <p:nvPr>
            <p:ph idx="1" type="body"/>
          </p:nvPr>
        </p:nvSpPr>
        <p:spPr>
          <a:xfrm rot="5400000">
            <a:off x="3951287" y="-1769427"/>
            <a:ext cx="4261485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W Title 1 extra long title" showMasterSp="0">
  <p:cSld name="BW Title 1 extra long 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3335"/>
            <a:ext cx="12192000" cy="4820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 b="0" l="17740" r="12160" t="0"/>
          <a:stretch/>
        </p:blipFill>
        <p:spPr>
          <a:xfrm>
            <a:off x="0" y="4497070"/>
            <a:ext cx="12192000" cy="35179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/>
          <p:nvPr/>
        </p:nvSpPr>
        <p:spPr>
          <a:xfrm flipH="1" rot="10800000">
            <a:off x="607060" y="828675"/>
            <a:ext cx="6643370" cy="1975485"/>
          </a:xfrm>
          <a:prstGeom prst="snip1Rect">
            <a:avLst>
              <a:gd fmla="val 17416" name="adj"/>
            </a:avLst>
          </a:prstGeom>
          <a:solidFill>
            <a:schemeClr val="lt1">
              <a:alpha val="6588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 flipH="1">
            <a:off x="607050" y="828675"/>
            <a:ext cx="6471345" cy="1803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814070" y="1040130"/>
            <a:ext cx="6186170" cy="15157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1085" y="6301740"/>
            <a:ext cx="2879090" cy="36703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89585" y="6287135"/>
            <a:ext cx="344297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89585" y="5415280"/>
            <a:ext cx="5784215" cy="76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 7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1"/>
          <p:cNvSpPr txBox="1"/>
          <p:nvPr>
            <p:ph type="title"/>
          </p:nvPr>
        </p:nvSpPr>
        <p:spPr>
          <a:xfrm rot="5400000">
            <a:off x="7284720" y="1828800"/>
            <a:ext cx="585216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35" name="Google Shape;235;p51"/>
          <p:cNvSpPr txBox="1"/>
          <p:nvPr>
            <p:ph idx="1" type="body"/>
          </p:nvPr>
        </p:nvSpPr>
        <p:spPr>
          <a:xfrm rot="5400000">
            <a:off x="1696402" y="-812483"/>
            <a:ext cx="5852160" cy="802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 8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2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38" name="Google Shape;238;p52"/>
          <p:cNvSpPr txBox="1"/>
          <p:nvPr>
            <p:ph idx="1" type="body"/>
          </p:nvPr>
        </p:nvSpPr>
        <p:spPr>
          <a:xfrm rot="5400000">
            <a:off x="3951287" y="-1769427"/>
            <a:ext cx="4261485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 8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3"/>
          <p:cNvSpPr txBox="1"/>
          <p:nvPr>
            <p:ph type="title"/>
          </p:nvPr>
        </p:nvSpPr>
        <p:spPr>
          <a:xfrm rot="5400000">
            <a:off x="7284720" y="1828800"/>
            <a:ext cx="585216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41" name="Google Shape;241;p53"/>
          <p:cNvSpPr txBox="1"/>
          <p:nvPr>
            <p:ph idx="1" type="body"/>
          </p:nvPr>
        </p:nvSpPr>
        <p:spPr>
          <a:xfrm rot="5400000">
            <a:off x="1696402" y="-812483"/>
            <a:ext cx="5852160" cy="802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 9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4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44" name="Google Shape;244;p54"/>
          <p:cNvSpPr txBox="1"/>
          <p:nvPr>
            <p:ph idx="1" type="body"/>
          </p:nvPr>
        </p:nvSpPr>
        <p:spPr>
          <a:xfrm rot="5400000">
            <a:off x="3951287" y="-1769427"/>
            <a:ext cx="4261485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 9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5"/>
          <p:cNvSpPr txBox="1"/>
          <p:nvPr>
            <p:ph type="title"/>
          </p:nvPr>
        </p:nvSpPr>
        <p:spPr>
          <a:xfrm rot="5400000">
            <a:off x="7284720" y="1828800"/>
            <a:ext cx="585216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47" name="Google Shape;247;p55"/>
          <p:cNvSpPr txBox="1"/>
          <p:nvPr>
            <p:ph idx="1" type="body"/>
          </p:nvPr>
        </p:nvSpPr>
        <p:spPr>
          <a:xfrm rot="5400000">
            <a:off x="1696402" y="-812483"/>
            <a:ext cx="5852160" cy="802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 10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6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50" name="Google Shape;250;p56"/>
          <p:cNvSpPr txBox="1"/>
          <p:nvPr>
            <p:ph idx="1" type="body"/>
          </p:nvPr>
        </p:nvSpPr>
        <p:spPr>
          <a:xfrm rot="5400000">
            <a:off x="3951287" y="-1769427"/>
            <a:ext cx="4261485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 10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7"/>
          <p:cNvSpPr txBox="1"/>
          <p:nvPr>
            <p:ph type="title"/>
          </p:nvPr>
        </p:nvSpPr>
        <p:spPr>
          <a:xfrm rot="5400000">
            <a:off x="7284720" y="1828800"/>
            <a:ext cx="585216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53" name="Google Shape;253;p57"/>
          <p:cNvSpPr txBox="1"/>
          <p:nvPr>
            <p:ph idx="1" type="body"/>
          </p:nvPr>
        </p:nvSpPr>
        <p:spPr>
          <a:xfrm rot="5400000">
            <a:off x="1696402" y="-812483"/>
            <a:ext cx="5852160" cy="802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 1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8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56" name="Google Shape;256;p58"/>
          <p:cNvSpPr txBox="1"/>
          <p:nvPr>
            <p:ph idx="1" type="body"/>
          </p:nvPr>
        </p:nvSpPr>
        <p:spPr>
          <a:xfrm rot="5400000">
            <a:off x="3951287" y="-1769427"/>
            <a:ext cx="4261485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 1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9"/>
          <p:cNvSpPr txBox="1"/>
          <p:nvPr>
            <p:ph type="title"/>
          </p:nvPr>
        </p:nvSpPr>
        <p:spPr>
          <a:xfrm rot="5400000">
            <a:off x="7284720" y="1828800"/>
            <a:ext cx="585216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59" name="Google Shape;259;p59"/>
          <p:cNvSpPr txBox="1"/>
          <p:nvPr>
            <p:ph idx="1" type="body"/>
          </p:nvPr>
        </p:nvSpPr>
        <p:spPr>
          <a:xfrm rot="5400000">
            <a:off x="1696402" y="-812483"/>
            <a:ext cx="5852160" cy="802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 12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0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62" name="Google Shape;262;p60"/>
          <p:cNvSpPr txBox="1"/>
          <p:nvPr>
            <p:ph idx="1" type="body"/>
          </p:nvPr>
        </p:nvSpPr>
        <p:spPr>
          <a:xfrm rot="5400000">
            <a:off x="3951287" y="-1769427"/>
            <a:ext cx="4261485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W Title 2" showMasterSp="0">
  <p:cSld name="BW Title 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 b="0" l="0" r="0" t="5280"/>
          <a:stretch/>
        </p:blipFill>
        <p:spPr>
          <a:xfrm>
            <a:off x="0" y="0"/>
            <a:ext cx="12192000" cy="481901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/>
          <p:nvPr/>
        </p:nvSpPr>
        <p:spPr>
          <a:xfrm flipH="1" rot="10800000">
            <a:off x="607060" y="828675"/>
            <a:ext cx="6643370" cy="1366520"/>
          </a:xfrm>
          <a:prstGeom prst="snip1Rect">
            <a:avLst>
              <a:gd fmla="val 17414" name="adj"/>
            </a:avLst>
          </a:prstGeom>
          <a:solidFill>
            <a:schemeClr val="lt1">
              <a:alpha val="6588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 txBox="1"/>
          <p:nvPr/>
        </p:nvSpPr>
        <p:spPr>
          <a:xfrm flipH="1">
            <a:off x="607050" y="828675"/>
            <a:ext cx="6524387" cy="1247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814070" y="977900"/>
            <a:ext cx="6203315" cy="97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1085" y="6301740"/>
            <a:ext cx="2879090" cy="36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 rotWithShape="1">
          <a:blip r:embed="rId4">
            <a:alphaModFix/>
          </a:blip>
          <a:srcRect b="0" l="17740" r="12160" t="0"/>
          <a:stretch/>
        </p:blipFill>
        <p:spPr>
          <a:xfrm>
            <a:off x="0" y="4497070"/>
            <a:ext cx="12192000" cy="35179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 txBox="1"/>
          <p:nvPr>
            <p:ph idx="1" type="body"/>
          </p:nvPr>
        </p:nvSpPr>
        <p:spPr>
          <a:xfrm>
            <a:off x="489585" y="6287135"/>
            <a:ext cx="344297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489585" y="5415280"/>
            <a:ext cx="5784215" cy="76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 1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1"/>
          <p:cNvSpPr txBox="1"/>
          <p:nvPr>
            <p:ph type="title"/>
          </p:nvPr>
        </p:nvSpPr>
        <p:spPr>
          <a:xfrm rot="5400000">
            <a:off x="7284720" y="1828800"/>
            <a:ext cx="585216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65" name="Google Shape;265;p61"/>
          <p:cNvSpPr txBox="1"/>
          <p:nvPr>
            <p:ph idx="1" type="body"/>
          </p:nvPr>
        </p:nvSpPr>
        <p:spPr>
          <a:xfrm rot="5400000">
            <a:off x="1696402" y="-812483"/>
            <a:ext cx="5852160" cy="8025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▪"/>
              <a:defRPr/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W Title 2" showMasterSp="0">
  <p:cSld name="1_BW Title 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8"/>
          <p:cNvPicPr preferRelativeResize="0"/>
          <p:nvPr/>
        </p:nvPicPr>
        <p:blipFill rotWithShape="1">
          <a:blip r:embed="rId2">
            <a:alphaModFix/>
          </a:blip>
          <a:srcRect b="0" l="3580" r="10060" t="5120"/>
          <a:stretch/>
        </p:blipFill>
        <p:spPr>
          <a:xfrm>
            <a:off x="0" y="0"/>
            <a:ext cx="12192000" cy="48399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/>
          <p:nvPr/>
        </p:nvSpPr>
        <p:spPr>
          <a:xfrm flipH="1" rot="10800000">
            <a:off x="607060" y="828675"/>
            <a:ext cx="6643370" cy="1366520"/>
          </a:xfrm>
          <a:prstGeom prst="snip1Rect">
            <a:avLst>
              <a:gd fmla="val 17414" name="adj"/>
            </a:avLst>
          </a:prstGeom>
          <a:solidFill>
            <a:schemeClr val="lt1">
              <a:alpha val="6588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 txBox="1"/>
          <p:nvPr/>
        </p:nvSpPr>
        <p:spPr>
          <a:xfrm flipH="1">
            <a:off x="607050" y="828675"/>
            <a:ext cx="6524387" cy="1247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814070" y="977900"/>
            <a:ext cx="6203315" cy="97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1085" y="6301740"/>
            <a:ext cx="2879090" cy="36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/>
          <p:cNvPicPr preferRelativeResize="0"/>
          <p:nvPr/>
        </p:nvPicPr>
        <p:blipFill rotWithShape="1">
          <a:blip r:embed="rId4">
            <a:alphaModFix/>
          </a:blip>
          <a:srcRect b="0" l="17740" r="12160" t="0"/>
          <a:stretch/>
        </p:blipFill>
        <p:spPr>
          <a:xfrm>
            <a:off x="0" y="4497070"/>
            <a:ext cx="12192000" cy="35179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/>
          <p:nvPr>
            <p:ph idx="1" type="body"/>
          </p:nvPr>
        </p:nvSpPr>
        <p:spPr>
          <a:xfrm>
            <a:off x="489585" y="6287135"/>
            <a:ext cx="344297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2" type="body"/>
          </p:nvPr>
        </p:nvSpPr>
        <p:spPr>
          <a:xfrm>
            <a:off x="489585" y="5415280"/>
            <a:ext cx="5784215" cy="76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W Title 2" showMasterSp="0">
  <p:cSld name="2_BW Title 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b="15600" l="0" r="4030" t="0"/>
          <a:stretch/>
        </p:blipFill>
        <p:spPr>
          <a:xfrm>
            <a:off x="0" y="0"/>
            <a:ext cx="12192000" cy="481076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/>
          <p:nvPr/>
        </p:nvSpPr>
        <p:spPr>
          <a:xfrm flipH="1" rot="10800000">
            <a:off x="607060" y="828675"/>
            <a:ext cx="6643370" cy="1366520"/>
          </a:xfrm>
          <a:prstGeom prst="snip1Rect">
            <a:avLst>
              <a:gd fmla="val 17414" name="adj"/>
            </a:avLst>
          </a:prstGeom>
          <a:solidFill>
            <a:schemeClr val="lt1">
              <a:alpha val="6588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 txBox="1"/>
          <p:nvPr/>
        </p:nvSpPr>
        <p:spPr>
          <a:xfrm flipH="1">
            <a:off x="607050" y="828675"/>
            <a:ext cx="6524387" cy="1247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814070" y="977900"/>
            <a:ext cx="6203315" cy="97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1085" y="6301740"/>
            <a:ext cx="2879090" cy="36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 rotWithShape="1">
          <a:blip r:embed="rId4">
            <a:alphaModFix/>
          </a:blip>
          <a:srcRect b="0" l="17740" r="12160" t="0"/>
          <a:stretch/>
        </p:blipFill>
        <p:spPr>
          <a:xfrm>
            <a:off x="0" y="4497070"/>
            <a:ext cx="12192000" cy="35179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 txBox="1"/>
          <p:nvPr>
            <p:ph idx="1" type="body"/>
          </p:nvPr>
        </p:nvSpPr>
        <p:spPr>
          <a:xfrm>
            <a:off x="489585" y="6287135"/>
            <a:ext cx="344297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489585" y="5415280"/>
            <a:ext cx="5784215" cy="76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W Title 4" showMasterSp="0">
  <p:cSld name="BW Title 4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985"/>
            <a:ext cx="12192000" cy="482028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/>
          <p:nvPr/>
        </p:nvSpPr>
        <p:spPr>
          <a:xfrm flipH="1" rot="10800000">
            <a:off x="607060" y="828675"/>
            <a:ext cx="6643370" cy="1366520"/>
          </a:xfrm>
          <a:prstGeom prst="snip1Rect">
            <a:avLst>
              <a:gd fmla="val 17414" name="adj"/>
            </a:avLst>
          </a:prstGeom>
          <a:solidFill>
            <a:schemeClr val="lt1">
              <a:alpha val="6588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0"/>
          <p:cNvSpPr txBox="1"/>
          <p:nvPr/>
        </p:nvSpPr>
        <p:spPr>
          <a:xfrm flipH="1">
            <a:off x="607050" y="828675"/>
            <a:ext cx="6524387" cy="1247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814070" y="977900"/>
            <a:ext cx="6186170" cy="975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9pPr>
          </a:lstStyle>
          <a:p/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1085" y="6301740"/>
            <a:ext cx="2879090" cy="36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0"/>
          <p:cNvPicPr preferRelativeResize="0"/>
          <p:nvPr/>
        </p:nvPicPr>
        <p:blipFill rotWithShape="1">
          <a:blip r:embed="rId4">
            <a:alphaModFix/>
          </a:blip>
          <a:srcRect b="0" l="17740" r="12160" t="0"/>
          <a:stretch/>
        </p:blipFill>
        <p:spPr>
          <a:xfrm>
            <a:off x="0" y="4497070"/>
            <a:ext cx="12192000" cy="35179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489585" y="6287135"/>
            <a:ext cx="344297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2" type="body"/>
          </p:nvPr>
        </p:nvSpPr>
        <p:spPr>
          <a:xfrm>
            <a:off x="489585" y="5415280"/>
            <a:ext cx="5784215" cy="76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i="0" sz="1100">
                <a:solidFill>
                  <a:srgbClr val="636466"/>
                </a:solidFill>
              </a:defRPr>
            </a:lvl1pPr>
            <a:lvl2pPr indent="-36576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60"/>
              <a:buChar char="▪"/>
              <a:defRPr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44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48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37.xml"/><Relationship Id="rId62" Type="http://schemas.openxmlformats.org/officeDocument/2006/relationships/theme" Target="../theme/theme2.xml"/><Relationship Id="rId61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60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8.xml"/><Relationship Id="rId51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49.xml"/><Relationship Id="rId53" Type="http://schemas.openxmlformats.org/officeDocument/2006/relationships/slideLayout" Target="../slideLayouts/slideLayout52.xml"/><Relationship Id="rId5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10.xml"/><Relationship Id="rId5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9.xml"/><Relationship Id="rId54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12.xml"/><Relationship Id="rId5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11.xml"/><Relationship Id="rId56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14.xml"/><Relationship Id="rId5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13.xml"/><Relationship Id="rId58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1260" r="6499" t="0"/>
          <a:stretch/>
        </p:blipFill>
        <p:spPr>
          <a:xfrm>
            <a:off x="0" y="6023610"/>
            <a:ext cx="12192000" cy="26733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5255895" y="6400800"/>
            <a:ext cx="814070" cy="231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2A3A4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A2A3A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A2A3A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595630" y="385445"/>
            <a:ext cx="10972800" cy="853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595630" y="1586230"/>
            <a:ext cx="10972800" cy="4261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576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576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698" r:id="rId52"/>
    <p:sldLayoutId id="2147483699" r:id="rId53"/>
    <p:sldLayoutId id="2147483700" r:id="rId54"/>
    <p:sldLayoutId id="2147483701" r:id="rId55"/>
    <p:sldLayoutId id="2147483702" r:id="rId56"/>
    <p:sldLayoutId id="2147483703" r:id="rId57"/>
    <p:sldLayoutId id="2147483704" r:id="rId58"/>
    <p:sldLayoutId id="2147483705" r:id="rId59"/>
    <p:sldLayoutId id="2147483706" r:id="rId60"/>
    <p:sldLayoutId id="2147483707" r:id="rId6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2"/>
          <p:cNvSpPr/>
          <p:nvPr/>
        </p:nvSpPr>
        <p:spPr>
          <a:xfrm>
            <a:off x="10160" y="866140"/>
            <a:ext cx="12171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>
                <a:solidFill>
                  <a:schemeClr val="dk1"/>
                </a:solidFill>
              </a:rPr>
              <a:t>➩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punchline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62"/>
          <p:cNvSpPr/>
          <p:nvPr/>
        </p:nvSpPr>
        <p:spPr>
          <a:xfrm>
            <a:off x="356235" y="29845"/>
            <a:ext cx="86373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B114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0B114"/>
                </a:solidFill>
                <a:latin typeface="Arial"/>
                <a:ea typeface="Arial"/>
                <a:cs typeface="Arial"/>
                <a:sym typeface="Arial"/>
              </a:rPr>
              <a:t>Subtitle			</a:t>
            </a:r>
            <a:endParaRPr b="0" i="0" sz="2000" u="none" cap="none" strike="noStrike">
              <a:solidFill>
                <a:srgbClr val="90B1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3"/>
          <p:cNvSpPr/>
          <p:nvPr/>
        </p:nvSpPr>
        <p:spPr>
          <a:xfrm>
            <a:off x="10160" y="866140"/>
            <a:ext cx="12171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>
                <a:solidFill>
                  <a:schemeClr val="dk1"/>
                </a:solidFill>
              </a:rPr>
              <a:t>➩ easy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63"/>
          <p:cNvSpPr/>
          <p:nvPr/>
        </p:nvSpPr>
        <p:spPr>
          <a:xfrm>
            <a:off x="356235" y="29845"/>
            <a:ext cx="86373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2"/>
                </a:solidFill>
              </a:rPr>
              <a:t>Chemistry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B114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90B114"/>
                </a:solidFill>
              </a:rPr>
              <a:t>Reactions</a:t>
            </a:r>
            <a:r>
              <a:rPr b="0" i="0" lang="en-US" sz="2000" u="none" cap="none" strike="noStrike">
                <a:solidFill>
                  <a:srgbClr val="90B114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0" i="0" sz="2000" u="none" cap="none" strike="noStrike">
              <a:solidFill>
                <a:srgbClr val="90B1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63"/>
          <p:cNvSpPr/>
          <p:nvPr/>
        </p:nvSpPr>
        <p:spPr>
          <a:xfrm>
            <a:off x="3030975" y="1266050"/>
            <a:ext cx="681000" cy="681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ST</a:t>
            </a:r>
            <a:endParaRPr/>
          </a:p>
        </p:txBody>
      </p:sp>
      <p:sp>
        <p:nvSpPr>
          <p:cNvPr id="279" name="Google Shape;279;p63"/>
          <p:cNvSpPr/>
          <p:nvPr/>
        </p:nvSpPr>
        <p:spPr>
          <a:xfrm>
            <a:off x="3030975" y="1947050"/>
            <a:ext cx="681000" cy="681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G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80" name="Google Shape;280;p63"/>
          <p:cNvSpPr/>
          <p:nvPr/>
        </p:nvSpPr>
        <p:spPr>
          <a:xfrm>
            <a:off x="4102900" y="1266050"/>
            <a:ext cx="681000" cy="681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ST</a:t>
            </a:r>
            <a:endParaRPr/>
          </a:p>
        </p:txBody>
      </p:sp>
      <p:sp>
        <p:nvSpPr>
          <p:cNvPr id="281" name="Google Shape;281;p63"/>
          <p:cNvSpPr/>
          <p:nvPr/>
        </p:nvSpPr>
        <p:spPr>
          <a:xfrm>
            <a:off x="4102900" y="1947050"/>
            <a:ext cx="681000" cy="681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2" name="Google Shape;282;p63"/>
          <p:cNvSpPr/>
          <p:nvPr/>
        </p:nvSpPr>
        <p:spPr>
          <a:xfrm>
            <a:off x="516375" y="4075850"/>
            <a:ext cx="681000" cy="681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ST</a:t>
            </a:r>
            <a:endParaRPr/>
          </a:p>
        </p:txBody>
      </p:sp>
      <p:sp>
        <p:nvSpPr>
          <p:cNvPr id="283" name="Google Shape;283;p63"/>
          <p:cNvSpPr/>
          <p:nvPr/>
        </p:nvSpPr>
        <p:spPr>
          <a:xfrm>
            <a:off x="516375" y="4756850"/>
            <a:ext cx="681000" cy="681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63"/>
          <p:cNvSpPr/>
          <p:nvPr/>
        </p:nvSpPr>
        <p:spPr>
          <a:xfrm>
            <a:off x="1588300" y="4075850"/>
            <a:ext cx="681000" cy="681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ST</a:t>
            </a:r>
            <a:endParaRPr/>
          </a:p>
        </p:txBody>
      </p:sp>
      <p:sp>
        <p:nvSpPr>
          <p:cNvPr id="285" name="Google Shape;285;p63"/>
          <p:cNvSpPr/>
          <p:nvPr/>
        </p:nvSpPr>
        <p:spPr>
          <a:xfrm>
            <a:off x="1588300" y="4756850"/>
            <a:ext cx="681000" cy="681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6" name="Google Shape;286;p63"/>
          <p:cNvSpPr/>
          <p:nvPr/>
        </p:nvSpPr>
        <p:spPr>
          <a:xfrm>
            <a:off x="5380825" y="1804950"/>
            <a:ext cx="851400" cy="32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63"/>
          <p:cNvSpPr/>
          <p:nvPr/>
        </p:nvSpPr>
        <p:spPr>
          <a:xfrm>
            <a:off x="2866225" y="4564750"/>
            <a:ext cx="851400" cy="32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63"/>
          <p:cNvSpPr/>
          <p:nvPr/>
        </p:nvSpPr>
        <p:spPr>
          <a:xfrm>
            <a:off x="6602825" y="1676350"/>
            <a:ext cx="1523700" cy="543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ST</a:t>
            </a:r>
            <a:endParaRPr/>
          </a:p>
        </p:txBody>
      </p:sp>
      <p:sp>
        <p:nvSpPr>
          <p:cNvPr id="289" name="Google Shape;289;p63"/>
          <p:cNvSpPr/>
          <p:nvPr/>
        </p:nvSpPr>
        <p:spPr>
          <a:xfrm>
            <a:off x="6602825" y="2219950"/>
            <a:ext cx="1523700" cy="4611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0" name="Google Shape;290;p63"/>
          <p:cNvSpPr/>
          <p:nvPr/>
        </p:nvSpPr>
        <p:spPr>
          <a:xfrm>
            <a:off x="4088225" y="3672750"/>
            <a:ext cx="1523700" cy="1365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ST</a:t>
            </a:r>
            <a:endParaRPr/>
          </a:p>
        </p:txBody>
      </p:sp>
      <p:sp>
        <p:nvSpPr>
          <p:cNvPr id="291" name="Google Shape;291;p63"/>
          <p:cNvSpPr/>
          <p:nvPr/>
        </p:nvSpPr>
        <p:spPr>
          <a:xfrm>
            <a:off x="4088225" y="5037950"/>
            <a:ext cx="1523700" cy="3999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G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92" name="Google Shape;292;p63"/>
          <p:cNvCxnSpPr/>
          <p:nvPr/>
        </p:nvCxnSpPr>
        <p:spPr>
          <a:xfrm>
            <a:off x="2828050" y="1272625"/>
            <a:ext cx="0" cy="138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93" name="Google Shape;293;p63"/>
          <p:cNvSpPr/>
          <p:nvPr/>
        </p:nvSpPr>
        <p:spPr>
          <a:xfrm>
            <a:off x="6602825" y="4075850"/>
            <a:ext cx="681000" cy="681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ST</a:t>
            </a:r>
            <a:endParaRPr/>
          </a:p>
        </p:txBody>
      </p:sp>
      <p:sp>
        <p:nvSpPr>
          <p:cNvPr id="294" name="Google Shape;294;p63"/>
          <p:cNvSpPr/>
          <p:nvPr/>
        </p:nvSpPr>
        <p:spPr>
          <a:xfrm>
            <a:off x="6602825" y="4756850"/>
            <a:ext cx="681000" cy="681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5" name="Google Shape;295;p63"/>
          <p:cNvSpPr/>
          <p:nvPr/>
        </p:nvSpPr>
        <p:spPr>
          <a:xfrm>
            <a:off x="7674750" y="4075850"/>
            <a:ext cx="681000" cy="681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ST</a:t>
            </a:r>
            <a:endParaRPr/>
          </a:p>
        </p:txBody>
      </p:sp>
      <p:sp>
        <p:nvSpPr>
          <p:cNvPr id="296" name="Google Shape;296;p63"/>
          <p:cNvSpPr/>
          <p:nvPr/>
        </p:nvSpPr>
        <p:spPr>
          <a:xfrm>
            <a:off x="7674750" y="4756850"/>
            <a:ext cx="681000" cy="681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7" name="Google Shape;297;p63"/>
          <p:cNvSpPr/>
          <p:nvPr/>
        </p:nvSpPr>
        <p:spPr>
          <a:xfrm>
            <a:off x="8952675" y="4564750"/>
            <a:ext cx="851400" cy="323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63"/>
          <p:cNvSpPr/>
          <p:nvPr/>
        </p:nvSpPr>
        <p:spPr>
          <a:xfrm>
            <a:off x="10174675" y="3672750"/>
            <a:ext cx="1523700" cy="8070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ST</a:t>
            </a:r>
            <a:endParaRPr/>
          </a:p>
        </p:txBody>
      </p:sp>
      <p:sp>
        <p:nvSpPr>
          <p:cNvPr id="299" name="Google Shape;299;p63"/>
          <p:cNvSpPr/>
          <p:nvPr/>
        </p:nvSpPr>
        <p:spPr>
          <a:xfrm>
            <a:off x="10174675" y="4479750"/>
            <a:ext cx="1523700" cy="9582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G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00" name="Google Shape;300;p63"/>
          <p:cNvCxnSpPr/>
          <p:nvPr/>
        </p:nvCxnSpPr>
        <p:spPr>
          <a:xfrm>
            <a:off x="8297175" y="1676350"/>
            <a:ext cx="3000" cy="102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1" name="Google Shape;301;p63"/>
          <p:cNvCxnSpPr/>
          <p:nvPr/>
        </p:nvCxnSpPr>
        <p:spPr>
          <a:xfrm>
            <a:off x="288575" y="3174250"/>
            <a:ext cx="11542800" cy="4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63"/>
          <p:cNvCxnSpPr/>
          <p:nvPr/>
        </p:nvCxnSpPr>
        <p:spPr>
          <a:xfrm>
            <a:off x="322100" y="4033750"/>
            <a:ext cx="0" cy="138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3" name="Google Shape;303;p63"/>
          <p:cNvCxnSpPr/>
          <p:nvPr/>
        </p:nvCxnSpPr>
        <p:spPr>
          <a:xfrm>
            <a:off x="5855825" y="3633800"/>
            <a:ext cx="12300" cy="181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4" name="Google Shape;304;p63"/>
          <p:cNvCxnSpPr/>
          <p:nvPr/>
        </p:nvCxnSpPr>
        <p:spPr>
          <a:xfrm>
            <a:off x="6173775" y="3506775"/>
            <a:ext cx="28200" cy="227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63"/>
          <p:cNvCxnSpPr/>
          <p:nvPr/>
        </p:nvCxnSpPr>
        <p:spPr>
          <a:xfrm>
            <a:off x="6441675" y="4033750"/>
            <a:ext cx="0" cy="138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6" name="Google Shape;306;p63"/>
          <p:cNvCxnSpPr/>
          <p:nvPr/>
        </p:nvCxnSpPr>
        <p:spPr>
          <a:xfrm>
            <a:off x="11890550" y="3633800"/>
            <a:ext cx="12300" cy="1810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07" name="Google Shape;307;p63"/>
          <p:cNvSpPr txBox="1"/>
          <p:nvPr/>
        </p:nvSpPr>
        <p:spPr>
          <a:xfrm>
            <a:off x="2375550" y="1730325"/>
            <a:ext cx="3252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H</a:t>
            </a:r>
            <a:endParaRPr b="1" sz="2400"/>
          </a:p>
        </p:txBody>
      </p:sp>
      <p:sp>
        <p:nvSpPr>
          <p:cNvPr id="308" name="Google Shape;308;p63"/>
          <p:cNvSpPr txBox="1"/>
          <p:nvPr/>
        </p:nvSpPr>
        <p:spPr>
          <a:xfrm>
            <a:off x="2828050" y="525600"/>
            <a:ext cx="5121900" cy="399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exothermal: all involving O2 (burning) and C e.g. H20, C02</a:t>
            </a:r>
            <a:endParaRPr b="1"/>
          </a:p>
        </p:txBody>
      </p:sp>
      <p:sp>
        <p:nvSpPr>
          <p:cNvPr id="309" name="Google Shape;309;p63"/>
          <p:cNvSpPr txBox="1"/>
          <p:nvPr/>
        </p:nvSpPr>
        <p:spPr>
          <a:xfrm>
            <a:off x="287775" y="3430575"/>
            <a:ext cx="3428700" cy="399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endothermal:Ammoniumnitrat + Water</a:t>
            </a:r>
            <a:endParaRPr b="1"/>
          </a:p>
        </p:txBody>
      </p:sp>
      <p:sp>
        <p:nvSpPr>
          <p:cNvPr id="310" name="Google Shape;310;p63"/>
          <p:cNvSpPr txBox="1"/>
          <p:nvPr/>
        </p:nvSpPr>
        <p:spPr>
          <a:xfrm>
            <a:off x="6450425" y="3442825"/>
            <a:ext cx="3353700" cy="399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endothermal: e.g. Photosynthese</a:t>
            </a:r>
            <a:endParaRPr b="1"/>
          </a:p>
        </p:txBody>
      </p:sp>
      <p:cxnSp>
        <p:nvCxnSpPr>
          <p:cNvPr id="311" name="Google Shape;311;p63"/>
          <p:cNvCxnSpPr>
            <a:endCxn id="288" idx="1"/>
          </p:cNvCxnSpPr>
          <p:nvPr/>
        </p:nvCxnSpPr>
        <p:spPr>
          <a:xfrm>
            <a:off x="4819025" y="1947850"/>
            <a:ext cx="17838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63"/>
          <p:cNvCxnSpPr/>
          <p:nvPr/>
        </p:nvCxnSpPr>
        <p:spPr>
          <a:xfrm>
            <a:off x="2286863" y="4726450"/>
            <a:ext cx="17838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63"/>
          <p:cNvCxnSpPr/>
          <p:nvPr/>
        </p:nvCxnSpPr>
        <p:spPr>
          <a:xfrm>
            <a:off x="8373313" y="4726450"/>
            <a:ext cx="1783800" cy="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63"/>
          <p:cNvCxnSpPr/>
          <p:nvPr/>
        </p:nvCxnSpPr>
        <p:spPr>
          <a:xfrm>
            <a:off x="3124213" y="2626425"/>
            <a:ext cx="48768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63"/>
          <p:cNvCxnSpPr/>
          <p:nvPr/>
        </p:nvCxnSpPr>
        <p:spPr>
          <a:xfrm>
            <a:off x="6727700" y="5419450"/>
            <a:ext cx="48768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63"/>
          <p:cNvCxnSpPr/>
          <p:nvPr/>
        </p:nvCxnSpPr>
        <p:spPr>
          <a:xfrm>
            <a:off x="650550" y="5419450"/>
            <a:ext cx="4876800" cy="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4"/>
          <p:cNvSpPr/>
          <p:nvPr/>
        </p:nvSpPr>
        <p:spPr>
          <a:xfrm>
            <a:off x="10160" y="866140"/>
            <a:ext cx="12171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>
                <a:solidFill>
                  <a:schemeClr val="dk1"/>
                </a:solidFill>
              </a:rPr>
              <a:t>➩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punchline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4"/>
          <p:cNvSpPr/>
          <p:nvPr/>
        </p:nvSpPr>
        <p:spPr>
          <a:xfrm>
            <a:off x="356235" y="29845"/>
            <a:ext cx="86373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B114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0B114"/>
                </a:solidFill>
                <a:latin typeface="Arial"/>
                <a:ea typeface="Arial"/>
                <a:cs typeface="Arial"/>
                <a:sym typeface="Arial"/>
              </a:rPr>
              <a:t>Subtitle			</a:t>
            </a:r>
            <a:endParaRPr b="0" i="0" sz="2000" u="none" cap="none" strike="noStrike">
              <a:solidFill>
                <a:srgbClr val="90B1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5"/>
          <p:cNvSpPr/>
          <p:nvPr/>
        </p:nvSpPr>
        <p:spPr>
          <a:xfrm>
            <a:off x="10160" y="866140"/>
            <a:ext cx="12171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>
                <a:solidFill>
                  <a:schemeClr val="dk1"/>
                </a:solidFill>
              </a:rPr>
              <a:t>➩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punchline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65"/>
          <p:cNvSpPr/>
          <p:nvPr/>
        </p:nvSpPr>
        <p:spPr>
          <a:xfrm>
            <a:off x="356235" y="29845"/>
            <a:ext cx="86373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B114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0B114"/>
                </a:solidFill>
                <a:latin typeface="Arial"/>
                <a:ea typeface="Arial"/>
                <a:cs typeface="Arial"/>
                <a:sym typeface="Arial"/>
              </a:rPr>
              <a:t>Subtitle			</a:t>
            </a:r>
            <a:endParaRPr b="0" i="0" sz="2000" u="none" cap="none" strike="noStrike">
              <a:solidFill>
                <a:srgbClr val="90B1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6"/>
          <p:cNvSpPr/>
          <p:nvPr/>
        </p:nvSpPr>
        <p:spPr>
          <a:xfrm>
            <a:off x="10160" y="866140"/>
            <a:ext cx="12171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>
                <a:solidFill>
                  <a:schemeClr val="dk1"/>
                </a:solidFill>
              </a:rPr>
              <a:t>➩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punchline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66"/>
          <p:cNvSpPr/>
          <p:nvPr/>
        </p:nvSpPr>
        <p:spPr>
          <a:xfrm>
            <a:off x="356235" y="29845"/>
            <a:ext cx="86373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B114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90B114"/>
                </a:solidFill>
                <a:latin typeface="Arial"/>
                <a:ea typeface="Arial"/>
                <a:cs typeface="Arial"/>
                <a:sym typeface="Arial"/>
              </a:rPr>
              <a:t>Subtitle			</a:t>
            </a:r>
            <a:endParaRPr b="0" i="0" sz="2000" u="none" cap="none" strike="noStrike">
              <a:solidFill>
                <a:srgbClr val="90B11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tion">
  <a:themeElements>
    <a:clrScheme name="Presentation 1">
      <a:dk1>
        <a:srgbClr val="000000"/>
      </a:dk1>
      <a:lt1>
        <a:srgbClr val="FFFFFF"/>
      </a:lt1>
      <a:dk2>
        <a:srgbClr val="002369"/>
      </a:dk2>
      <a:lt2>
        <a:srgbClr val="636466"/>
      </a:lt2>
      <a:accent1>
        <a:srgbClr val="90B114"/>
      </a:accent1>
      <a:accent2>
        <a:srgbClr val="D1DC9C"/>
      </a:accent2>
      <a:accent3>
        <a:srgbClr val="007DC3"/>
      </a:accent3>
      <a:accent4>
        <a:srgbClr val="ADBBE2"/>
      </a:accent4>
      <a:accent5>
        <a:srgbClr val="F8971D"/>
      </a:accent5>
      <a:accent6>
        <a:srgbClr val="EFD59C"/>
      </a:accent6>
      <a:hlink>
        <a:srgbClr val="002366"/>
      </a:hlink>
      <a:folHlink>
        <a:srgbClr val="007D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