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70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797675" cy="99269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09">
          <p15:clr>
            <a:srgbClr val="000000"/>
          </p15:clr>
        </p15:guide>
        <p15:guide id="2" orient="horz" pos="533">
          <p15:clr>
            <a:srgbClr val="000000"/>
          </p15:clr>
        </p15:guide>
        <p15:guide id="3" orient="horz" pos="2499">
          <p15:clr>
            <a:srgbClr val="000000"/>
          </p15:clr>
        </p15:guide>
        <p15:guide id="4" orient="horz" pos="182">
          <p15:clr>
            <a:srgbClr val="000000"/>
          </p15:clr>
        </p15:guide>
        <p15:guide id="5" orient="horz" pos="743">
          <p15:clr>
            <a:srgbClr val="000000"/>
          </p15:clr>
        </p15:guide>
        <p15:guide id="6" orient="horz" pos="4145">
          <p15:clr>
            <a:srgbClr val="000000"/>
          </p15:clr>
        </p15:guide>
        <p15:guide id="7" orient="horz" pos="711">
          <p15:clr>
            <a:srgbClr val="000000"/>
          </p15:clr>
        </p15:guide>
        <p15:guide id="8" orient="horz" pos="3332">
          <p15:clr>
            <a:srgbClr val="000000"/>
          </p15:clr>
        </p15:guide>
        <p15:guide id="9" orient="horz" pos="243">
          <p15:clr>
            <a:srgbClr val="000000"/>
          </p15:clr>
        </p15:guide>
        <p15:guide id="10" orient="horz" pos="991">
          <p15:clr>
            <a:srgbClr val="000000"/>
          </p15:clr>
        </p15:guide>
        <p15:guide id="11" pos="7280">
          <p15:clr>
            <a:srgbClr val="000000"/>
          </p15:clr>
        </p15:guide>
        <p15:guide id="12" pos="5464">
          <p15:clr>
            <a:srgbClr val="000000"/>
          </p15:clr>
        </p15:guide>
        <p15:guide id="13" pos="5119">
          <p15:clr>
            <a:srgbClr val="000000"/>
          </p15:clr>
        </p15:guide>
        <p15:guide id="14" pos="375">
          <p15:clr>
            <a:srgbClr val="000000"/>
          </p15:clr>
        </p15:guide>
        <p15:guide id="15" pos="1315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orient="horz" pos="3127">
          <p15:clr>
            <a:srgbClr val="000000"/>
          </p15:clr>
        </p15:guide>
        <p15:guide id="3" pos="2160">
          <p15:clr>
            <a:srgbClr val="000000"/>
          </p15:clr>
        </p15:guide>
        <p15:guide id="4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09" orient="horz"/>
        <p:guide pos="533" orient="horz"/>
        <p:guide pos="2499" orient="horz"/>
        <p:guide pos="182" orient="horz"/>
        <p:guide pos="743" orient="horz"/>
        <p:guide pos="4145" orient="horz"/>
        <p:guide pos="711" orient="horz"/>
        <p:guide pos="3332" orient="horz"/>
        <p:guide pos="243" orient="horz"/>
        <p:guide pos="991" orient="horz"/>
        <p:guide pos="7280"/>
        <p:guide pos="5464"/>
        <p:guide pos="5119"/>
        <p:guide pos="375"/>
        <p:guide pos="131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3127" orient="horz"/>
        <p:guide pos="2160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760595" cy="496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318760" y="0"/>
            <a:ext cx="1477645" cy="496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780" y="7191375"/>
            <a:ext cx="3968750" cy="223393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96925" y="632460"/>
            <a:ext cx="5756910" cy="634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0"/>
            <a:ext cx="2945765" cy="496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640" y="9428480"/>
            <a:ext cx="2945765" cy="496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4a131e137_0_10:notes"/>
          <p:cNvSpPr txBox="1"/>
          <p:nvPr>
            <p:ph idx="1" type="body"/>
          </p:nvPr>
        </p:nvSpPr>
        <p:spPr>
          <a:xfrm>
            <a:off x="796925" y="632460"/>
            <a:ext cx="5757000" cy="63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74a131e137_0_10:notes"/>
          <p:cNvSpPr/>
          <p:nvPr>
            <p:ph idx="2" type="sldImg"/>
          </p:nvPr>
        </p:nvSpPr>
        <p:spPr>
          <a:xfrm>
            <a:off x="1414780" y="7191375"/>
            <a:ext cx="3968700" cy="22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5f7be16db_0_0:notes"/>
          <p:cNvSpPr txBox="1"/>
          <p:nvPr>
            <p:ph idx="1" type="body"/>
          </p:nvPr>
        </p:nvSpPr>
        <p:spPr>
          <a:xfrm>
            <a:off x="796925" y="632460"/>
            <a:ext cx="5757000" cy="63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95f7be16db_0_0:notes"/>
          <p:cNvSpPr/>
          <p:nvPr>
            <p:ph idx="2" type="sldImg"/>
          </p:nvPr>
        </p:nvSpPr>
        <p:spPr>
          <a:xfrm>
            <a:off x="1414780" y="7191375"/>
            <a:ext cx="3968700" cy="22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5f7be16db_0_5:notes"/>
          <p:cNvSpPr txBox="1"/>
          <p:nvPr>
            <p:ph idx="1" type="body"/>
          </p:nvPr>
        </p:nvSpPr>
        <p:spPr>
          <a:xfrm>
            <a:off x="796925" y="632460"/>
            <a:ext cx="5757000" cy="63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95f7be16db_0_5:notes"/>
          <p:cNvSpPr/>
          <p:nvPr>
            <p:ph idx="2" type="sldImg"/>
          </p:nvPr>
        </p:nvSpPr>
        <p:spPr>
          <a:xfrm>
            <a:off x="1414780" y="7191375"/>
            <a:ext cx="3968700" cy="22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5" showMasterSp="0">
  <p:cSld name="BW Title 5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080"/>
            <a:ext cx="12192000" cy="48202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814070" y="977900"/>
            <a:ext cx="6211570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 rotWithShape="1">
          <a:blip r:embed="rId4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o">
  <p:cSld name="Blank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ntent">
  <p:cSld name="Title +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94995" y="1572895"/>
            <a:ext cx="10962005" cy="39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17220" y="1583055"/>
            <a:ext cx="5209540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354445" y="1583055"/>
            <a:ext cx="5210175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hree 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17220" y="1583055"/>
            <a:ext cx="3406775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4402455" y="1583055"/>
            <a:ext cx="3406775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3" type="body"/>
          </p:nvPr>
        </p:nvSpPr>
        <p:spPr>
          <a:xfrm>
            <a:off x="8167370" y="1583055"/>
            <a:ext cx="3406775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Copytext">
  <p:cSld name="Picture + Copy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07" name="Google Shape;107;p17"/>
          <p:cNvSpPr/>
          <p:nvPr>
            <p:ph idx="2" type="pic"/>
          </p:nvPr>
        </p:nvSpPr>
        <p:spPr>
          <a:xfrm>
            <a:off x="629285" y="1670050"/>
            <a:ext cx="5227955" cy="3947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334125" y="1675130"/>
            <a:ext cx="5241925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3" type="body"/>
          </p:nvPr>
        </p:nvSpPr>
        <p:spPr>
          <a:xfrm>
            <a:off x="6344285" y="2320925"/>
            <a:ext cx="5231765" cy="32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+ Pictures">
  <p:cSld name="Two columns + Picture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12" name="Google Shape;112;p18"/>
          <p:cNvSpPr/>
          <p:nvPr>
            <p:ph idx="2" type="pic"/>
          </p:nvPr>
        </p:nvSpPr>
        <p:spPr>
          <a:xfrm>
            <a:off x="607695" y="1666240"/>
            <a:ext cx="528447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07695" y="4056380"/>
            <a:ext cx="5318760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  <a:defRPr sz="1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14" name="Google Shape;114;p18"/>
          <p:cNvSpPr/>
          <p:nvPr>
            <p:ph idx="3" type="pic"/>
          </p:nvPr>
        </p:nvSpPr>
        <p:spPr>
          <a:xfrm>
            <a:off x="6247130" y="1666240"/>
            <a:ext cx="532892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6215380" y="4056380"/>
            <a:ext cx="5360670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  <a:defRPr sz="1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Blue Boxes + Copytext">
  <p:cSld name="Picture + Blue Boxes + Copy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18" name="Google Shape;118;p19"/>
          <p:cNvSpPr/>
          <p:nvPr>
            <p:ph idx="2" type="pic"/>
          </p:nvPr>
        </p:nvSpPr>
        <p:spPr>
          <a:xfrm>
            <a:off x="619125" y="1544955"/>
            <a:ext cx="4920615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616585" y="4387850"/>
            <a:ext cx="5011420" cy="137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3528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  <a:defRPr sz="1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body"/>
          </p:nvPr>
        </p:nvSpPr>
        <p:spPr>
          <a:xfrm>
            <a:off x="5926455" y="1548765"/>
            <a:ext cx="2639695" cy="25565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215900" lIns="215900" spcFirstLastPara="1" rIns="215900" wrap="square" tIns="215900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4" type="body"/>
          </p:nvPr>
        </p:nvSpPr>
        <p:spPr>
          <a:xfrm>
            <a:off x="8925560" y="1548765"/>
            <a:ext cx="2639695" cy="25565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215900" lIns="215900" spcFirstLastPara="1" rIns="215900" wrap="square" tIns="215900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+ Pictures">
  <p:cSld name="Four columns + Picture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619125" y="3468370"/>
            <a:ext cx="2558415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400"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5" name="Google Shape;125;p20"/>
          <p:cNvSpPr/>
          <p:nvPr>
            <p:ph idx="2" type="pic"/>
          </p:nvPr>
        </p:nvSpPr>
        <p:spPr>
          <a:xfrm>
            <a:off x="607695" y="1894205"/>
            <a:ext cx="2524125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3" type="body"/>
          </p:nvPr>
        </p:nvSpPr>
        <p:spPr>
          <a:xfrm>
            <a:off x="3426460" y="3468370"/>
            <a:ext cx="255016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400"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4" type="body"/>
          </p:nvPr>
        </p:nvSpPr>
        <p:spPr>
          <a:xfrm>
            <a:off x="6245225" y="3468370"/>
            <a:ext cx="2569845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400"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5" type="body"/>
          </p:nvPr>
        </p:nvSpPr>
        <p:spPr>
          <a:xfrm>
            <a:off x="9034145" y="3468370"/>
            <a:ext cx="2546985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400"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9" name="Google Shape;129;p20"/>
          <p:cNvSpPr/>
          <p:nvPr>
            <p:ph idx="6" type="pic"/>
          </p:nvPr>
        </p:nvSpPr>
        <p:spPr>
          <a:xfrm>
            <a:off x="3430905" y="1894205"/>
            <a:ext cx="252476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0"/>
          <p:cNvSpPr/>
          <p:nvPr>
            <p:ph idx="7" type="pic"/>
          </p:nvPr>
        </p:nvSpPr>
        <p:spPr>
          <a:xfrm>
            <a:off x="6247130" y="1894205"/>
            <a:ext cx="252476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0"/>
          <p:cNvSpPr/>
          <p:nvPr>
            <p:ph idx="8" type="pic"/>
          </p:nvPr>
        </p:nvSpPr>
        <p:spPr>
          <a:xfrm>
            <a:off x="9039225" y="1894205"/>
            <a:ext cx="2524125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9" type="body"/>
          </p:nvPr>
        </p:nvSpPr>
        <p:spPr>
          <a:xfrm>
            <a:off x="616585" y="3937000"/>
            <a:ext cx="2580640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3" type="body"/>
          </p:nvPr>
        </p:nvSpPr>
        <p:spPr>
          <a:xfrm>
            <a:off x="3426460" y="3937000"/>
            <a:ext cx="2550160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4" type="body"/>
          </p:nvPr>
        </p:nvSpPr>
        <p:spPr>
          <a:xfrm>
            <a:off x="6245225" y="3937000"/>
            <a:ext cx="2569845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5" type="body"/>
          </p:nvPr>
        </p:nvSpPr>
        <p:spPr>
          <a:xfrm>
            <a:off x="9034145" y="3937000"/>
            <a:ext cx="2560955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One Colum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17220" y="1583055"/>
            <a:ext cx="10947400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ize picture + Copytext">
  <p:cSld name="Full size picture + Copy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>
            <p:ph idx="2" type="pic"/>
          </p:nvPr>
        </p:nvSpPr>
        <p:spPr>
          <a:xfrm>
            <a:off x="0" y="0"/>
            <a:ext cx="12192000" cy="617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1"/>
          <p:cNvSpPr/>
          <p:nvPr/>
        </p:nvSpPr>
        <p:spPr>
          <a:xfrm>
            <a:off x="1434465" y="1230630"/>
            <a:ext cx="3987800" cy="4058920"/>
          </a:xfrm>
          <a:prstGeom prst="rect">
            <a:avLst/>
          </a:prstGeom>
          <a:solidFill>
            <a:srgbClr val="FFFFF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in overlaying boxes, black, between 14pt and 18pt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ro">
  <p:cSld name="Outr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1285240" y="1665605"/>
            <a:ext cx="9631680" cy="156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you!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7180" y="3758565"/>
            <a:ext cx="3977640" cy="141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ro 2">
  <p:cSld name="Outro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1285240" y="1665605"/>
            <a:ext cx="9631680" cy="156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you!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7180" y="3758565"/>
            <a:ext cx="3977640" cy="141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ne Column">
  <p:cSld name="1_One Colum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617220" y="914400"/>
            <a:ext cx="10947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914400" y="1219200"/>
            <a:ext cx="10464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5"/>
          <p:cNvSpPr/>
          <p:nvPr/>
        </p:nvSpPr>
        <p:spPr>
          <a:xfrm>
            <a:off x="0" y="6430010"/>
            <a:ext cx="12192000" cy="379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5"/>
              <a:buFont typeface="Arial"/>
              <a:buNone/>
            </a:pPr>
            <a:r>
              <a:rPr b="0" i="0" lang="en-US" sz="1865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CONFIDENTIAL</a:t>
            </a:r>
            <a:endParaRPr b="0" i="0" sz="1865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One Column">
  <p:cSld name="3_One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66065" y="706120"/>
            <a:ext cx="11925935" cy="440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66065" y="1280795"/>
            <a:ext cx="10946765" cy="4049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431482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195"/>
              <a:buFont typeface="Noto Sans Symbols"/>
              <a:buChar char="▪"/>
              <a:defRPr sz="2665">
                <a:solidFill>
                  <a:schemeClr val="dk1"/>
                </a:solidFill>
              </a:defRPr>
            </a:lvl1pPr>
            <a:lvl2pPr indent="-41148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2pPr>
            <a:lvl3pPr indent="-41148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3pPr>
            <a:lvl4pPr indent="-41148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4pPr>
            <a:lvl5pPr indent="-411479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266065" y="0"/>
            <a:ext cx="11925935" cy="70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6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6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6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2194560" y="6309360"/>
            <a:ext cx="3261360" cy="548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One Column">
  <p:cSld name="2_One Colum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608330" y="394335"/>
            <a:ext cx="955802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617220" y="1583055"/>
            <a:ext cx="10947400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431482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195"/>
              <a:buFont typeface="Noto Sans Symbols"/>
              <a:buChar char="▪"/>
              <a:defRPr sz="2665">
                <a:solidFill>
                  <a:schemeClr val="dk1"/>
                </a:solidFill>
              </a:defRPr>
            </a:lvl1pPr>
            <a:lvl2pPr indent="-41148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2pPr>
            <a:lvl3pPr indent="-41148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3pPr>
            <a:lvl4pPr indent="-41148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4pPr>
            <a:lvl5pPr indent="-411479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914400" y="2129790"/>
            <a:ext cx="10363200" cy="1470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595630" y="1586230"/>
            <a:ext cx="10972800" cy="4261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963295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963295" y="2906395"/>
            <a:ext cx="10363200" cy="1500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1" showMasterSp="0">
  <p:cSld name="BW Title 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335"/>
            <a:ext cx="12192000" cy="482028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814070" y="977900"/>
            <a:ext cx="6186170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s" type="twoColTx">
  <p:cSld name="TITLE_AND_TWO_COLUMN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609600" y="1600200"/>
            <a:ext cx="53854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2" type="body"/>
          </p:nvPr>
        </p:nvSpPr>
        <p:spPr>
          <a:xfrm>
            <a:off x="6196965" y="1600200"/>
            <a:ext cx="53854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609600" y="1534795"/>
            <a:ext cx="5386705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2" type="body"/>
          </p:nvPr>
        </p:nvSpPr>
        <p:spPr>
          <a:xfrm>
            <a:off x="609600" y="2174875"/>
            <a:ext cx="5386705" cy="39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3" type="body"/>
          </p:nvPr>
        </p:nvSpPr>
        <p:spPr>
          <a:xfrm>
            <a:off x="6195695" y="1534795"/>
            <a:ext cx="5386705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4" type="body"/>
          </p:nvPr>
        </p:nvSpPr>
        <p:spPr>
          <a:xfrm>
            <a:off x="6195695" y="2174875"/>
            <a:ext cx="5386705" cy="39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609600" y="273050"/>
            <a:ext cx="401129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4766945" y="273050"/>
            <a:ext cx="6815455" cy="5853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2" type="body"/>
          </p:nvPr>
        </p:nvSpPr>
        <p:spPr>
          <a:xfrm>
            <a:off x="609600" y="1435100"/>
            <a:ext cx="4011295" cy="469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2389505" y="4800600"/>
            <a:ext cx="7315200" cy="5664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2389505" y="61341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2" type="body"/>
          </p:nvPr>
        </p:nvSpPr>
        <p:spPr>
          <a:xfrm>
            <a:off x="2389505" y="5367020"/>
            <a:ext cx="7315200" cy="805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9" name="Google Shape;199;p39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1 short title" showMasterSp="0">
  <p:cSld name="BW Title 1 short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335"/>
            <a:ext cx="12192000" cy="482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 flipH="1" rot="10800000">
            <a:off x="607060" y="828675"/>
            <a:ext cx="3300095" cy="1366520"/>
          </a:xfrm>
          <a:prstGeom prst="snip1Rect">
            <a:avLst>
              <a:gd fmla="val 17416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flipH="1">
            <a:off x="607050" y="828675"/>
            <a:ext cx="3181098" cy="1247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814070" y="977900"/>
            <a:ext cx="2689225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5" name="Google Shape;205;p41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8" name="Google Shape;208;p42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4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4" name="Google Shape;214;p44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7" name="Google Shape;217;p45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5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0" name="Google Shape;220;p46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5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3" name="Google Shape;223;p47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6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48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6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9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9" name="Google Shape;229;p49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7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2" name="Google Shape;232;p50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1 extra long title" showMasterSp="0">
  <p:cSld name="BW Title 1 extra long 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335"/>
            <a:ext cx="12192000" cy="482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 flipH="1" rot="10800000">
            <a:off x="607060" y="828675"/>
            <a:ext cx="6643370" cy="1975485"/>
          </a:xfrm>
          <a:prstGeom prst="snip1Rect">
            <a:avLst>
              <a:gd fmla="val 17416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 flipH="1">
            <a:off x="607050" y="828675"/>
            <a:ext cx="6471345" cy="18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814070" y="1040130"/>
            <a:ext cx="6186170" cy="1515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7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1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5" name="Google Shape;235;p51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8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2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8" name="Google Shape;238;p52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3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1" name="Google Shape;241;p53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9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4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4" name="Google Shape;244;p54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9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5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10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10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7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3" name="Google Shape;253;p57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1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8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6" name="Google Shape;256;p58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1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9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9" name="Google Shape;259;p59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1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0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2" name="Google Shape;262;p60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2" showMasterSp="0">
  <p:cSld name="BW Title 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5280"/>
          <a:stretch/>
        </p:blipFill>
        <p:spPr>
          <a:xfrm>
            <a:off x="0" y="0"/>
            <a:ext cx="12192000" cy="48190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814070" y="977900"/>
            <a:ext cx="6203315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1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1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5" name="Google Shape;265;p61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W Title 2" showMasterSp="0">
  <p:cSld name="1_BW Title 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 b="0" l="3580" r="10060" t="5120"/>
          <a:stretch/>
        </p:blipFill>
        <p:spPr>
          <a:xfrm>
            <a:off x="0" y="0"/>
            <a:ext cx="12192000" cy="48399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814070" y="977900"/>
            <a:ext cx="6203315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4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W Title 2" showMasterSp="0">
  <p:cSld name="2_BW Title 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15600" l="0" r="4030" t="0"/>
          <a:stretch/>
        </p:blipFill>
        <p:spPr>
          <a:xfrm>
            <a:off x="0" y="0"/>
            <a:ext cx="12192000" cy="481076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814070" y="977900"/>
            <a:ext cx="6203315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4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4" showMasterSp="0">
  <p:cSld name="BW Title 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985"/>
            <a:ext cx="12192000" cy="482028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814070" y="977900"/>
            <a:ext cx="6186170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 rotWithShape="1">
          <a:blip r:embed="rId4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theme" Target="../theme/theme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1260" r="6499" t="0"/>
          <a:stretch/>
        </p:blipFill>
        <p:spPr>
          <a:xfrm>
            <a:off x="0" y="6023610"/>
            <a:ext cx="12192000" cy="267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5255895" y="6400800"/>
            <a:ext cx="814070" cy="23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3A4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A2A3A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A2A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95630" y="1586230"/>
            <a:ext cx="10972800" cy="4261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576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2"/>
          <p:cNvSpPr/>
          <p:nvPr/>
        </p:nvSpPr>
        <p:spPr>
          <a:xfrm>
            <a:off x="10160" y="866140"/>
            <a:ext cx="1217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dk1"/>
                </a:solidFill>
              </a:rPr>
              <a:t>➩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punchline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2"/>
          <p:cNvSpPr/>
          <p:nvPr/>
        </p:nvSpPr>
        <p:spPr>
          <a:xfrm>
            <a:off x="356235" y="29845"/>
            <a:ext cx="8637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B114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0B114"/>
                </a:solidFill>
                <a:latin typeface="Arial"/>
                <a:ea typeface="Arial"/>
                <a:cs typeface="Arial"/>
                <a:sym typeface="Arial"/>
              </a:rPr>
              <a:t>Subtitle			</a:t>
            </a:r>
            <a:endParaRPr b="0" i="0" sz="2000" u="none" cap="none" strike="noStrike">
              <a:solidFill>
                <a:srgbClr val="90B1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3"/>
          <p:cNvSpPr/>
          <p:nvPr/>
        </p:nvSpPr>
        <p:spPr>
          <a:xfrm>
            <a:off x="10160" y="866140"/>
            <a:ext cx="1217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dk1"/>
                </a:solidFill>
              </a:rPr>
              <a:t>➩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punchline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3"/>
          <p:cNvSpPr/>
          <p:nvPr/>
        </p:nvSpPr>
        <p:spPr>
          <a:xfrm>
            <a:off x="356235" y="29845"/>
            <a:ext cx="8637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B114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0B114"/>
                </a:solidFill>
                <a:latin typeface="Arial"/>
                <a:ea typeface="Arial"/>
                <a:cs typeface="Arial"/>
                <a:sym typeface="Arial"/>
              </a:rPr>
              <a:t>Subtitle			</a:t>
            </a:r>
            <a:endParaRPr b="0" i="0" sz="2000" u="none" cap="none" strike="noStrike">
              <a:solidFill>
                <a:srgbClr val="90B1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4"/>
          <p:cNvSpPr/>
          <p:nvPr/>
        </p:nvSpPr>
        <p:spPr>
          <a:xfrm>
            <a:off x="10160" y="866140"/>
            <a:ext cx="1217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dk1"/>
                </a:solidFill>
              </a:rPr>
              <a:t>➩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punchline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4"/>
          <p:cNvSpPr/>
          <p:nvPr/>
        </p:nvSpPr>
        <p:spPr>
          <a:xfrm>
            <a:off x="356235" y="29845"/>
            <a:ext cx="8637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B114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0B114"/>
                </a:solidFill>
                <a:latin typeface="Arial"/>
                <a:ea typeface="Arial"/>
                <a:cs typeface="Arial"/>
                <a:sym typeface="Arial"/>
              </a:rPr>
              <a:t>Subtitle			</a:t>
            </a:r>
            <a:endParaRPr b="0" i="0" sz="2000" u="none" cap="none" strike="noStrike">
              <a:solidFill>
                <a:srgbClr val="90B1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002369"/>
      </a:dk2>
      <a:lt2>
        <a:srgbClr val="636466"/>
      </a:lt2>
      <a:accent1>
        <a:srgbClr val="90B114"/>
      </a:accent1>
      <a:accent2>
        <a:srgbClr val="D1DC9C"/>
      </a:accent2>
      <a:accent3>
        <a:srgbClr val="007DC3"/>
      </a:accent3>
      <a:accent4>
        <a:srgbClr val="ADBBE2"/>
      </a:accent4>
      <a:accent5>
        <a:srgbClr val="F8971D"/>
      </a:accent5>
      <a:accent6>
        <a:srgbClr val="EFD59C"/>
      </a:accent6>
      <a:hlink>
        <a:srgbClr val="002366"/>
      </a:hlink>
      <a:folHlink>
        <a:srgbClr val="007D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