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48" r:id="rId2"/>
    <p:sldId id="383" r:id="rId3"/>
    <p:sldId id="449" r:id="rId4"/>
  </p:sldIdLst>
  <p:sldSz cx="9906000" cy="6858000" type="A4"/>
  <p:notesSz cx="6986588" cy="927100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FF0000"/>
    <a:srgbClr val="C3BFBF"/>
    <a:srgbClr val="BDB9B9"/>
    <a:srgbClr val="FFFFCC"/>
    <a:srgbClr val="EAEAEA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64" autoAdjust="0"/>
    <p:restoredTop sz="98487" autoAdjust="0"/>
  </p:normalViewPr>
  <p:slideViewPr>
    <p:cSldViewPr snapToGrid="0" snapToObjects="1">
      <p:cViewPr varScale="1">
        <p:scale>
          <a:sx n="91" d="100"/>
          <a:sy n="91" d="100"/>
        </p:scale>
        <p:origin x="-1242" y="-96"/>
      </p:cViewPr>
      <p:guideLst>
        <p:guide orient="horz" pos="1160"/>
        <p:guide orient="horz" pos="3835"/>
        <p:guide orient="horz" pos="3451"/>
        <p:guide orient="horz" pos="2012"/>
        <p:guide pos="1084"/>
        <p:guide pos="466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D98D9560-97E8-4698-BD1D-D5B5F7719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2663" y="695325"/>
            <a:ext cx="5021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286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B53A17D-18B4-4988-8D17-42A9C2E9A8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4368800" y="762000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2000" b="1" u="sng" dirty="0">
                <a:latin typeface="맑은 고딕" pitchFamily="50" charset="-127"/>
                <a:ea typeface="맑은 고딕" pitchFamily="50" charset="-127"/>
              </a:rPr>
              <a:t>문서개정이력</a:t>
            </a:r>
          </a:p>
        </p:txBody>
      </p:sp>
      <p:pic>
        <p:nvPicPr>
          <p:cNvPr id="5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8"/>
          <p:cNvSpPr txBox="1">
            <a:spLocks noChangeArrowheads="1"/>
          </p:cNvSpPr>
          <p:nvPr userDrawn="1"/>
        </p:nvSpPr>
        <p:spPr bwMode="auto">
          <a:xfrm>
            <a:off x="8591550" y="158750"/>
            <a:ext cx="1082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5" name="Line 159"/>
          <p:cNvSpPr>
            <a:spLocks noChangeShapeType="1"/>
          </p:cNvSpPr>
          <p:nvPr userDrawn="1"/>
        </p:nvSpPr>
        <p:spPr bwMode="auto">
          <a:xfrm>
            <a:off x="255588" y="64912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157"/>
          <p:cNvSpPr>
            <a:spLocks noChangeShapeType="1"/>
          </p:cNvSpPr>
          <p:nvPr userDrawn="1"/>
        </p:nvSpPr>
        <p:spPr bwMode="auto">
          <a:xfrm>
            <a:off x="268288" y="560388"/>
            <a:ext cx="9359900" cy="0"/>
          </a:xfrm>
          <a:prstGeom prst="line">
            <a:avLst/>
          </a:prstGeom>
          <a:noFill/>
          <a:ln w="3810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120"/>
          <p:cNvSpPr>
            <a:spLocks noChangeArrowheads="1"/>
          </p:cNvSpPr>
          <p:nvPr userDrawn="1"/>
        </p:nvSpPr>
        <p:spPr bwMode="auto">
          <a:xfrm>
            <a:off x="247650" y="685800"/>
            <a:ext cx="9359900" cy="56927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160"/>
          <p:cNvSpPr>
            <a:spLocks noChangeShapeType="1"/>
          </p:cNvSpPr>
          <p:nvPr userDrawn="1"/>
        </p:nvSpPr>
        <p:spPr bwMode="auto">
          <a:xfrm>
            <a:off x="7645400" y="685800"/>
            <a:ext cx="0" cy="5692775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61"/>
          <p:cNvSpPr>
            <a:spLocks noChangeShapeType="1"/>
          </p:cNvSpPr>
          <p:nvPr userDrawn="1"/>
        </p:nvSpPr>
        <p:spPr bwMode="auto">
          <a:xfrm>
            <a:off x="247650" y="1079500"/>
            <a:ext cx="9359900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162"/>
          <p:cNvSpPr txBox="1">
            <a:spLocks noChangeArrowheads="1"/>
          </p:cNvSpPr>
          <p:nvPr userDrawn="1"/>
        </p:nvSpPr>
        <p:spPr bwMode="auto">
          <a:xfrm>
            <a:off x="8239125" y="735013"/>
            <a:ext cx="7937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화면설명</a:t>
            </a:r>
          </a:p>
        </p:txBody>
      </p:sp>
      <p:sp>
        <p:nvSpPr>
          <p:cNvPr id="11" name="Line 163"/>
          <p:cNvSpPr>
            <a:spLocks noChangeShapeType="1"/>
          </p:cNvSpPr>
          <p:nvPr userDrawn="1"/>
        </p:nvSpPr>
        <p:spPr bwMode="auto">
          <a:xfrm>
            <a:off x="1538288" y="685800"/>
            <a:ext cx="0" cy="395288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164"/>
          <p:cNvSpPr txBox="1">
            <a:spLocks noChangeArrowheads="1"/>
          </p:cNvSpPr>
          <p:nvPr userDrawn="1"/>
        </p:nvSpPr>
        <p:spPr bwMode="auto">
          <a:xfrm>
            <a:off x="433388" y="735013"/>
            <a:ext cx="9461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네비게이션</a:t>
            </a:r>
          </a:p>
        </p:txBody>
      </p:sp>
      <p:pic>
        <p:nvPicPr>
          <p:cNvPr id="13" name="Picture 17" descr="CP-회사로고(0428)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38" y="6537325"/>
            <a:ext cx="12890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6557963"/>
            <a:ext cx="76835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1612900" y="735013"/>
            <a:ext cx="5940000" cy="288000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7705300" y="1175413"/>
            <a:ext cx="1836000" cy="5112000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latin typeface="맑은 고딕" pitchFamily="50" charset="-127"/>
                <a:ea typeface="맑은 고딕" pitchFamily="50" charset="-127"/>
              </a:defRPr>
            </a:lvl1pPr>
            <a:lvl2pPr>
              <a:defRPr sz="1200">
                <a:latin typeface="맑은 고딕" pitchFamily="50" charset="-127"/>
                <a:ea typeface="맑은 고딕" pitchFamily="50" charset="-127"/>
              </a:defRPr>
            </a:lvl2pPr>
            <a:lvl3pPr>
              <a:defRPr sz="12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4759325" y="6546850"/>
            <a:ext cx="4667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 </a:t>
            </a:r>
            <a:fld id="{D9F49C2F-D043-4EB4-960B-C7C2FF34856F}" type="slidenum">
              <a:rPr kumimoji="0" lang="en-US" altLang="ko-KR" sz="700">
                <a:latin typeface="맑은 고딕" pitchFamily="50" charset="-127"/>
                <a:ea typeface="맑은 고딕" pitchFamily="50" charset="-127"/>
              </a:rPr>
              <a:pPr algn="l">
                <a:spcBef>
                  <a:spcPct val="0"/>
                </a:spcBef>
                <a:defRPr/>
              </a:pPr>
              <a:t>‹#›</a:t>
            </a:fld>
            <a:r>
              <a:rPr kumimoji="0" lang="en-US" altLang="ko-KR" sz="700" dirty="0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2682683" y="2235200"/>
            <a:ext cx="576311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CRM 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시스템 구축</a:t>
            </a:r>
            <a:endParaRPr lang="en-US" altLang="ko-KR" sz="3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상품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서비스 카테고리</a:t>
            </a: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관리 </a:t>
            </a:r>
            <a: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3600" dirty="0" smtClean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3600" dirty="0" smtClean="0">
                <a:latin typeface="HY견고딕" pitchFamily="18" charset="-127"/>
                <a:ea typeface="HY견고딕" pitchFamily="18" charset="-127"/>
              </a:rPr>
              <a:t>화면설계서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95"/>
          <p:cNvGraphicFramePr>
            <a:graphicFrameLocks noGrp="1"/>
          </p:cNvGraphicFramePr>
          <p:nvPr/>
        </p:nvGraphicFramePr>
        <p:xfrm>
          <a:off x="636588" y="1316038"/>
          <a:ext cx="8713092" cy="48661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06630"/>
                <a:gridCol w="1397750"/>
                <a:gridCol w="1224136"/>
                <a:gridCol w="5184576"/>
              </a:tblGrid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이재욱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69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46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0"/>
          </p:nvPr>
        </p:nvSpPr>
        <p:spPr bwMode="auto">
          <a:xfrm>
            <a:off x="1612900" y="735013"/>
            <a:ext cx="59404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기준정보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조직관리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7705725" y="1174750"/>
            <a:ext cx="1835150" cy="5113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AutoNum type="arabicPeriod"/>
            </a:pPr>
            <a:r>
              <a:rPr lang="ko-KR" altLang="en-US" dirty="0" err="1" smtClean="0"/>
              <a:t>트리구조를</a:t>
            </a:r>
            <a:r>
              <a:rPr lang="ko-KR" altLang="en-US" dirty="0" smtClean="0"/>
              <a:t> 이용해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상품 및 서비스를 관리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eaLnBrk="1" hangingPunct="1">
              <a:buAutoNum type="arabicPeriod"/>
            </a:pPr>
            <a:endParaRPr lang="en-US" altLang="ko-KR" dirty="0" smtClean="0"/>
          </a:p>
          <a:p>
            <a:pPr eaLnBrk="1" hangingPunct="1">
              <a:buAutoNum type="arabicPeriod"/>
            </a:pPr>
            <a:endParaRPr lang="en-US" altLang="ko-KR" dirty="0" smtClean="0"/>
          </a:p>
          <a:p>
            <a:pPr eaLnBrk="1" hangingPunct="1">
              <a:buAutoNum type="arabicPeriod" startAt="2"/>
            </a:pPr>
            <a:r>
              <a:rPr lang="en-US" altLang="ko-KR" dirty="0" smtClean="0"/>
              <a:t>2</a:t>
            </a:r>
            <a:r>
              <a:rPr lang="ko-KR" altLang="en-US" dirty="0" smtClean="0"/>
              <a:t>바디를 이용해 </a:t>
            </a:r>
            <a:r>
              <a:rPr lang="ko-KR" altLang="en-US" dirty="0" smtClean="0"/>
              <a:t>추가버튼을 눌렀을 시 오른쪽 상세정보에서 상품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서비스를 입력할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>
              <a:buAutoNum type="arabicPeriod" startAt="2"/>
            </a:pPr>
            <a:endParaRPr lang="en-US" altLang="ko-KR" dirty="0" smtClean="0"/>
          </a:p>
          <a:p>
            <a:pPr eaLnBrk="1" hangingPunct="1">
              <a:buAutoNum type="arabicPeriod" startAt="2"/>
            </a:pPr>
            <a:r>
              <a:rPr lang="ko-KR" altLang="en-US" dirty="0" smtClean="0"/>
              <a:t>체크박스를 선택하고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삭제를 누르게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조직관리와 같이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처리가 된다</a:t>
            </a:r>
            <a:r>
              <a:rPr lang="en-US" altLang="ko-KR" dirty="0" smtClean="0"/>
              <a:t>.</a:t>
            </a:r>
          </a:p>
          <a:p>
            <a:pPr eaLnBrk="1" hangingPunct="1">
              <a:buAutoNum type="arabicPeriod" startAt="2"/>
            </a:pPr>
            <a:endParaRPr lang="en-US" altLang="ko-KR" dirty="0" smtClean="0"/>
          </a:p>
          <a:p>
            <a:pPr eaLnBrk="1" hangingPunct="1">
              <a:buAutoNum type="arabicPeriod" startAt="2"/>
            </a:pPr>
            <a:r>
              <a:rPr lang="ko-KR" altLang="en-US" dirty="0" smtClean="0"/>
              <a:t>취소를 누르게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입력하던 정보가 전부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취소가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8" name="텍스트 개체 틀 1"/>
          <p:cNvSpPr txBox="1">
            <a:spLocks/>
          </p:cNvSpPr>
          <p:nvPr/>
        </p:nvSpPr>
        <p:spPr bwMode="auto">
          <a:xfrm>
            <a:off x="1612900" y="735013"/>
            <a:ext cx="59404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 descr="C:\Users\Core\Desktop\카테코리 화면개발서(캡쳐)\카테고리_메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022" y="1174750"/>
            <a:ext cx="7252303" cy="3706595"/>
          </a:xfrm>
          <a:prstGeom prst="rect">
            <a:avLst/>
          </a:prstGeom>
          <a:noFill/>
        </p:spPr>
      </p:pic>
      <p:sp>
        <p:nvSpPr>
          <p:cNvPr id="67" name="타원 66"/>
          <p:cNvSpPr>
            <a:spLocks noChangeAspect="1"/>
          </p:cNvSpPr>
          <p:nvPr/>
        </p:nvSpPr>
        <p:spPr>
          <a:xfrm>
            <a:off x="115720" y="1490588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439570" y="437605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915820" y="4376057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6882493" y="1328663"/>
            <a:ext cx="323850" cy="3238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18791</TotalTime>
  <Words>27</Words>
  <Application>Microsoft Office PowerPoint</Application>
  <PresentationFormat>A4 용지(210x297mm)</PresentationFormat>
  <Paragraphs>23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기본 디자인</vt:lpstr>
      <vt:lpstr>슬라이드 1</vt:lpstr>
      <vt:lpstr>슬라이드 2</vt:lpstr>
      <vt:lpstr>슬라이드 3</vt:lpstr>
    </vt:vector>
  </TitlesOfParts>
  <Company>LG-EDS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서원유통TOPIS</dc:title>
  <dc:creator>이빛나</dc:creator>
  <cp:lastModifiedBy>Core</cp:lastModifiedBy>
  <cp:revision>658</cp:revision>
  <dcterms:created xsi:type="dcterms:W3CDTF">2001-07-03T02:30:56Z</dcterms:created>
  <dcterms:modified xsi:type="dcterms:W3CDTF">2017-06-05T08:57:26Z</dcterms:modified>
</cp:coreProperties>
</file>