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png"/>
  <Override PartName="/ppt/media/image11.jpg" ContentType="image/png"/>
  <Override PartName="/ppt/media/image15.jpg" ContentType="image/png"/>
  <Override PartName="/ppt/media/image20.jpg" ContentType="image/png"/>
  <Override PartName="/ppt/media/image24.jpg" ContentType="image/png"/>
  <Override PartName="/ppt/media/image2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83" r:id="rId2"/>
    <p:sldId id="448" r:id="rId3"/>
    <p:sldId id="452" r:id="rId4"/>
    <p:sldId id="455" r:id="rId5"/>
    <p:sldId id="453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7" r:id="rId16"/>
    <p:sldId id="468" r:id="rId17"/>
    <p:sldId id="469" r:id="rId18"/>
    <p:sldId id="465" r:id="rId19"/>
    <p:sldId id="466" r:id="rId20"/>
    <p:sldId id="471" r:id="rId21"/>
    <p:sldId id="470" r:id="rId22"/>
    <p:sldId id="472" r:id="rId23"/>
    <p:sldId id="473" r:id="rId24"/>
    <p:sldId id="475" r:id="rId25"/>
  </p:sldIdLst>
  <p:sldSz cx="9906000" cy="6858000" type="A4"/>
  <p:notesSz cx="6986588" cy="9271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0000"/>
    <a:srgbClr val="C3BFBF"/>
    <a:srgbClr val="BDB9B9"/>
    <a:srgbClr val="FFFFCC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8487" autoAdjust="0"/>
  </p:normalViewPr>
  <p:slideViewPr>
    <p:cSldViewPr snapToGrid="0" snapToObjects="1">
      <p:cViewPr>
        <p:scale>
          <a:sx n="90" d="100"/>
          <a:sy n="90" d="100"/>
        </p:scale>
        <p:origin x="-1272" y="-132"/>
      </p:cViewPr>
      <p:guideLst>
        <p:guide orient="horz" pos="1160"/>
        <p:guide orient="horz" pos="3835"/>
        <p:guide orient="horz" pos="3451"/>
        <p:guide orient="horz" pos="2012"/>
        <p:guide pos="1084"/>
        <p:guide pos="466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98D9560-97E8-4698-BD1D-D5B5F7719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956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2663" y="695325"/>
            <a:ext cx="5021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28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B53A17D-18B4-4988-8D17-42A9C2E9A8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1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4368800" y="762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8591550" y="158750"/>
            <a:ext cx="1082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47650" y="685800"/>
            <a:ext cx="9359900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645400" y="685800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47650" y="1079500"/>
            <a:ext cx="9359900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8239125" y="735013"/>
            <a:ext cx="793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53828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433388" y="735013"/>
            <a:ext cx="946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612900" y="735013"/>
            <a:ext cx="5940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705300" y="1175413"/>
            <a:ext cx="1836000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759325" y="6546850"/>
            <a:ext cx="466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 </a:t>
            </a:r>
            <a:fld id="{D9F49C2F-D043-4EB4-960B-C7C2FF34856F}" type="slidenum">
              <a:rPr kumimoji="0" lang="en-US" altLang="ko-KR" sz="700">
                <a:latin typeface="맑은 고딕" pitchFamily="50" charset="-127"/>
                <a:ea typeface="맑은 고딕" pitchFamily="50" charset="-127"/>
              </a:rPr>
              <a:pPr algn="l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3.JPG"/><Relationship Id="rId7" Type="http://schemas.openxmlformats.org/officeDocument/2006/relationships/image" Target="../media/image8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48768"/>
              </p:ext>
            </p:extLst>
          </p:nvPr>
        </p:nvGraphicFramePr>
        <p:xfrm>
          <a:off x="636588" y="1316038"/>
          <a:ext cx="8713092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630"/>
                <a:gridCol w="1397750"/>
                <a:gridCol w="1224136"/>
                <a:gridCol w="5184576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송영화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2017.06.13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송영화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담당사원 등록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페이지 화면추가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영업기회 탭 </a:t>
            </a:r>
            <a:r>
              <a:rPr lang="en-US" altLang="ko-KR" dirty="0"/>
              <a:t>&gt; </a:t>
            </a:r>
            <a:r>
              <a:rPr lang="ko-KR" altLang="en-US" dirty="0"/>
              <a:t>영업기회 </a:t>
            </a:r>
            <a:r>
              <a:rPr lang="ko-KR" altLang="en-US" dirty="0" smtClean="0"/>
              <a:t>상세정보</a:t>
            </a:r>
            <a:endParaRPr lang="en-US" altLang="ko-KR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err="1" smtClean="0"/>
              <a:t>영업기회명</a:t>
            </a:r>
            <a:r>
              <a:rPr lang="ko-KR" altLang="en-US" dirty="0" smtClean="0"/>
              <a:t>  클릭 시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페이지 이동하여  보이는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상세정보 화면이다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편집버튼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정보를 수정 할 수 있도록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입력 창이 활성화된다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    </a:t>
            </a:r>
            <a:r>
              <a:rPr lang="ko-KR" altLang="en-US" dirty="0"/>
              <a:t>수정하면  안 되는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ko-KR" altLang="en-US" dirty="0"/>
              <a:t>값들은 입력 창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ko-KR" altLang="en-US" dirty="0"/>
              <a:t>비활성화가 유지된다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  </a:t>
            </a:r>
            <a:r>
              <a:rPr lang="ko-KR" altLang="en-US" dirty="0" smtClean="0"/>
              <a:t>고객사 상세보기로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    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5" y="1174750"/>
            <a:ext cx="7113755" cy="336602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57434" y="150881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454043" y="121201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921182" y="120593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영업활동 탭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 smtClean="0"/>
              <a:t>영업활동을 </a:t>
            </a:r>
            <a:r>
              <a:rPr lang="ko-KR" altLang="en-US" dirty="0"/>
              <a:t>추가 할 수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영업활동을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 err="1" smtClean="0"/>
              <a:t>영업활동명</a:t>
            </a:r>
            <a:r>
              <a:rPr lang="ko-KR" altLang="en-US" dirty="0" smtClean="0"/>
              <a:t>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/>
          <a:stretch/>
        </p:blipFill>
        <p:spPr>
          <a:xfrm>
            <a:off x="365758" y="2296646"/>
            <a:ext cx="7187565" cy="1821351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1665251" y="213465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6303059" y="235794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329917" y="270269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25511" y="302654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6937120" y="233661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영업활동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등</a:t>
            </a:r>
            <a:r>
              <a:rPr lang="ko-KR" altLang="en-US" dirty="0"/>
              <a:t>록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smtClean="0"/>
              <a:t>영업활동을 </a:t>
            </a:r>
            <a:r>
              <a:rPr lang="ko-KR" altLang="en-US" dirty="0"/>
              <a:t>추가하기 위해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필수로 입력해야 하는 값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을 빨간색으로 표기한다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 smtClean="0"/>
              <a:t>영업활동 </a:t>
            </a:r>
            <a:r>
              <a:rPr lang="ko-KR" altLang="en-US" dirty="0"/>
              <a:t>추가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이전 페이지에 있던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고객사명이 기본값으로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지정된다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영업기회 클릭 시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3-1 </a:t>
            </a:r>
            <a:r>
              <a:rPr lang="ko-KR" altLang="en-US" dirty="0" smtClean="0"/>
              <a:t>영업기회 리스트 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팝업 창이 열린다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3-1. 1</a:t>
            </a:r>
            <a:r>
              <a:rPr lang="ko-KR" altLang="en-US" dirty="0" smtClean="0"/>
              <a:t>개의 행을 클릭 시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      </a:t>
            </a:r>
            <a:r>
              <a:rPr lang="ko-KR" altLang="en-US" dirty="0" smtClean="0"/>
              <a:t>값이 자동으로 입력된다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영업활동 </a:t>
            </a:r>
            <a:r>
              <a:rPr lang="ko-KR" altLang="en-US" dirty="0"/>
              <a:t>저장 후 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고객사 상세페이지로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/>
              <a:t>취소버튼 클릭 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고객사 상세정보 페이지로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1328663"/>
            <a:ext cx="6988120" cy="32868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4722372"/>
            <a:ext cx="6048316" cy="1404924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2282547" y="160676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6468043" y="10402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899449" y="103980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77645" y="456044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4583112" y="131141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영업활동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영업활동 상세정보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err="1" smtClean="0"/>
              <a:t>영업활동명</a:t>
            </a:r>
            <a:r>
              <a:rPr lang="ko-KR" altLang="en-US" dirty="0" smtClean="0"/>
              <a:t> 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페이지 이동하여  보이는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상세정보 화면이다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편집버튼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정보를 수정 할 수 있도록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입력 창이 활성화된다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수정하면  안 되는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값들은 입력 창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비활성화가 유지된다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3.  </a:t>
            </a:r>
            <a:r>
              <a:rPr lang="ko-KR" altLang="en-US" dirty="0"/>
              <a:t>취소버튼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고객사 상세보기로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1652513"/>
            <a:ext cx="7238069" cy="3442001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64391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607561" y="140866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7064760" y="139802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견</a:t>
            </a:r>
            <a:r>
              <a:rPr lang="ko-KR" altLang="en-US" dirty="0"/>
              <a:t>적</a:t>
            </a:r>
            <a:r>
              <a:rPr lang="ko-KR" altLang="en-US" dirty="0" smtClean="0"/>
              <a:t> </a:t>
            </a:r>
            <a:r>
              <a:rPr lang="ko-KR" altLang="en-US" dirty="0"/>
              <a:t>탭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 smtClean="0"/>
              <a:t>견적을 </a:t>
            </a:r>
            <a:r>
              <a:rPr lang="ko-KR" altLang="en-US" dirty="0"/>
              <a:t>추가 할 수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견적을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 err="1" smtClean="0"/>
              <a:t>견적명</a:t>
            </a:r>
            <a:r>
              <a:rPr lang="ko-KR" altLang="en-US" dirty="0" smtClean="0"/>
              <a:t>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페이지로 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4" y="2582017"/>
            <a:ext cx="7243021" cy="1536750"/>
          </a:xfrm>
          <a:prstGeom prst="rect">
            <a:avLst/>
          </a:prstGeom>
        </p:spPr>
      </p:pic>
      <p:sp>
        <p:nvSpPr>
          <p:cNvPr id="8" name="타원 7"/>
          <p:cNvSpPr>
            <a:spLocks noChangeAspect="1"/>
          </p:cNvSpPr>
          <p:nvPr/>
        </p:nvSpPr>
        <p:spPr>
          <a:xfrm>
            <a:off x="2345734" y="24560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464984" y="263272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89826" y="295657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773801" y="305340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099045" y="263265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견적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견적 등</a:t>
            </a:r>
            <a:r>
              <a:rPr lang="ko-KR" altLang="en-US" dirty="0"/>
              <a:t>록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smtClean="0"/>
              <a:t>견적을 </a:t>
            </a:r>
            <a:r>
              <a:rPr lang="ko-KR" altLang="en-US" dirty="0"/>
              <a:t>추가하기 위해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필수로 입력해야 하는 값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을 빨간색으로 표기한다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 smtClean="0"/>
              <a:t>견적 </a:t>
            </a:r>
            <a:r>
              <a:rPr lang="ko-KR" altLang="en-US" dirty="0"/>
              <a:t>추가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 페이지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에 </a:t>
            </a:r>
            <a:r>
              <a:rPr lang="ko-KR" altLang="en-US" dirty="0"/>
              <a:t>있던 </a:t>
            </a:r>
            <a:r>
              <a:rPr lang="ko-KR" altLang="en-US" dirty="0" smtClean="0"/>
              <a:t>고객사명이 기본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값으로 지정된다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3. </a:t>
            </a:r>
            <a:r>
              <a:rPr lang="ko-KR" altLang="en-US" dirty="0" smtClean="0"/>
              <a:t>영업기회버</a:t>
            </a:r>
            <a:r>
              <a:rPr lang="ko-KR" altLang="en-US" dirty="0"/>
              <a:t>튼</a:t>
            </a:r>
            <a:r>
              <a:rPr lang="ko-KR" altLang="en-US" dirty="0" smtClean="0"/>
              <a:t> </a:t>
            </a:r>
            <a:r>
              <a:rPr lang="ko-KR" altLang="en-US" dirty="0"/>
              <a:t>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3-1 </a:t>
            </a:r>
            <a:r>
              <a:rPr lang="ko-KR" altLang="en-US" dirty="0"/>
              <a:t>영업기회 리스트 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팝업 창이 열린다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3-1. 1</a:t>
            </a:r>
            <a:r>
              <a:rPr lang="ko-KR" altLang="en-US" dirty="0"/>
              <a:t>개의 행을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 </a:t>
            </a:r>
            <a:r>
              <a:rPr lang="ko-KR" altLang="en-US" dirty="0"/>
              <a:t>값이 자동으로 입력된다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상품추가 </a:t>
            </a:r>
            <a:r>
              <a:rPr lang="ko-KR" altLang="en-US" dirty="0"/>
              <a:t>클릭 시 </a:t>
            </a:r>
            <a:r>
              <a:rPr lang="ko-KR" altLang="en-US" dirty="0" err="1" smtClean="0"/>
              <a:t>상품리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스트</a:t>
            </a:r>
            <a:r>
              <a:rPr lang="ko-KR" altLang="en-US" dirty="0" smtClean="0"/>
              <a:t> </a:t>
            </a:r>
            <a:r>
              <a:rPr lang="ko-KR" altLang="en-US" dirty="0"/>
              <a:t>팝업 </a:t>
            </a:r>
            <a:r>
              <a:rPr lang="ko-KR" altLang="en-US" dirty="0" smtClean="0"/>
              <a:t>창이 열린다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en-US" dirty="0"/>
              <a:t>체크박스를 통해 상품을 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견적 저장 </a:t>
            </a:r>
            <a:r>
              <a:rPr lang="ko-KR" altLang="en-US" dirty="0"/>
              <a:t>후 </a:t>
            </a:r>
            <a:r>
              <a:rPr lang="ko-KR" altLang="en-US" dirty="0" smtClean="0"/>
              <a:t>고객사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상세페이지로 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7. </a:t>
            </a:r>
            <a:r>
              <a:rPr lang="ko-KR" altLang="en-US" dirty="0"/>
              <a:t>취소버튼 클릭 시 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고객사 상세정보 페이지로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490588"/>
            <a:ext cx="7162800" cy="27077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4722372"/>
            <a:ext cx="4387780" cy="1019209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49058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2877025" y="195099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77645" y="463521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4939338" y="15890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6359555" y="314781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6965841" y="313717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521480" y="126523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965841" y="126482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견적 탭 </a:t>
            </a:r>
            <a:r>
              <a:rPr lang="en-US" altLang="ko-KR" dirty="0"/>
              <a:t>&gt; </a:t>
            </a:r>
            <a:r>
              <a:rPr lang="ko-KR" altLang="en-US" dirty="0"/>
              <a:t>견적 </a:t>
            </a:r>
            <a:r>
              <a:rPr lang="ko-KR" altLang="en-US" dirty="0" smtClean="0"/>
              <a:t>상세정</a:t>
            </a:r>
            <a:r>
              <a:rPr lang="ko-KR" altLang="en-US" dirty="0"/>
              <a:t>보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 err="1" smtClean="0"/>
              <a:t>견적명</a:t>
            </a:r>
            <a:r>
              <a:rPr lang="ko-KR" altLang="en-US" dirty="0" smtClean="0"/>
              <a:t> 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페이지 이동하여  보이는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상세정보 화면이다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편집버튼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정보를 수정 할 수 있도록</a:t>
            </a:r>
            <a:endParaRPr lang="en-US" altLang="ko-KR" dirty="0"/>
          </a:p>
          <a:p>
            <a:pPr eaLnBrk="1" hangingPunct="1"/>
            <a:r>
              <a:rPr lang="en-US" altLang="ko-KR" dirty="0"/>
              <a:t>    </a:t>
            </a:r>
            <a:r>
              <a:rPr lang="ko-KR" altLang="en-US" dirty="0"/>
              <a:t>입력 창이 활성화된다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수정하면  안 되는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값들은 입력 창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비활성화가 유지된다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3.  </a:t>
            </a:r>
            <a:r>
              <a:rPr lang="ko-KR" altLang="en-US" dirty="0"/>
              <a:t>취소버튼 클릭 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고객사 상세보기로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1652513"/>
            <a:ext cx="7131944" cy="296303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76459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607561" y="144056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7064760" y="142992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smtClean="0"/>
              <a:t>담당사원 탭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담당시원을 </a:t>
            </a:r>
            <a:r>
              <a:rPr lang="ko-KR" altLang="en-US" dirty="0"/>
              <a:t>추가 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팝업이 </a:t>
            </a:r>
            <a:r>
              <a:rPr lang="ko-KR" altLang="en-US" dirty="0"/>
              <a:t>열린다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담당사원을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담당사원 클릭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/>
              <a:t>팝업 창이 열린다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3" y="2699446"/>
            <a:ext cx="7184571" cy="1215674"/>
          </a:xfrm>
          <a:prstGeom prst="rect">
            <a:avLst/>
          </a:prstGeom>
        </p:spPr>
      </p:pic>
      <p:sp>
        <p:nvSpPr>
          <p:cNvPr id="8" name="타원 7"/>
          <p:cNvSpPr>
            <a:spLocks noChangeAspect="1"/>
          </p:cNvSpPr>
          <p:nvPr/>
        </p:nvSpPr>
        <p:spPr>
          <a:xfrm>
            <a:off x="2962422" y="258467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443718" y="267525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331407" y="314535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861359" y="328471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067146" y="265391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en-US" altLang="ko-KR" dirty="0"/>
              <a:t>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담당사원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담당사원 등록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담당사원추가 </a:t>
            </a:r>
            <a:r>
              <a:rPr lang="ko-KR" altLang="en-US" dirty="0"/>
              <a:t>버튼 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 클릭 시 열리는 </a:t>
            </a:r>
            <a:r>
              <a:rPr lang="ko-KR" altLang="en-US" dirty="0"/>
              <a:t>팝업 창이다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 smtClean="0"/>
              <a:t>직원검</a:t>
            </a:r>
            <a:r>
              <a:rPr lang="ko-KR" altLang="en-US" dirty="0"/>
              <a:t>색</a:t>
            </a:r>
            <a:r>
              <a:rPr lang="ko-KR" altLang="en-US" dirty="0" smtClean="0"/>
              <a:t>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직원 리스트 </a:t>
            </a:r>
            <a:r>
              <a:rPr lang="ko-KR" altLang="en-US" dirty="0"/>
              <a:t>팝업 창이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열린다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2-1. 1</a:t>
            </a:r>
            <a:r>
              <a:rPr lang="ko-KR" altLang="en-US" dirty="0" smtClean="0"/>
              <a:t>개의 행을 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 smtClean="0"/>
              <a:t>담당사원 등록 팝업에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자동으로 값이 입력된다</a:t>
            </a:r>
            <a:r>
              <a:rPr lang="en-US" altLang="ko-KR" dirty="0"/>
              <a:t>.</a:t>
            </a:r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 smtClean="0"/>
              <a:t>역할명만 직접 </a:t>
            </a:r>
            <a:r>
              <a:rPr lang="ko-KR" altLang="en-US" dirty="0"/>
              <a:t>입력한다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 smtClean="0"/>
              <a:t>저장버튼 클릭 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저장이 완료된다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열려있던 등록 팝업 창이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닫힌다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5" y="1328663"/>
            <a:ext cx="6637505" cy="2620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96" y="3704605"/>
            <a:ext cx="3712029" cy="2474686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3423241" y="149058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898951" y="366485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561975" y="340461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1089932" y="34020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en-US" altLang="ko-KR" dirty="0"/>
              <a:t>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담당사원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담당사원 상세정보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담당사원명 </a:t>
            </a:r>
            <a:r>
              <a:rPr lang="ko-KR" altLang="en-US" dirty="0"/>
              <a:t>클릭 시 </a:t>
            </a:r>
            <a:endParaRPr lang="en-US" altLang="ko-KR" dirty="0"/>
          </a:p>
          <a:p>
            <a:pPr marL="0" indent="0" eaLnBrk="1" hangingPunct="1"/>
            <a:r>
              <a:rPr lang="ko-KR" altLang="en-US" dirty="0" smtClean="0"/>
              <a:t>   열리는 상세정보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팝업 </a:t>
            </a:r>
            <a:r>
              <a:rPr lang="ko-KR" altLang="en-US" dirty="0"/>
              <a:t>창이다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228600" indent="-228600" eaLnBrk="1" hangingPunct="1">
              <a:buAutoNum type="arabicPeriod" startAt="2"/>
            </a:pPr>
            <a:r>
              <a:rPr lang="ko-KR" altLang="en-US" dirty="0" smtClean="0"/>
              <a:t>편집은 역할명만 </a:t>
            </a:r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   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저장버튼 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저장이 완료된다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/>
              <a:t>취소버튼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</a:t>
            </a:r>
            <a:r>
              <a:rPr lang="ko-KR" altLang="en-US" dirty="0"/>
              <a:t>열려있던 등록 팝업 창이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닫힌다</a:t>
            </a:r>
            <a:r>
              <a:rPr lang="en-US" altLang="ko-KR" dirty="0"/>
              <a:t>.</a:t>
            </a:r>
          </a:p>
          <a:p>
            <a:pPr marL="0" indent="0" eaLnBrk="1" hangingPunct="1"/>
            <a:r>
              <a:rPr lang="en-US" altLang="ko-KR" dirty="0"/>
              <a:t>   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1900916"/>
            <a:ext cx="6940944" cy="2689729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77645" y="173899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450975" y="283768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426153" y="403193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954110" y="402934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2051696" y="2235200"/>
            <a:ext cx="495520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CRM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고객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관리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화면설계서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데이터 리스트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고객사 삭제된 데이터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 리스트를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검색조건을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이용하여 조회할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1-1. +</a:t>
            </a:r>
            <a:r>
              <a:rPr lang="ko-KR" altLang="en-US" dirty="0"/>
              <a:t>버튼을 이용하여 검색</a:t>
            </a:r>
            <a:endParaRPr lang="en-US" altLang="ko-KR" dirty="0"/>
          </a:p>
          <a:p>
            <a:pPr eaLnBrk="1" hangingPunct="1"/>
            <a:r>
              <a:rPr lang="en-US" altLang="ko-KR" dirty="0"/>
              <a:t>      </a:t>
            </a:r>
            <a:r>
              <a:rPr lang="ko-KR" altLang="en-US" dirty="0"/>
              <a:t>할 조건을 추가  수 있다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/>
              <a:t>고객사명을 선택하면</a:t>
            </a:r>
            <a:endParaRPr lang="en-US" altLang="ko-KR" dirty="0"/>
          </a:p>
          <a:p>
            <a:pPr eaLnBrk="1" hangingPunct="1"/>
            <a:r>
              <a:rPr lang="ko-KR" altLang="en-US" dirty="0" smtClean="0"/>
              <a:t>상세보기 페이지로 이동한다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4" y="1490588"/>
            <a:ext cx="7184571" cy="2306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4172" y="4123744"/>
            <a:ext cx="4090248" cy="534194"/>
          </a:xfrm>
          <a:prstGeom prst="rect">
            <a:avLst/>
          </a:prstGeom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309427" y="140950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27333" y="188637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368754" y="385371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/>
              <a:t>삭제된 데이터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삭제된 데이터 상세정보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err="1" smtClean="0"/>
              <a:t>식제된</a:t>
            </a:r>
            <a:r>
              <a:rPr lang="ko-KR" altLang="en-US" dirty="0" smtClean="0"/>
              <a:t> 데이터 리스트에서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고객사명을 클릭 시 보이는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상세정보 페이지 이다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복원 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act_yn</a:t>
            </a:r>
            <a:r>
              <a:rPr lang="ko-KR" altLang="en-US" dirty="0" smtClean="0"/>
              <a:t>을 이용하여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데이터가 활성화되어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리스트로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2-1. </a:t>
            </a:r>
            <a:r>
              <a:rPr lang="ko-KR" altLang="en-US" dirty="0" smtClean="0"/>
              <a:t>복원을 확인하는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알림 창 팝업이 열린다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삭제버튼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데이터를 완전히 삭제한다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삭제 여부를 묻는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알림 창 팝업이 열린다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3-2. </a:t>
            </a:r>
            <a:r>
              <a:rPr lang="ko-KR" altLang="en-US" dirty="0" smtClean="0"/>
              <a:t>데이터가 완전히 삭제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되기 때문에 한번 더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알림 창을 열어 확인한다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삭제된 데이터 리스트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화면으로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페이지 이동하기 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알림 창이 열린다</a:t>
            </a:r>
            <a:r>
              <a:rPr lang="en-US" altLang="ko-KR" dirty="0" smtClean="0"/>
              <a:t>.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1" y="1368212"/>
            <a:ext cx="7141662" cy="1726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5" y="3139054"/>
            <a:ext cx="2947406" cy="949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64" y="3139640"/>
            <a:ext cx="2947406" cy="9492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19" y="4154093"/>
            <a:ext cx="2922865" cy="1046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64" y="5271263"/>
            <a:ext cx="2905225" cy="968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5" y="4259031"/>
            <a:ext cx="2947406" cy="962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1" y="5290993"/>
            <a:ext cx="2948931" cy="995997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38477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6240870" y="108403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607252" y="108657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976956" y="108657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389891" y="309483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4317494" y="309483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4317494" y="408855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359592" y="520020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385915" y="422250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376390" y="526098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r="1383"/>
          <a:stretch/>
        </p:blipFill>
        <p:spPr>
          <a:xfrm>
            <a:off x="362400" y="1898507"/>
            <a:ext cx="7190925" cy="3119061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담당사원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고객사 리스트를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 검색조건을 이용하여  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조회할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1-1. +</a:t>
            </a:r>
            <a:r>
              <a:rPr lang="ko-KR" altLang="en-US" dirty="0" smtClean="0"/>
              <a:t>버튼을 이용하여 검색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할 조건을 추가 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체크박스를 이용하여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삭제를 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2-2 </a:t>
            </a:r>
            <a:r>
              <a:rPr lang="ko-KR" altLang="en-US" dirty="0" smtClean="0"/>
              <a:t>체크박스 </a:t>
            </a:r>
            <a:r>
              <a:rPr lang="ko-KR" altLang="en-US" dirty="0"/>
              <a:t>선택 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완전히 </a:t>
            </a:r>
            <a:r>
              <a:rPr lang="ko-KR" altLang="en-US" dirty="0" smtClean="0"/>
              <a:t>삭제가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사원명을 선택하면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화면 하단에 상세정보가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나타난다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리스트를 </a:t>
            </a:r>
            <a:r>
              <a:rPr lang="ko-KR" altLang="en-US" dirty="0" err="1" smtClean="0"/>
              <a:t>페이징하여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226400" y="17365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15754" y="215944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1640000" y="220301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1229271" y="363026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6000815" y="17365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6053127" y="374248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5" y="1987908"/>
            <a:ext cx="7275646" cy="116005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담당사원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담당사원 등록버튼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담당사원을 등록 할 수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있도록 입력 창과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저장버튼이 활성화 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고객사 검색버튼 클릭 시 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  </a:t>
            </a:r>
            <a:r>
              <a:rPr lang="ko-KR" altLang="en-US" dirty="0" smtClean="0"/>
              <a:t>리스트 팝업 창이 열린다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2.-1 </a:t>
            </a:r>
            <a:r>
              <a:rPr lang="ko-KR" altLang="en-US" dirty="0" smtClean="0"/>
              <a:t>원하는 값을 선택하면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값이 자동으로 입력된다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r>
              <a:rPr lang="ko-KR" altLang="en-US" dirty="0"/>
              <a:t>원하는 값을 선택하면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 smtClean="0"/>
              <a:t>값이 </a:t>
            </a:r>
            <a:r>
              <a:rPr lang="ko-KR" altLang="en-US" dirty="0"/>
              <a:t>자동으로 입력된다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역할 명은 직접 입력과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수정이 가능하다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저장버튼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값이 저장되어 리스트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상단에 보여진다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취소 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입력이 취소된다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291982" y="182598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873060" y="18826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5403926" y="18826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4355244" y="240601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17209" y="262398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684693" y="262398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4"/>
          <a:stretch/>
        </p:blipFill>
        <p:spPr>
          <a:xfrm>
            <a:off x="340770" y="3540642"/>
            <a:ext cx="3697682" cy="22472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40" y="3540642"/>
            <a:ext cx="3393785" cy="2247236"/>
          </a:xfrm>
          <a:prstGeom prst="rect">
            <a:avLst/>
          </a:prstGeom>
        </p:spPr>
      </p:pic>
      <p:sp>
        <p:nvSpPr>
          <p:cNvPr id="17" name="타원 16"/>
          <p:cNvSpPr>
            <a:spLocks noChangeAspect="1"/>
          </p:cNvSpPr>
          <p:nvPr/>
        </p:nvSpPr>
        <p:spPr>
          <a:xfrm>
            <a:off x="217209" y="337871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4031394" y="337871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9" y="1825984"/>
            <a:ext cx="7158266" cy="3137552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담당사원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사원명 클릭 시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화면 하단에 상세정보가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보여진다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편집버튼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 </a:t>
            </a:r>
            <a:r>
              <a:rPr lang="ko-KR" altLang="en-US" dirty="0" smtClean="0"/>
              <a:t>상세정보에서 수정이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가능하도록 입력 창이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활성화된다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수정이 취소된다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수정은 역할 명만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1632964" y="209241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3134" y="454076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713747" y="454076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4355244" y="421691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5" y="1378358"/>
            <a:ext cx="7258048" cy="3751155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조회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고객사 리스트를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 검색조건을 이용하여  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조회할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1-1. +</a:t>
            </a:r>
            <a:r>
              <a:rPr lang="ko-KR" altLang="en-US" dirty="0" smtClean="0"/>
              <a:t>버튼을 이용하여 검색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할 조건을 추가 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체크박스를 이용하여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삭제를 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2-2 </a:t>
            </a:r>
            <a:r>
              <a:rPr lang="ko-KR" altLang="en-US" dirty="0" smtClean="0"/>
              <a:t>체크박스 </a:t>
            </a:r>
            <a:r>
              <a:rPr lang="ko-KR" altLang="en-US" dirty="0"/>
              <a:t>선택 후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데이터 삭제 시 삭제된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데이터 관리로 이동한다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   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고객사명을 선택하면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 상세보기 페이지로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고객사를 추가 할 수 있는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   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삭제된 데이터를 관리하는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리스트를 </a:t>
            </a:r>
            <a:r>
              <a:rPr lang="ko-KR" altLang="en-US" dirty="0" err="1" smtClean="0"/>
              <a:t>페이징하여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2864" y="5398327"/>
            <a:ext cx="4090248" cy="534194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00475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00475" y="173658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32344" y="176653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255521" y="45329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713961" y="452339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1194648" y="45329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417446" y="512829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6301820" y="45329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등록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고객사를 추가하기 위해 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필수로 입력해야 하는 값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을 빨간색으로 표기한다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고객사 구분은 기본값으로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‘</a:t>
            </a:r>
            <a:r>
              <a:rPr lang="ko-KR" altLang="en-US" dirty="0" smtClean="0"/>
              <a:t>가망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선택된다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검색버튼을 누르면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팝업이 열린다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주소 검색 후 값이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자동으로 입력된다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저장버튼을 누르면 저장이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완료된다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4-1. </a:t>
            </a:r>
            <a:r>
              <a:rPr lang="ko-KR" altLang="en-US" dirty="0" smtClean="0"/>
              <a:t>고객사 추가를 확인을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위한 알림 창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취소 버튼을 클릭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고객사 조회화면으로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5-1. </a:t>
            </a:r>
            <a:r>
              <a:rPr lang="ko-KR" altLang="en-US" dirty="0" smtClean="0"/>
              <a:t>취소를 확인하기 위한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알림 창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9" y="1465575"/>
            <a:ext cx="7173686" cy="17934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6" y="3795887"/>
            <a:ext cx="2149928" cy="21433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82" y="3886456"/>
            <a:ext cx="3104470" cy="102797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888251" y="156720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4947794" y="155767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985933" y="226993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564401" y="355539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3804557" y="364485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481496" y="130365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957746" y="127371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60" y="5086281"/>
            <a:ext cx="3022383" cy="987177"/>
          </a:xfrm>
          <a:prstGeom prst="rect">
            <a:avLst/>
          </a:prstGeom>
        </p:spPr>
      </p:pic>
      <p:sp>
        <p:nvSpPr>
          <p:cNvPr id="17" name="타원 16"/>
          <p:cNvSpPr>
            <a:spLocks noChangeAspect="1"/>
          </p:cNvSpPr>
          <p:nvPr/>
        </p:nvSpPr>
        <p:spPr>
          <a:xfrm>
            <a:off x="3850880" y="490196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선택한 고객사의 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   상세정보를 볼 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탭 클릭 시 선택한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고객사의  관련된 정보를    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볼 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 </a:t>
            </a:r>
            <a:r>
              <a:rPr lang="ko-KR" altLang="en-US" dirty="0" smtClean="0"/>
              <a:t>편집 버튼 클릭 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내용을 수정 할 수 있도록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입력 창이 활성화 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수정하면  안 되는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값들은 입력 창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비활성화가 유지된다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 smtClean="0"/>
          </a:p>
          <a:p>
            <a:pPr marL="0" indent="0"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취소 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 smtClean="0"/>
              <a:t>   </a:t>
            </a:r>
            <a:r>
              <a:rPr lang="ko-KR" altLang="en-US" dirty="0"/>
              <a:t> </a:t>
            </a:r>
            <a:r>
              <a:rPr lang="ko-KR" altLang="en-US" dirty="0" smtClean="0"/>
              <a:t>고객사조회 화면으로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4" y="1351257"/>
            <a:ext cx="7346939" cy="3507838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2264465" y="145787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531665" y="112712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7038560" y="112409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95943" y="310517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8" y="4615564"/>
            <a:ext cx="7113755" cy="1802762"/>
          </a:xfrm>
          <a:prstGeom prst="rect">
            <a:avLst/>
          </a:prstGeom>
        </p:spPr>
      </p:pic>
      <p:sp>
        <p:nvSpPr>
          <p:cNvPr id="14" name="타원 13"/>
          <p:cNvSpPr>
            <a:spLocks noChangeAspect="1"/>
          </p:cNvSpPr>
          <p:nvPr/>
        </p:nvSpPr>
        <p:spPr>
          <a:xfrm>
            <a:off x="497430" y="469717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키맨</a:t>
            </a:r>
            <a:r>
              <a:rPr lang="ko-KR" altLang="en-US" dirty="0" smtClean="0"/>
              <a:t> 탭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선택한 탭의 리스트를 볼 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추가버튼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키맨을</a:t>
            </a:r>
            <a:r>
              <a:rPr lang="ko-KR" altLang="en-US" dirty="0" smtClean="0"/>
              <a:t> 추가 할 수 있는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팝업이 열린다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체크박스를 선택하여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키맨을</a:t>
            </a:r>
            <a:r>
              <a:rPr lang="ko-KR" altLang="en-US" dirty="0" smtClean="0"/>
              <a:t> 삭제 할 수 있다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3-1. </a:t>
            </a:r>
            <a:r>
              <a:rPr lang="ko-KR" altLang="en-US" dirty="0" smtClean="0"/>
              <a:t>체크박스에서 선택된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항목들을 삭제할 수 있는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버튼이다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4. </a:t>
            </a:r>
            <a:r>
              <a:rPr lang="ko-KR" altLang="en-US" dirty="0" err="1" smtClean="0"/>
              <a:t>키맨명</a:t>
            </a:r>
            <a:r>
              <a:rPr lang="ko-KR" altLang="en-US" dirty="0" smtClean="0"/>
              <a:t> 클릭 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상세정보를 볼 수 있는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팝업 창이 열린다</a:t>
            </a:r>
            <a:r>
              <a:rPr lang="en-US" altLang="ko-KR" dirty="0" smtClean="0"/>
              <a:t>.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2113651"/>
            <a:ext cx="7108371" cy="1385192"/>
          </a:xfrm>
          <a:prstGeom prst="rect">
            <a:avLst/>
          </a:prstGeom>
        </p:spPr>
      </p:pic>
      <p:sp>
        <p:nvSpPr>
          <p:cNvPr id="11" name="타원 10"/>
          <p:cNvSpPr>
            <a:spLocks noChangeAspect="1"/>
          </p:cNvSpPr>
          <p:nvPr/>
        </p:nvSpPr>
        <p:spPr>
          <a:xfrm>
            <a:off x="6315429" y="216327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65218" y="255662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903099" y="272325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901838" y="216320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307639" y="198430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/>
              <a:t>고객사 관리 </a:t>
            </a:r>
            <a:r>
              <a:rPr lang="en-US" altLang="ko-KR" dirty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 err="1"/>
              <a:t>키맨</a:t>
            </a:r>
            <a:r>
              <a:rPr lang="ko-KR" altLang="en-US" dirty="0"/>
              <a:t>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err="1" smtClean="0"/>
              <a:t>키맨추가</a:t>
            </a:r>
            <a:r>
              <a:rPr lang="ko-KR" altLang="en-US" dirty="0" smtClean="0"/>
              <a:t> 버튼 클릭 시 </a:t>
            </a:r>
            <a:endParaRPr lang="en-US" altLang="ko-KR" dirty="0"/>
          </a:p>
          <a:p>
            <a:pPr marL="0" indent="0" eaLnBrk="1" hangingPunct="1"/>
            <a:r>
              <a:rPr lang="ko-KR" altLang="en-US" dirty="0"/>
              <a:t> </a:t>
            </a:r>
            <a:r>
              <a:rPr lang="ko-KR" altLang="en-US" dirty="0" smtClean="0"/>
              <a:t>  열리는 팝업 창이다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연락처 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연락처 리스트 팝업 창이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열린다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2-1. 1</a:t>
            </a:r>
            <a:r>
              <a:rPr lang="ko-KR" altLang="en-US" dirty="0" smtClean="0"/>
              <a:t>개의 연락처를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선택하면 </a:t>
            </a:r>
            <a:r>
              <a:rPr lang="ko-KR" altLang="en-US" dirty="0" err="1" smtClean="0"/>
              <a:t>키맨등록</a:t>
            </a:r>
            <a:r>
              <a:rPr lang="ko-KR" altLang="en-US" dirty="0" smtClean="0"/>
              <a:t> 팝업에 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자동으로 값이 입력된다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역할명과 직급만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직접 입력한다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3. </a:t>
            </a:r>
            <a:r>
              <a:rPr lang="ko-KR" altLang="en-US" dirty="0" err="1" smtClean="0"/>
              <a:t>키맨탭</a:t>
            </a:r>
            <a:r>
              <a:rPr lang="ko-KR" altLang="en-US" dirty="0" smtClean="0"/>
              <a:t> 리스트에서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키맨명</a:t>
            </a:r>
            <a:r>
              <a:rPr lang="ko-KR" altLang="en-US" dirty="0" smtClean="0"/>
              <a:t> 클릭 시 열리는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팝업창이다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역할명과 직급만 수정이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53"/>
          <a:stretch/>
        </p:blipFill>
        <p:spPr>
          <a:xfrm>
            <a:off x="601495" y="1490588"/>
            <a:ext cx="5407419" cy="22656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49" y="1384906"/>
            <a:ext cx="3164961" cy="22455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495" y="3940629"/>
            <a:ext cx="4818584" cy="2131782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400050" y="143432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907727" y="159624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4161124" y="1578624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400050" y="380114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고객사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고객사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탭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ko-KR" dirty="0"/>
              <a:t>1. </a:t>
            </a:r>
            <a:r>
              <a:rPr lang="ko-KR" altLang="en-US" dirty="0"/>
              <a:t>선택한 탭의 리스트를 볼  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2. </a:t>
            </a:r>
            <a:r>
              <a:rPr lang="ko-KR" altLang="en-US" dirty="0"/>
              <a:t>추가버튼 클릭 시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 smtClean="0"/>
              <a:t>영업기회를 추가 </a:t>
            </a:r>
            <a:r>
              <a:rPr lang="ko-KR" altLang="en-US" dirty="0"/>
              <a:t>할 수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3. </a:t>
            </a:r>
            <a:r>
              <a:rPr lang="ko-KR" altLang="en-US" dirty="0"/>
              <a:t>체크박스를 선택하여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ko-KR" altLang="en-US" dirty="0" smtClean="0"/>
              <a:t>영업기회를 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3-1. </a:t>
            </a:r>
            <a:r>
              <a:rPr lang="ko-KR" altLang="en-US" dirty="0"/>
              <a:t>체크박스에서 선택된 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</a:t>
            </a:r>
            <a:r>
              <a:rPr lang="ko-KR" altLang="en-US" dirty="0"/>
              <a:t>   항목들을 삭제할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 버튼이다</a:t>
            </a:r>
            <a:r>
              <a:rPr lang="en-US" altLang="ko-KR" dirty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/>
              <a:t>4. </a:t>
            </a:r>
            <a:r>
              <a:rPr lang="ko-KR" altLang="en-US" dirty="0" err="1" smtClean="0"/>
              <a:t>영업기회명</a:t>
            </a:r>
            <a:r>
              <a:rPr lang="ko-KR" altLang="en-US" dirty="0" smtClean="0"/>
              <a:t> 클릭 시 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</a:t>
            </a:r>
            <a:r>
              <a:rPr lang="ko-KR" altLang="en-US" dirty="0"/>
              <a:t>상세정보를 볼 수 있는</a:t>
            </a:r>
            <a:endParaRPr lang="en-US" altLang="ko-KR" dirty="0"/>
          </a:p>
          <a:p>
            <a:pPr marL="0" indent="0" eaLnBrk="1" hangingPunct="1"/>
            <a:r>
              <a:rPr lang="en-US" altLang="ko-KR" dirty="0"/>
              <a:t>     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0" y="2462561"/>
            <a:ext cx="7113755" cy="1604863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1089932" y="237227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315429" y="256132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330477" y="293051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795306" y="298352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901838" y="256125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/>
              <a:t>고객사 관리 </a:t>
            </a:r>
            <a:r>
              <a:rPr lang="en-US" altLang="ko-KR" dirty="0"/>
              <a:t>&gt; </a:t>
            </a:r>
            <a:r>
              <a:rPr lang="ko-KR" altLang="en-US" dirty="0"/>
              <a:t>고객사 상세보기 </a:t>
            </a:r>
            <a:r>
              <a:rPr lang="en-US" altLang="ko-KR" dirty="0"/>
              <a:t>&gt; </a:t>
            </a:r>
            <a:r>
              <a:rPr lang="ko-KR" altLang="en-US" dirty="0"/>
              <a:t>영업기회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영업기회 등록 </a:t>
            </a:r>
            <a:endParaRPr lang="ko-KR" altLang="en-US" dirty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/>
              <a:t>영업기회를 추가하기 위해 </a:t>
            </a:r>
            <a:endParaRPr lang="en-US" altLang="ko-KR" dirty="0"/>
          </a:p>
          <a:p>
            <a:pPr eaLnBrk="1" hangingPunct="1"/>
            <a:r>
              <a:rPr lang="ko-KR" altLang="en-US" dirty="0"/>
              <a:t>   필수로 입력해야 하는 값</a:t>
            </a:r>
            <a:endParaRPr lang="en-US" altLang="ko-KR" dirty="0"/>
          </a:p>
          <a:p>
            <a:pPr eaLnBrk="1" hangingPunct="1"/>
            <a:r>
              <a:rPr lang="en-US" altLang="ko-KR" dirty="0"/>
              <a:t>   </a:t>
            </a:r>
            <a:r>
              <a:rPr lang="ko-KR" altLang="en-US" dirty="0"/>
              <a:t>을 빨간색으로 표기한다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영업기회 추가 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이전 페이지에 있던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고객사명이 기본값으로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지정된다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달력 아이콘 클릭 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날짜를 입력 받을 수 있는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3-1 </a:t>
            </a:r>
            <a:r>
              <a:rPr lang="ko-KR" altLang="en-US" dirty="0" smtClean="0"/>
              <a:t>창이 활성화된다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상품 추가 클릭 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4-1 </a:t>
            </a:r>
            <a:r>
              <a:rPr lang="ko-KR" altLang="en-US" dirty="0" smtClean="0"/>
              <a:t>상품리스트 팝업 창이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열린다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체크박스를 통해 상품을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삭제 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영업기회를 저장 후 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    </a:t>
            </a:r>
            <a:r>
              <a:rPr lang="ko-KR" altLang="en-US" dirty="0" smtClean="0"/>
              <a:t>고객사 상세페이지로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7. </a:t>
            </a:r>
            <a:r>
              <a:rPr lang="ko-KR" altLang="en-US" dirty="0" smtClean="0"/>
              <a:t>취소버튼 클릭 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고객사 상세정보 페이지로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447676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5943" y="6564086"/>
            <a:ext cx="1055914" cy="2939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7"/>
          <a:stretch/>
        </p:blipFill>
        <p:spPr>
          <a:xfrm>
            <a:off x="357868" y="1878348"/>
            <a:ext cx="7195457" cy="2006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96" y="3884786"/>
            <a:ext cx="3272459" cy="23527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7" y="4083620"/>
            <a:ext cx="2196799" cy="1955080"/>
          </a:xfrm>
          <a:prstGeom prst="rect">
            <a:avLst/>
          </a:prstGeom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571737" y="190513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4534482" y="187834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606611" y="2444799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6197630" y="297496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3793671" y="375977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6803916" y="297496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590393" y="1622696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7026374" y="1618821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409812" y="3921695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18786</TotalTime>
  <Words>1830</Words>
  <Application>Microsoft Office PowerPoint</Application>
  <PresentationFormat>A4 용지(210x297mm)</PresentationFormat>
  <Paragraphs>582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LG-EDS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서원유통TOPIS</dc:title>
  <dc:creator>이빛나</dc:creator>
  <cp:lastModifiedBy>core</cp:lastModifiedBy>
  <cp:revision>666</cp:revision>
  <dcterms:created xsi:type="dcterms:W3CDTF">2001-07-03T02:30:56Z</dcterms:created>
  <dcterms:modified xsi:type="dcterms:W3CDTF">2017-06-13T00:55:24Z</dcterms:modified>
</cp:coreProperties>
</file>