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48" r:id="rId2"/>
    <p:sldId id="383" r:id="rId3"/>
    <p:sldId id="449" r:id="rId4"/>
    <p:sldId id="451" r:id="rId5"/>
    <p:sldId id="452" r:id="rId6"/>
    <p:sldId id="453" r:id="rId7"/>
    <p:sldId id="454" r:id="rId8"/>
    <p:sldId id="450" r:id="rId9"/>
  </p:sldIdLst>
  <p:sldSz cx="9906000" cy="6858000" type="A4"/>
  <p:notesSz cx="6986588" cy="9271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0">
          <p15:clr>
            <a:srgbClr val="A4A3A4"/>
          </p15:clr>
        </p15:guide>
        <p15:guide id="2" orient="horz" pos="3835">
          <p15:clr>
            <a:srgbClr val="A4A3A4"/>
          </p15:clr>
        </p15:guide>
        <p15:guide id="3" orient="horz" pos="3451">
          <p15:clr>
            <a:srgbClr val="A4A3A4"/>
          </p15:clr>
        </p15:guide>
        <p15:guide id="4" orient="horz" pos="2012">
          <p15:clr>
            <a:srgbClr val="A4A3A4"/>
          </p15:clr>
        </p15:guide>
        <p15:guide id="5" pos="1084">
          <p15:clr>
            <a:srgbClr val="A4A3A4"/>
          </p15:clr>
        </p15:guide>
        <p15:guide id="6" pos="46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FF0000"/>
    <a:srgbClr val="C3BFBF"/>
    <a:srgbClr val="BDB9B9"/>
    <a:srgbClr val="FFFFCC"/>
    <a:srgbClr val="EAEAE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8487" autoAdjust="0"/>
  </p:normalViewPr>
  <p:slideViewPr>
    <p:cSldViewPr snapToGrid="0" snapToObjects="1">
      <p:cViewPr varScale="1">
        <p:scale>
          <a:sx n="78" d="100"/>
          <a:sy n="78" d="100"/>
        </p:scale>
        <p:origin x="102" y="894"/>
      </p:cViewPr>
      <p:guideLst>
        <p:guide orient="horz" pos="1160"/>
        <p:guide orient="horz" pos="3835"/>
        <p:guide orient="horz" pos="3451"/>
        <p:guide orient="horz" pos="2012"/>
        <p:guide pos="1084"/>
        <p:guide pos="466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98D9560-97E8-4698-BD1D-D5B5F77195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503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2663" y="695325"/>
            <a:ext cx="5021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286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3B53A17D-18B4-4988-8D17-42A9C2E9A8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882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3A17D-18B4-4988-8D17-42A9C2E9A8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90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3A17D-18B4-4988-8D17-42A9C2E9A8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4368800" y="762000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2000" b="1" u="sng" dirty="0">
                <a:latin typeface="맑은 고딕" pitchFamily="50" charset="-127"/>
                <a:ea typeface="맑은 고딕" pitchFamily="50" charset="-127"/>
              </a:rPr>
              <a:t>문서개정이력</a:t>
            </a:r>
          </a:p>
        </p:txBody>
      </p:sp>
      <p:pic>
        <p:nvPicPr>
          <p:cNvPr id="5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8591550" y="158750"/>
            <a:ext cx="1082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5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20"/>
          <p:cNvSpPr>
            <a:spLocks noChangeArrowheads="1"/>
          </p:cNvSpPr>
          <p:nvPr userDrawn="1"/>
        </p:nvSpPr>
        <p:spPr bwMode="auto">
          <a:xfrm>
            <a:off x="247650" y="685800"/>
            <a:ext cx="9359900" cy="56927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160"/>
          <p:cNvSpPr>
            <a:spLocks noChangeShapeType="1"/>
          </p:cNvSpPr>
          <p:nvPr userDrawn="1"/>
        </p:nvSpPr>
        <p:spPr bwMode="auto">
          <a:xfrm>
            <a:off x="7645400" y="685800"/>
            <a:ext cx="0" cy="56927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61"/>
          <p:cNvSpPr>
            <a:spLocks noChangeShapeType="1"/>
          </p:cNvSpPr>
          <p:nvPr userDrawn="1"/>
        </p:nvSpPr>
        <p:spPr bwMode="auto">
          <a:xfrm>
            <a:off x="247650" y="1079500"/>
            <a:ext cx="9359900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 Box 162"/>
          <p:cNvSpPr txBox="1">
            <a:spLocks noChangeArrowheads="1"/>
          </p:cNvSpPr>
          <p:nvPr userDrawn="1"/>
        </p:nvSpPr>
        <p:spPr bwMode="auto">
          <a:xfrm>
            <a:off x="8239125" y="735013"/>
            <a:ext cx="7937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11" name="Line 163"/>
          <p:cNvSpPr>
            <a:spLocks noChangeShapeType="1"/>
          </p:cNvSpPr>
          <p:nvPr userDrawn="1"/>
        </p:nvSpPr>
        <p:spPr bwMode="auto">
          <a:xfrm>
            <a:off x="1538288" y="685800"/>
            <a:ext cx="0" cy="395288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 Box 164"/>
          <p:cNvSpPr txBox="1">
            <a:spLocks noChangeArrowheads="1"/>
          </p:cNvSpPr>
          <p:nvPr userDrawn="1"/>
        </p:nvSpPr>
        <p:spPr bwMode="auto">
          <a:xfrm>
            <a:off x="433388" y="735013"/>
            <a:ext cx="946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네비게이션</a:t>
            </a:r>
          </a:p>
        </p:txBody>
      </p:sp>
      <p:pic>
        <p:nvPicPr>
          <p:cNvPr id="13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1612900" y="735013"/>
            <a:ext cx="5940000" cy="28800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7705300" y="1175413"/>
            <a:ext cx="1836000" cy="5112000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4759325" y="6546850"/>
            <a:ext cx="466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 </a:t>
            </a:r>
            <a:fld id="{D9F49C2F-D043-4EB4-960B-C7C2FF34856F}" type="slidenum">
              <a:rPr kumimoji="0" lang="en-US" altLang="ko-KR" sz="700">
                <a:latin typeface="맑은 고딕" pitchFamily="50" charset="-127"/>
                <a:ea typeface="맑은 고딕" pitchFamily="50" charset="-127"/>
              </a:rPr>
              <a:pPr algn="l">
                <a:spcBef>
                  <a:spcPct val="0"/>
                </a:spcBef>
                <a:defRPr/>
              </a:pPr>
              <a:t>‹#›</a:t>
            </a:fld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2051695" y="2235200"/>
            <a:ext cx="495520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SFA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시스템 구축</a:t>
            </a:r>
            <a:endParaRPr lang="en-US" altLang="ko-KR" sz="3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사용자관리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 화면메뉴얼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49464"/>
              </p:ext>
            </p:extLst>
          </p:nvPr>
        </p:nvGraphicFramePr>
        <p:xfrm>
          <a:off x="636588" y="1316038"/>
          <a:ext cx="8713092" cy="48661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06630"/>
                <a:gridCol w="1397750"/>
                <a:gridCol w="1224136"/>
                <a:gridCol w="5184576"/>
              </a:tblGrid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이지용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69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5" y="1174750"/>
            <a:ext cx="7265289" cy="5113338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사용자</a:t>
            </a:r>
            <a:r>
              <a:rPr lang="en-US" altLang="ko-KR" dirty="0" smtClean="0"/>
              <a:t>ID/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조직명을 통해 원하는 데이터를 검색할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비활성화된 사용자의 정보를 완전삭제 할 수 있는 페이지로 이동한다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사용자의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클릭 시 편집 창으로 정보를 이동시킨다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추가 버튼 클릭 시 편집 입력창이 활성화 된다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체크박스에 체크된 사용자를 비활성화 시킬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en-US" altLang="ko-KR" dirty="0" smtClean="0"/>
              <a:t>3 </a:t>
            </a:r>
            <a:r>
              <a:rPr lang="ko-KR" altLang="en-US" dirty="0" smtClean="0"/>
              <a:t>을 통해 전송된 데이터를 편집할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사용자 구분 팝업창을 오픈하여 정보를 선택할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조직검색 창을 오픈하여 조직을 선택할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1757203" y="16373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2233454" y="151336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66"/>
          <p:cNvSpPr>
            <a:spLocks noChangeAspect="1"/>
          </p:cNvSpPr>
          <p:nvPr/>
        </p:nvSpPr>
        <p:spPr>
          <a:xfrm>
            <a:off x="469190" y="238447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66"/>
          <p:cNvSpPr>
            <a:spLocks noChangeAspect="1"/>
          </p:cNvSpPr>
          <p:nvPr/>
        </p:nvSpPr>
        <p:spPr>
          <a:xfrm>
            <a:off x="6540548" y="406377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66"/>
          <p:cNvSpPr>
            <a:spLocks noChangeAspect="1"/>
          </p:cNvSpPr>
          <p:nvPr/>
        </p:nvSpPr>
        <p:spPr>
          <a:xfrm>
            <a:off x="6944124" y="40251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66"/>
          <p:cNvSpPr>
            <a:spLocks noChangeAspect="1"/>
          </p:cNvSpPr>
          <p:nvPr/>
        </p:nvSpPr>
        <p:spPr>
          <a:xfrm>
            <a:off x="6522232" y="560837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66"/>
          <p:cNvSpPr>
            <a:spLocks noChangeAspect="1"/>
          </p:cNvSpPr>
          <p:nvPr/>
        </p:nvSpPr>
        <p:spPr>
          <a:xfrm>
            <a:off x="6106221" y="443803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타원 66"/>
          <p:cNvSpPr>
            <a:spLocks noChangeAspect="1"/>
          </p:cNvSpPr>
          <p:nvPr/>
        </p:nvSpPr>
        <p:spPr>
          <a:xfrm>
            <a:off x="1450975" y="513413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6" y="1204542"/>
            <a:ext cx="7110914" cy="5083545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클릭 시 정보</a:t>
            </a:r>
            <a:r>
              <a:rPr lang="ko-KR" altLang="en-US" dirty="0" smtClean="0"/>
              <a:t> 조회 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93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편집 버튼 클릭 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사용자 정보 편집 화면</a:t>
            </a:r>
            <a:endParaRPr lang="en-US" altLang="ko-KR" dirty="0" smtClean="0"/>
          </a:p>
        </p:txBody>
      </p:sp>
      <p:sp>
        <p:nvSpPr>
          <p:cNvPr id="18" name="타원 66"/>
          <p:cNvSpPr>
            <a:spLocks noChangeAspect="1"/>
          </p:cNvSpPr>
          <p:nvPr/>
        </p:nvSpPr>
        <p:spPr>
          <a:xfrm>
            <a:off x="6522232" y="560837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4" y="1174751"/>
            <a:ext cx="7063431" cy="51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7" y="1174750"/>
            <a:ext cx="7299884" cy="5113338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사용자 구분 찾기 버튼 클릭 시 사용자 구분 검색 팝업 창 오픈</a:t>
            </a:r>
            <a:endParaRPr lang="en-US" altLang="ko-KR" dirty="0" smtClean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원하는 열 선택 시 부모창에 데이터 전송 후 팝업창은 닫힌다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99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조직 찾기 버튼 클릭 </a:t>
            </a:r>
            <a:r>
              <a:rPr lang="ko-KR" altLang="en-US" smtClean="0"/>
              <a:t>시 조직검색 </a:t>
            </a:r>
            <a:r>
              <a:rPr lang="ko-KR" altLang="en-US" dirty="0" smtClean="0"/>
              <a:t>팝업 창 오픈</a:t>
            </a:r>
            <a:endParaRPr lang="en-US" altLang="ko-KR" dirty="0" smtClean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원하는 열 선택 시 부모창에 데이터 전송 후 팝업창은 닫힌다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39" y="1142816"/>
            <a:ext cx="7273529" cy="51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사용자</a:t>
            </a:r>
            <a:r>
              <a:rPr lang="en-US" altLang="ko-KR" dirty="0" smtClean="0"/>
              <a:t>ID/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조직명을 통해 원하는 데이터를 검색할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체크</a:t>
            </a:r>
            <a:r>
              <a:rPr lang="ko-KR" altLang="en-US" dirty="0" smtClean="0"/>
              <a:t>된 데이터를 활성화 상태로 변경한다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체크된 데이터를 완전 삭제할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0" indent="0" eaLnBrk="1" hangingPunct="1"/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완전 삭제할 경우 데이터의 복원은 불가능합니다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1757203" y="16373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2233454" y="151336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66"/>
          <p:cNvSpPr>
            <a:spLocks noChangeAspect="1"/>
          </p:cNvSpPr>
          <p:nvPr/>
        </p:nvSpPr>
        <p:spPr>
          <a:xfrm>
            <a:off x="469190" y="238447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66"/>
          <p:cNvSpPr>
            <a:spLocks noChangeAspect="1"/>
          </p:cNvSpPr>
          <p:nvPr/>
        </p:nvSpPr>
        <p:spPr>
          <a:xfrm>
            <a:off x="6540548" y="406377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66"/>
          <p:cNvSpPr>
            <a:spLocks noChangeAspect="1"/>
          </p:cNvSpPr>
          <p:nvPr/>
        </p:nvSpPr>
        <p:spPr>
          <a:xfrm>
            <a:off x="6944124" y="40251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66"/>
          <p:cNvSpPr>
            <a:spLocks noChangeAspect="1"/>
          </p:cNvSpPr>
          <p:nvPr/>
        </p:nvSpPr>
        <p:spPr>
          <a:xfrm>
            <a:off x="6522232" y="560837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66"/>
          <p:cNvSpPr>
            <a:spLocks noChangeAspect="1"/>
          </p:cNvSpPr>
          <p:nvPr/>
        </p:nvSpPr>
        <p:spPr>
          <a:xfrm>
            <a:off x="6106221" y="443803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타원 66"/>
          <p:cNvSpPr>
            <a:spLocks noChangeAspect="1"/>
          </p:cNvSpPr>
          <p:nvPr/>
        </p:nvSpPr>
        <p:spPr>
          <a:xfrm>
            <a:off x="1450975" y="513413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469188" y="1175025"/>
            <a:ext cx="7084134" cy="5113062"/>
          </a:xfrm>
          <a:prstGeom prst="rect">
            <a:avLst/>
          </a:prstGeom>
        </p:spPr>
      </p:pic>
      <p:sp>
        <p:nvSpPr>
          <p:cNvPr id="14" name="타원 66"/>
          <p:cNvSpPr>
            <a:spLocks noChangeAspect="1"/>
          </p:cNvSpPr>
          <p:nvPr/>
        </p:nvSpPr>
        <p:spPr>
          <a:xfrm>
            <a:off x="1909603" y="17897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66"/>
          <p:cNvSpPr>
            <a:spLocks noChangeAspect="1"/>
          </p:cNvSpPr>
          <p:nvPr/>
        </p:nvSpPr>
        <p:spPr>
          <a:xfrm>
            <a:off x="6902467" y="562494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타원 66"/>
          <p:cNvSpPr>
            <a:spLocks noChangeAspect="1"/>
          </p:cNvSpPr>
          <p:nvPr/>
        </p:nvSpPr>
        <p:spPr>
          <a:xfrm>
            <a:off x="6522232" y="562438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18539</TotalTime>
  <Words>221</Words>
  <Application>Microsoft Office PowerPoint</Application>
  <PresentationFormat>A4 Paper (210x297 mm)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HY견고딕</vt:lpstr>
      <vt:lpstr>굴림</vt:lpstr>
      <vt:lpstr>맑은 고딕</vt:lpstr>
      <vt:lpstr>기본 디자인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LG-EDS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서원유통TOPIS</dc:title>
  <dc:creator>이빛나</dc:creator>
  <cp:lastModifiedBy>ezyong</cp:lastModifiedBy>
  <cp:revision>620</cp:revision>
  <dcterms:created xsi:type="dcterms:W3CDTF">2001-07-03T02:30:56Z</dcterms:created>
  <dcterms:modified xsi:type="dcterms:W3CDTF">2017-06-05T02:12:20Z</dcterms:modified>
</cp:coreProperties>
</file>