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448" r:id="rId2"/>
    <p:sldId id="383" r:id="rId3"/>
    <p:sldId id="449" r:id="rId4"/>
    <p:sldId id="450" r:id="rId5"/>
  </p:sldIdLst>
  <p:sldSz cx="9906000" cy="6858000" type="A4"/>
  <p:notesSz cx="6986588" cy="9271000"/>
  <p:defaultTextStyle>
    <a:defPPr>
      <a:defRPr lang="ko-KR"/>
    </a:defPPr>
    <a:lvl1pPr algn="ctr" rtl="0" fontAlgn="base" latinLnBrk="1">
      <a:spcBef>
        <a:spcPct val="50000"/>
      </a:spcBef>
      <a:spcAft>
        <a:spcPct val="0"/>
      </a:spcAft>
      <a:defRPr kumimoji="1" sz="10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ctr" rtl="0" fontAlgn="base" latinLnBrk="1">
      <a:spcBef>
        <a:spcPct val="50000"/>
      </a:spcBef>
      <a:spcAft>
        <a:spcPct val="0"/>
      </a:spcAft>
      <a:defRPr kumimoji="1" sz="10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ctr" rtl="0" fontAlgn="base" latinLnBrk="1">
      <a:spcBef>
        <a:spcPct val="50000"/>
      </a:spcBef>
      <a:spcAft>
        <a:spcPct val="0"/>
      </a:spcAft>
      <a:defRPr kumimoji="1" sz="10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ctr" rtl="0" fontAlgn="base" latinLnBrk="1">
      <a:spcBef>
        <a:spcPct val="50000"/>
      </a:spcBef>
      <a:spcAft>
        <a:spcPct val="0"/>
      </a:spcAft>
      <a:defRPr kumimoji="1" sz="10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ctr" rtl="0" fontAlgn="base" latinLnBrk="1">
      <a:spcBef>
        <a:spcPct val="50000"/>
      </a:spcBef>
      <a:spcAft>
        <a:spcPct val="0"/>
      </a:spcAft>
      <a:defRPr kumimoji="1" sz="10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000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000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000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000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60">
          <p15:clr>
            <a:srgbClr val="A4A3A4"/>
          </p15:clr>
        </p15:guide>
        <p15:guide id="2" orient="horz" pos="3835">
          <p15:clr>
            <a:srgbClr val="A4A3A4"/>
          </p15:clr>
        </p15:guide>
        <p15:guide id="3" orient="horz" pos="3451">
          <p15:clr>
            <a:srgbClr val="A4A3A4"/>
          </p15:clr>
        </p15:guide>
        <p15:guide id="4" orient="horz" pos="2012">
          <p15:clr>
            <a:srgbClr val="A4A3A4"/>
          </p15:clr>
        </p15:guide>
        <p15:guide id="5" pos="1084">
          <p15:clr>
            <a:srgbClr val="A4A3A4"/>
          </p15:clr>
        </p15:guide>
        <p15:guide id="6" pos="466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C0C0C0"/>
    <a:srgbClr val="FF0000"/>
    <a:srgbClr val="C3BFBF"/>
    <a:srgbClr val="BDB9B9"/>
    <a:srgbClr val="FFFFCC"/>
    <a:srgbClr val="EAEAEA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64" autoAdjust="0"/>
    <p:restoredTop sz="98487" autoAdjust="0"/>
  </p:normalViewPr>
  <p:slideViewPr>
    <p:cSldViewPr snapToGrid="0" snapToObjects="1">
      <p:cViewPr varScale="1">
        <p:scale>
          <a:sx n="78" d="100"/>
          <a:sy n="78" d="100"/>
        </p:scale>
        <p:origin x="102" y="894"/>
      </p:cViewPr>
      <p:guideLst>
        <p:guide orient="horz" pos="1160"/>
        <p:guide orient="horz" pos="3835"/>
        <p:guide orient="horz" pos="3451"/>
        <p:guide orient="horz" pos="2012"/>
        <p:guide pos="1084"/>
        <p:guide pos="4661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7638" y="0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7450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7638" y="8807450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D98D9560-97E8-4698-BD1D-D5B5F771956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025034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7638" y="0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2663" y="695325"/>
            <a:ext cx="5021262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03725"/>
            <a:ext cx="5122862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7450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7638" y="8807450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3B53A17D-18B4-4988-8D17-42A9C2E9A83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348826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53A17D-18B4-4988-8D17-42A9C2E9A833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1902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53A17D-18B4-4988-8D17-42A9C2E9A833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44337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59"/>
          <p:cNvSpPr>
            <a:spLocks noChangeShapeType="1"/>
          </p:cNvSpPr>
          <p:nvPr userDrawn="1"/>
        </p:nvSpPr>
        <p:spPr bwMode="auto">
          <a:xfrm>
            <a:off x="255588" y="6491288"/>
            <a:ext cx="9359900" cy="0"/>
          </a:xfrm>
          <a:prstGeom prst="line">
            <a:avLst/>
          </a:prstGeom>
          <a:noFill/>
          <a:ln w="38100" cmpd="thinThick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Line 157"/>
          <p:cNvSpPr>
            <a:spLocks noChangeShapeType="1"/>
          </p:cNvSpPr>
          <p:nvPr userDrawn="1"/>
        </p:nvSpPr>
        <p:spPr bwMode="auto">
          <a:xfrm>
            <a:off x="268288" y="560388"/>
            <a:ext cx="9359900" cy="0"/>
          </a:xfrm>
          <a:prstGeom prst="line">
            <a:avLst/>
          </a:prstGeom>
          <a:noFill/>
          <a:ln w="38100" cmpd="thinThick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pic>
        <p:nvPicPr>
          <p:cNvPr id="4" name="Picture 17" descr="CP-회사로고(0428)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9938" y="6537325"/>
            <a:ext cx="128905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문서개정이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59"/>
          <p:cNvSpPr>
            <a:spLocks noChangeShapeType="1"/>
          </p:cNvSpPr>
          <p:nvPr userDrawn="1"/>
        </p:nvSpPr>
        <p:spPr bwMode="auto">
          <a:xfrm>
            <a:off x="255588" y="6491288"/>
            <a:ext cx="9359900" cy="0"/>
          </a:xfrm>
          <a:prstGeom prst="line">
            <a:avLst/>
          </a:prstGeom>
          <a:noFill/>
          <a:ln w="38100" cmpd="thinThick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Line 157"/>
          <p:cNvSpPr>
            <a:spLocks noChangeShapeType="1"/>
          </p:cNvSpPr>
          <p:nvPr userDrawn="1"/>
        </p:nvSpPr>
        <p:spPr bwMode="auto">
          <a:xfrm>
            <a:off x="268288" y="560388"/>
            <a:ext cx="9359900" cy="0"/>
          </a:xfrm>
          <a:prstGeom prst="line">
            <a:avLst/>
          </a:prstGeom>
          <a:noFill/>
          <a:ln w="38100" cmpd="thinThick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Text Box 158"/>
          <p:cNvSpPr txBox="1">
            <a:spLocks noChangeArrowheads="1"/>
          </p:cNvSpPr>
          <p:nvPr userDrawn="1"/>
        </p:nvSpPr>
        <p:spPr bwMode="auto">
          <a:xfrm>
            <a:off x="4368800" y="762000"/>
            <a:ext cx="1724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  <a:defRPr/>
            </a:pPr>
            <a:r>
              <a:rPr lang="ko-KR" altLang="en-US" sz="2000" b="1" u="sng" dirty="0">
                <a:latin typeface="맑은 고딕" pitchFamily="50" charset="-127"/>
                <a:ea typeface="맑은 고딕" pitchFamily="50" charset="-127"/>
              </a:rPr>
              <a:t>문서개정이력</a:t>
            </a:r>
          </a:p>
        </p:txBody>
      </p:sp>
      <p:pic>
        <p:nvPicPr>
          <p:cNvPr id="5" name="Picture 17" descr="CP-회사로고(0428)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9938" y="6537325"/>
            <a:ext cx="128905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화면설계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58"/>
          <p:cNvSpPr txBox="1">
            <a:spLocks noChangeArrowheads="1"/>
          </p:cNvSpPr>
          <p:nvPr userDrawn="1"/>
        </p:nvSpPr>
        <p:spPr bwMode="auto">
          <a:xfrm>
            <a:off x="8591550" y="158750"/>
            <a:ext cx="10826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  <a:defRPr/>
            </a:pP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화면설계서</a:t>
            </a:r>
          </a:p>
        </p:txBody>
      </p:sp>
      <p:sp>
        <p:nvSpPr>
          <p:cNvPr id="5" name="Line 159"/>
          <p:cNvSpPr>
            <a:spLocks noChangeShapeType="1"/>
          </p:cNvSpPr>
          <p:nvPr userDrawn="1"/>
        </p:nvSpPr>
        <p:spPr bwMode="auto">
          <a:xfrm>
            <a:off x="255588" y="6491288"/>
            <a:ext cx="9359900" cy="0"/>
          </a:xfrm>
          <a:prstGeom prst="line">
            <a:avLst/>
          </a:prstGeom>
          <a:noFill/>
          <a:ln w="38100" cmpd="thinThick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Line 157"/>
          <p:cNvSpPr>
            <a:spLocks noChangeShapeType="1"/>
          </p:cNvSpPr>
          <p:nvPr userDrawn="1"/>
        </p:nvSpPr>
        <p:spPr bwMode="auto">
          <a:xfrm>
            <a:off x="268288" y="560388"/>
            <a:ext cx="9359900" cy="0"/>
          </a:xfrm>
          <a:prstGeom prst="line">
            <a:avLst/>
          </a:prstGeom>
          <a:noFill/>
          <a:ln w="38100" cmpd="thinThick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Rectangle 120"/>
          <p:cNvSpPr>
            <a:spLocks noChangeArrowheads="1"/>
          </p:cNvSpPr>
          <p:nvPr userDrawn="1"/>
        </p:nvSpPr>
        <p:spPr bwMode="auto">
          <a:xfrm>
            <a:off x="247650" y="685800"/>
            <a:ext cx="9359900" cy="569277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8" name="Line 160"/>
          <p:cNvSpPr>
            <a:spLocks noChangeShapeType="1"/>
          </p:cNvSpPr>
          <p:nvPr userDrawn="1"/>
        </p:nvSpPr>
        <p:spPr bwMode="auto">
          <a:xfrm>
            <a:off x="7645400" y="685800"/>
            <a:ext cx="0" cy="5692775"/>
          </a:xfrm>
          <a:prstGeom prst="line">
            <a:avLst/>
          </a:prstGeom>
          <a:noFill/>
          <a:ln w="127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9" name="Line 161"/>
          <p:cNvSpPr>
            <a:spLocks noChangeShapeType="1"/>
          </p:cNvSpPr>
          <p:nvPr userDrawn="1"/>
        </p:nvSpPr>
        <p:spPr bwMode="auto">
          <a:xfrm>
            <a:off x="247650" y="1079500"/>
            <a:ext cx="9359900" cy="0"/>
          </a:xfrm>
          <a:prstGeom prst="line">
            <a:avLst/>
          </a:prstGeom>
          <a:noFill/>
          <a:ln w="127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10" name="Text Box 162"/>
          <p:cNvSpPr txBox="1">
            <a:spLocks noChangeArrowheads="1"/>
          </p:cNvSpPr>
          <p:nvPr userDrawn="1"/>
        </p:nvSpPr>
        <p:spPr bwMode="auto">
          <a:xfrm>
            <a:off x="8239125" y="735013"/>
            <a:ext cx="7937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  <a:defRPr/>
            </a:pP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화면설명</a:t>
            </a:r>
          </a:p>
        </p:txBody>
      </p:sp>
      <p:sp>
        <p:nvSpPr>
          <p:cNvPr id="11" name="Line 163"/>
          <p:cNvSpPr>
            <a:spLocks noChangeShapeType="1"/>
          </p:cNvSpPr>
          <p:nvPr userDrawn="1"/>
        </p:nvSpPr>
        <p:spPr bwMode="auto">
          <a:xfrm>
            <a:off x="1538288" y="685800"/>
            <a:ext cx="0" cy="395288"/>
          </a:xfrm>
          <a:prstGeom prst="line">
            <a:avLst/>
          </a:prstGeom>
          <a:noFill/>
          <a:ln w="127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12" name="Text Box 164"/>
          <p:cNvSpPr txBox="1">
            <a:spLocks noChangeArrowheads="1"/>
          </p:cNvSpPr>
          <p:nvPr userDrawn="1"/>
        </p:nvSpPr>
        <p:spPr bwMode="auto">
          <a:xfrm>
            <a:off x="433388" y="735013"/>
            <a:ext cx="9461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  <a:defRPr/>
            </a:pP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네비게이션</a:t>
            </a:r>
          </a:p>
        </p:txBody>
      </p:sp>
      <p:pic>
        <p:nvPicPr>
          <p:cNvPr id="13" name="Picture 17" descr="CP-회사로고(0428)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9938" y="6537325"/>
            <a:ext cx="128905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>
          <a:xfrm>
            <a:off x="1612900" y="735013"/>
            <a:ext cx="5940000" cy="288000"/>
          </a:xfrm>
          <a:prstGeom prst="rect">
            <a:avLst/>
          </a:prstGeom>
        </p:spPr>
        <p:txBody>
          <a:bodyPr/>
          <a:lstStyle>
            <a:lvl1pPr>
              <a:buNone/>
              <a:defRPr sz="1200">
                <a:latin typeface="맑은 고딕" pitchFamily="50" charset="-127"/>
                <a:ea typeface="맑은 고딕" pitchFamily="50" charset="-127"/>
              </a:defRPr>
            </a:lvl1pPr>
            <a:lvl2pPr>
              <a:defRPr sz="1200">
                <a:latin typeface="맑은 고딕" pitchFamily="50" charset="-127"/>
                <a:ea typeface="맑은 고딕" pitchFamily="50" charset="-127"/>
              </a:defRPr>
            </a:lvl2pPr>
            <a:lvl3pPr>
              <a:defRPr sz="1200">
                <a:latin typeface="맑은 고딕" pitchFamily="50" charset="-127"/>
                <a:ea typeface="맑은 고딕" pitchFamily="50" charset="-127"/>
              </a:defRPr>
            </a:lvl3pPr>
            <a:lvl4pPr>
              <a:defRPr sz="1200">
                <a:latin typeface="맑은 고딕" pitchFamily="50" charset="-127"/>
                <a:ea typeface="맑은 고딕" pitchFamily="50" charset="-127"/>
              </a:defRPr>
            </a:lvl4pPr>
            <a:lvl5pPr>
              <a:defRPr sz="12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15"/>
          <p:cNvSpPr>
            <a:spLocks noGrp="1"/>
          </p:cNvSpPr>
          <p:nvPr>
            <p:ph type="body" sz="quarter" idx="11"/>
          </p:nvPr>
        </p:nvSpPr>
        <p:spPr>
          <a:xfrm>
            <a:off x="7705300" y="1175413"/>
            <a:ext cx="1836000" cy="5112000"/>
          </a:xfrm>
          <a:prstGeom prst="rect">
            <a:avLst/>
          </a:prstGeom>
        </p:spPr>
        <p:txBody>
          <a:bodyPr/>
          <a:lstStyle>
            <a:lvl1pPr algn="l">
              <a:buNone/>
              <a:defRPr sz="1000">
                <a:latin typeface="맑은 고딕" pitchFamily="50" charset="-127"/>
                <a:ea typeface="맑은 고딕" pitchFamily="50" charset="-127"/>
              </a:defRPr>
            </a:lvl1pPr>
            <a:lvl2pPr>
              <a:defRPr sz="1200">
                <a:latin typeface="맑은 고딕" pitchFamily="50" charset="-127"/>
                <a:ea typeface="맑은 고딕" pitchFamily="50" charset="-127"/>
              </a:defRPr>
            </a:lvl2pPr>
            <a:lvl3pPr>
              <a:defRPr sz="1200">
                <a:latin typeface="맑은 고딕" pitchFamily="50" charset="-127"/>
                <a:ea typeface="맑은 고딕" pitchFamily="50" charset="-127"/>
              </a:defRPr>
            </a:lvl3pPr>
            <a:lvl4pPr>
              <a:defRPr sz="1200">
                <a:latin typeface="맑은 고딕" pitchFamily="50" charset="-127"/>
                <a:ea typeface="맑은 고딕" pitchFamily="50" charset="-127"/>
              </a:defRPr>
            </a:lvl4pPr>
            <a:lvl5pPr>
              <a:defRPr sz="12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Text Box 36"/>
          <p:cNvSpPr txBox="1">
            <a:spLocks noChangeArrowheads="1"/>
          </p:cNvSpPr>
          <p:nvPr userDrawn="1"/>
        </p:nvSpPr>
        <p:spPr bwMode="auto">
          <a:xfrm>
            <a:off x="4759325" y="6546850"/>
            <a:ext cx="4667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defRPr/>
            </a:pPr>
            <a:r>
              <a:rPr kumimoji="0" lang="en-US" altLang="ko-KR" sz="700" dirty="0">
                <a:latin typeface="맑은 고딕" pitchFamily="50" charset="-127"/>
                <a:ea typeface="맑은 고딕" pitchFamily="50" charset="-127"/>
              </a:rPr>
              <a:t> - </a:t>
            </a:r>
            <a:fld id="{D9F49C2F-D043-4EB4-960B-C7C2FF34856F}" type="slidenum">
              <a:rPr kumimoji="0" lang="en-US" altLang="ko-KR" sz="700">
                <a:latin typeface="맑은 고딕" pitchFamily="50" charset="-127"/>
                <a:ea typeface="맑은 고딕" pitchFamily="50" charset="-127"/>
              </a:rPr>
              <a:pPr algn="l">
                <a:spcBef>
                  <a:spcPct val="0"/>
                </a:spcBef>
                <a:defRPr/>
              </a:pPr>
              <a:t>‹#›</a:t>
            </a:fld>
            <a:r>
              <a:rPr kumimoji="0" lang="en-US" altLang="ko-KR" sz="700" dirty="0">
                <a:latin typeface="맑은 고딕" pitchFamily="50" charset="-127"/>
                <a:ea typeface="맑은 고딕" pitchFamily="50" charset="-127"/>
              </a:rPr>
              <a:t> 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5"/>
          <p:cNvSpPr txBox="1">
            <a:spLocks noChangeArrowheads="1"/>
          </p:cNvSpPr>
          <p:nvPr/>
        </p:nvSpPr>
        <p:spPr bwMode="auto">
          <a:xfrm>
            <a:off x="2619158" y="2235200"/>
            <a:ext cx="3820277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3600" dirty="0" smtClean="0">
                <a:latin typeface="HY견고딕" pitchFamily="18" charset="-127"/>
                <a:ea typeface="HY견고딕" pitchFamily="18" charset="-127"/>
              </a:rPr>
              <a:t>SFA </a:t>
            </a:r>
            <a:r>
              <a:rPr lang="ko-KR" altLang="en-US" sz="3600" dirty="0">
                <a:latin typeface="HY견고딕" pitchFamily="18" charset="-127"/>
                <a:ea typeface="HY견고딕" pitchFamily="18" charset="-127"/>
              </a:rPr>
              <a:t>시스템 구축</a:t>
            </a:r>
            <a:endParaRPr lang="en-US" altLang="ko-KR" sz="3600" dirty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3600" dirty="0" smtClean="0">
                <a:latin typeface="HY견고딕" pitchFamily="18" charset="-127"/>
                <a:ea typeface="HY견고딕" pitchFamily="18" charset="-127"/>
              </a:rPr>
              <a:t>메인 화면메뉴얼</a:t>
            </a:r>
            <a:endParaRPr lang="ko-KR" altLang="en-US" sz="3600" dirty="0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Group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949464"/>
              </p:ext>
            </p:extLst>
          </p:nvPr>
        </p:nvGraphicFramePr>
        <p:xfrm>
          <a:off x="636588" y="1316038"/>
          <a:ext cx="8713092" cy="4866163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906630"/>
                <a:gridCol w="1397750"/>
                <a:gridCol w="1224136"/>
                <a:gridCol w="5184576"/>
              </a:tblGrid>
              <a:tr h="37462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</a:t>
                      </a: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37462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2017.06.05</a:t>
                      </a: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이지용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최초작성</a:t>
                      </a:r>
                    </a:p>
                  </a:txBody>
                  <a:tcPr marL="90000" marR="90000" marT="46800" marB="46800" anchor="ctr" horzOverflow="overflow"/>
                </a:tc>
              </a:tr>
              <a:tr h="37069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</a:tr>
              <a:tr h="37462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</a:tr>
              <a:tr h="37462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</a:tr>
              <a:tr h="37462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</a:tr>
              <a:tr h="37462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</a:tr>
              <a:tr h="37462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</a:tr>
              <a:tr h="37462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</a:tr>
              <a:tr h="37462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</a:tr>
              <a:tr h="37462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</a:tr>
              <a:tr h="37462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</a:tr>
              <a:tr h="37462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35" y="1174750"/>
            <a:ext cx="7265289" cy="5113337"/>
          </a:xfrm>
          <a:prstGeom prst="rect">
            <a:avLst/>
          </a:prstGeom>
        </p:spPr>
      </p:pic>
      <p:sp>
        <p:nvSpPr>
          <p:cNvPr id="8194" name="텍스트 개체 틀 1"/>
          <p:cNvSpPr>
            <a:spLocks noGrp="1"/>
          </p:cNvSpPr>
          <p:nvPr>
            <p:ph type="body" sz="quarter" idx="10"/>
          </p:nvPr>
        </p:nvSpPr>
        <p:spPr bwMode="auto">
          <a:xfrm>
            <a:off x="1612900" y="735013"/>
            <a:ext cx="5940425" cy="2873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dirty="0" smtClean="0"/>
              <a:t>로그인</a:t>
            </a:r>
            <a:endParaRPr lang="ko-KR" altLang="en-US" dirty="0" smtClean="0"/>
          </a:p>
        </p:txBody>
      </p:sp>
      <p:sp>
        <p:nvSpPr>
          <p:cNvPr id="8195" name="텍스트 개체 틀 2"/>
          <p:cNvSpPr>
            <a:spLocks noGrp="1"/>
          </p:cNvSpPr>
          <p:nvPr>
            <p:ph type="body" sz="quarter" idx="11"/>
          </p:nvPr>
        </p:nvSpPr>
        <p:spPr bwMode="auto">
          <a:xfrm>
            <a:off x="7705725" y="1174750"/>
            <a:ext cx="1835150" cy="51133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indent="-228600" eaLnBrk="1" hangingPunct="1">
              <a:buAutoNum type="arabicPeriod"/>
            </a:pPr>
            <a:r>
              <a:rPr lang="ko-KR" altLang="en-US" dirty="0" smtClean="0"/>
              <a:t>사용자 </a:t>
            </a:r>
            <a:r>
              <a:rPr lang="en-US" altLang="ko-KR" dirty="0" smtClean="0"/>
              <a:t>ID</a:t>
            </a:r>
            <a:r>
              <a:rPr lang="ko-KR" altLang="en-US" dirty="0" smtClean="0"/>
              <a:t>와 비밀번호 입력 후 로그인버튼 클릭 시 계정 정보 확인 후 로그인 처리가 된다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67" name="타원 66"/>
          <p:cNvSpPr>
            <a:spLocks noChangeAspect="1"/>
          </p:cNvSpPr>
          <p:nvPr/>
        </p:nvSpPr>
        <p:spPr>
          <a:xfrm>
            <a:off x="4259262" y="3731418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35" y="1174750"/>
            <a:ext cx="7265289" cy="5113338"/>
          </a:xfrm>
          <a:prstGeom prst="rect">
            <a:avLst/>
          </a:prstGeom>
        </p:spPr>
      </p:pic>
      <p:sp>
        <p:nvSpPr>
          <p:cNvPr id="8194" name="텍스트 개체 틀 1"/>
          <p:cNvSpPr>
            <a:spLocks noGrp="1"/>
          </p:cNvSpPr>
          <p:nvPr>
            <p:ph type="body" sz="quarter" idx="10"/>
          </p:nvPr>
        </p:nvSpPr>
        <p:spPr bwMode="auto">
          <a:xfrm>
            <a:off x="1612900" y="735013"/>
            <a:ext cx="5940425" cy="2873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dirty="0" smtClean="0"/>
              <a:t>홈</a:t>
            </a:r>
            <a:endParaRPr lang="ko-KR" altLang="en-US" dirty="0" smtClean="0"/>
          </a:p>
        </p:txBody>
      </p:sp>
      <p:sp>
        <p:nvSpPr>
          <p:cNvPr id="8195" name="텍스트 개체 틀 2"/>
          <p:cNvSpPr>
            <a:spLocks noGrp="1"/>
          </p:cNvSpPr>
          <p:nvPr>
            <p:ph type="body" sz="quarter" idx="11"/>
          </p:nvPr>
        </p:nvSpPr>
        <p:spPr bwMode="auto">
          <a:xfrm>
            <a:off x="7705725" y="1174750"/>
            <a:ext cx="1835150" cy="51133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indent="-228600" eaLnBrk="1" hangingPunct="1">
              <a:buAutoNum type="arabicPeriod"/>
            </a:pPr>
            <a:r>
              <a:rPr lang="ko-KR" altLang="en-US" dirty="0" smtClean="0"/>
              <a:t>각 요약정보 파트의 상세보기 버튼 클릭 시 해당 정보의 페이지로 이동하게 된다</a:t>
            </a:r>
            <a:r>
              <a:rPr lang="en-US" altLang="ko-KR" dirty="0" smtClean="0"/>
              <a:t>.</a:t>
            </a:r>
          </a:p>
          <a:p>
            <a:pPr marL="228600" indent="-228600" eaLnBrk="1" hangingPunct="1">
              <a:buAutoNum type="arabicPeriod"/>
            </a:pPr>
            <a:endParaRPr lang="en-US" altLang="ko-KR" dirty="0"/>
          </a:p>
          <a:p>
            <a:pPr marL="228600" indent="-228600" eaLnBrk="1" hangingPunct="1">
              <a:buAutoNum type="arabicPeriod"/>
            </a:pPr>
            <a:r>
              <a:rPr lang="ko-KR" altLang="en-US" dirty="0" smtClean="0"/>
              <a:t>로그아웃 버튼 클릭 시 세션종료와 함께 로그인 화면으로 이동하게 된다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67" name="타원 66"/>
          <p:cNvSpPr>
            <a:spLocks noChangeAspect="1"/>
          </p:cNvSpPr>
          <p:nvPr/>
        </p:nvSpPr>
        <p:spPr>
          <a:xfrm>
            <a:off x="3596829" y="2038542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타원 66"/>
          <p:cNvSpPr>
            <a:spLocks noChangeAspect="1"/>
          </p:cNvSpPr>
          <p:nvPr/>
        </p:nvSpPr>
        <p:spPr>
          <a:xfrm>
            <a:off x="6986699" y="1022350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08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10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18543</TotalTime>
  <Words>61</Words>
  <Application>Microsoft Office PowerPoint</Application>
  <PresentationFormat>A4 Paper (210x297 mm)</PresentationFormat>
  <Paragraphs>21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HY견고딕</vt:lpstr>
      <vt:lpstr>굴림</vt:lpstr>
      <vt:lpstr>맑은 고딕</vt:lpstr>
      <vt:lpstr>기본 디자인</vt:lpstr>
      <vt:lpstr>PowerPoint Presentation</vt:lpstr>
      <vt:lpstr>PowerPoint Presentation</vt:lpstr>
      <vt:lpstr>PowerPoint Presentation</vt:lpstr>
      <vt:lpstr>PowerPoint Presentation</vt:lpstr>
    </vt:vector>
  </TitlesOfParts>
  <Company>LG-EDS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서원유통TOPIS</dc:title>
  <dc:creator>이빛나</dc:creator>
  <cp:lastModifiedBy>ezyong</cp:lastModifiedBy>
  <cp:revision>621</cp:revision>
  <dcterms:created xsi:type="dcterms:W3CDTF">2001-07-03T02:30:56Z</dcterms:created>
  <dcterms:modified xsi:type="dcterms:W3CDTF">2017-06-05T02:16:15Z</dcterms:modified>
</cp:coreProperties>
</file>