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75" r:id="rId5"/>
    <p:sldId id="27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2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7847706" y="158751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35927" y="64912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47650" y="5603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28600" y="685801"/>
            <a:ext cx="8639908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057292" y="685801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28600" y="1079500"/>
            <a:ext cx="8639908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7537819" y="735014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41995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319313" y="735014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4558" y="6537325"/>
            <a:ext cx="118989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97" y="6557964"/>
            <a:ext cx="70924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488831" y="735013"/>
            <a:ext cx="5483077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112585" y="1175413"/>
            <a:ext cx="1694769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24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35927" y="64912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47650" y="5603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3900598" y="762000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4558" y="6537325"/>
            <a:ext cx="118989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97" y="6557964"/>
            <a:ext cx="70924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20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35927" y="64912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47650" y="560388"/>
            <a:ext cx="8639908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4558" y="6537325"/>
            <a:ext cx="118989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97" y="6557964"/>
            <a:ext cx="70924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0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3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8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5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DC9D-3B06-483D-9D9E-D2C036B2CE4B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2BF3-B551-4EF3-A6A1-7F0C15BC3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319"/>
              </p:ext>
            </p:extLst>
          </p:nvPr>
        </p:nvGraphicFramePr>
        <p:xfrm>
          <a:off x="587620" y="1316038"/>
          <a:ext cx="8042854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36889"/>
                <a:gridCol w="1290231"/>
                <a:gridCol w="1129972"/>
                <a:gridCol w="4785762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송영화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83077" marR="83077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6800" marB="46800" anchor="ctr" horzOverflow="overflow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 bwMode="auto">
          <a:xfrm>
            <a:off x="180870" y="6564086"/>
            <a:ext cx="974690" cy="2462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1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893873" y="2235200"/>
            <a:ext cx="51475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CRM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상품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서비스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화면설계서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80870" y="6564086"/>
            <a:ext cx="974690" cy="2462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0870" y="6564086"/>
            <a:ext cx="974690" cy="2462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649774" cy="3600400"/>
          </a:xfrm>
          <a:prstGeom prst="rect">
            <a:avLst/>
          </a:prstGeom>
        </p:spPr>
      </p:pic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112977" y="1174750"/>
            <a:ext cx="1693985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서비스를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    검색조건을 이용하여  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조회할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체크박스를 이용하여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 smtClean="0"/>
              <a:t>삭제를 할 수 있다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2-1 </a:t>
            </a:r>
            <a:r>
              <a:rPr lang="ko-KR" altLang="en-US" dirty="0" smtClean="0"/>
              <a:t>체크박스 선택 후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상품명</a:t>
            </a:r>
            <a:r>
              <a:rPr lang="ko-KR" altLang="en-US" dirty="0" smtClean="0"/>
              <a:t>을 선택하면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</a:t>
            </a:r>
            <a:r>
              <a:rPr lang="ko-KR" altLang="en-US" dirty="0"/>
              <a:t> </a:t>
            </a:r>
            <a:r>
              <a:rPr lang="ko-KR" altLang="en-US" dirty="0" smtClean="0"/>
              <a:t>상세정보 페이지로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 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서비스를 추가 할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 있는 페이지로 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페이징하여</a:t>
            </a:r>
            <a:endParaRPr lang="en-US" altLang="ko-KR" dirty="0" smtClean="0"/>
          </a:p>
          <a:p>
            <a:pPr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185054" y="1772816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174059" y="2153375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625397" y="2305775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237220" y="4797152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672662" y="4797152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2-1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5796136" y="4833342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488831" y="735014"/>
            <a:ext cx="5483469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 조회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7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0870" y="6564086"/>
            <a:ext cx="974690" cy="2462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112977" y="1174750"/>
            <a:ext cx="1693985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ko-KR" dirty="0" smtClean="0"/>
              <a:t>1.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서비스를 </a:t>
            </a:r>
            <a:endParaRPr lang="en-US" altLang="ko-KR" dirty="0" smtClean="0"/>
          </a:p>
          <a:p>
            <a:pPr marL="0" indent="0"/>
            <a:r>
              <a:rPr lang="ko-KR" altLang="en-US" dirty="0" smtClean="0"/>
              <a:t>   추가하기 위해 </a:t>
            </a:r>
            <a:r>
              <a:rPr lang="en-US" altLang="ko-KR" dirty="0"/>
              <a:t> </a:t>
            </a:r>
            <a:r>
              <a:rPr lang="ko-KR" altLang="en-US" dirty="0" smtClean="0"/>
              <a:t>필수로 </a:t>
            </a:r>
            <a:endParaRPr lang="en-US" altLang="ko-KR" dirty="0" smtClean="0"/>
          </a:p>
          <a:p>
            <a:pPr marL="0" indent="0"/>
            <a:r>
              <a:rPr lang="ko-KR" altLang="en-US" dirty="0" smtClean="0"/>
              <a:t>  입력해야 </a:t>
            </a:r>
            <a:r>
              <a:rPr lang="ko-KR" altLang="en-US" dirty="0"/>
              <a:t>하는 </a:t>
            </a:r>
            <a:r>
              <a:rPr lang="ko-KR" altLang="en-US" dirty="0" smtClean="0"/>
              <a:t>값을 </a:t>
            </a:r>
            <a:endParaRPr lang="en-US" altLang="ko-KR" dirty="0" smtClean="0"/>
          </a:p>
          <a:p>
            <a:pPr marL="0" indent="0"/>
            <a:r>
              <a:rPr lang="ko-KR" altLang="en-US" dirty="0" smtClean="0"/>
              <a:t>  빨간색으로 </a:t>
            </a:r>
            <a:r>
              <a:rPr lang="ko-KR" altLang="en-US" dirty="0"/>
              <a:t>표기한다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카테고리 클릭 시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카테고리 리스트 팝업   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창이 열린다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1</a:t>
            </a:r>
            <a:r>
              <a:rPr lang="ko-KR" altLang="en-US" dirty="0" smtClean="0"/>
              <a:t>개의 행을 클릭 하면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값이 자동으로 입력된다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 smtClean="0"/>
          </a:p>
          <a:p>
            <a:pPr marL="0" indent="0"/>
            <a:r>
              <a:rPr lang="en-US" altLang="ko-KR" dirty="0" smtClean="0"/>
              <a:t>3. </a:t>
            </a:r>
            <a:r>
              <a:rPr lang="ko-KR" altLang="en-US" dirty="0" smtClean="0"/>
              <a:t>저장버튼 클릭 시</a:t>
            </a:r>
            <a:endParaRPr lang="en-US" altLang="ko-KR" dirty="0" smtClean="0"/>
          </a:p>
          <a:p>
            <a:pPr marL="0" indent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입력 값이 저장된다</a:t>
            </a:r>
            <a:r>
              <a:rPr lang="en-US" altLang="ko-KR" dirty="0" smtClean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 smtClean="0"/>
              <a:t>4. </a:t>
            </a:r>
            <a:r>
              <a:rPr lang="ko-KR" altLang="en-US" dirty="0" smtClean="0"/>
              <a:t>취소버튼 클릭 시</a:t>
            </a:r>
            <a:endParaRPr lang="en-US" altLang="ko-KR" dirty="0" smtClean="0"/>
          </a:p>
          <a:p>
            <a:pPr marL="0" indent="0"/>
            <a:r>
              <a:rPr lang="ko-KR" altLang="en-US" dirty="0" smtClean="0"/>
              <a:t>리스트 화면으로 이동한다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488831" y="735014"/>
            <a:ext cx="5483469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 조회</a:t>
            </a:r>
            <a:endParaRPr lang="ko-KR" altLang="en-US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6696744" cy="17107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5" y="3573016"/>
            <a:ext cx="4455869" cy="1863438"/>
          </a:xfrm>
          <a:prstGeom prst="rect">
            <a:avLst/>
          </a:prstGeom>
        </p:spPr>
      </p:pic>
      <p:sp>
        <p:nvSpPr>
          <p:cNvPr id="14" name="타원 13"/>
          <p:cNvSpPr>
            <a:spLocks noChangeAspect="1"/>
          </p:cNvSpPr>
          <p:nvPr/>
        </p:nvSpPr>
        <p:spPr>
          <a:xfrm>
            <a:off x="261444" y="1934741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560089" y="2221313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6084168" y="1620922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516216" y="1611877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250793" y="3411091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2-1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0870" y="6564086"/>
            <a:ext cx="974690" cy="2462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112977" y="1174750"/>
            <a:ext cx="1693985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리스트에서 </a:t>
            </a:r>
            <a:r>
              <a:rPr lang="ko-KR" altLang="en-US" dirty="0" smtClean="0"/>
              <a:t>상품명 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클릭 시 보여지는 상세정보 페이지 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편집버튼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수정 할 수 </a:t>
            </a:r>
            <a:r>
              <a:rPr lang="ko-KR" altLang="en-US" dirty="0" smtClean="0"/>
              <a:t>있도록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 창이 활성화된다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 smtClean="0"/>
          </a:p>
          <a:p>
            <a:pPr marL="0" indent="0"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편집할 수 있는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상세정보 페이지이다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편집버튼 클릭 시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버튼이 저장버튼으로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바뀌고 저장버튼을 클릭  </a:t>
            </a:r>
            <a:endParaRPr lang="en-US" altLang="ko-KR" dirty="0" smtClean="0"/>
          </a:p>
          <a:p>
            <a:pPr marL="0" indent="0" eaLnBrk="1" hangingPunct="1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입력 값이 저장된다</a:t>
            </a:r>
            <a:r>
              <a:rPr lang="en-US" altLang="ko-KR" dirty="0" smtClean="0"/>
              <a:t>.</a:t>
            </a:r>
          </a:p>
          <a:p>
            <a:pPr marL="0" indent="0" eaLnBrk="1" hangingPunct="1"/>
            <a:endParaRPr lang="en-US" altLang="ko-KR" dirty="0"/>
          </a:p>
          <a:p>
            <a:pPr marL="0" indent="0"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취소 버튼 클릭 시</a:t>
            </a:r>
            <a:endParaRPr lang="en-US" altLang="ko-KR" dirty="0" smtClean="0"/>
          </a:p>
          <a:p>
            <a:pPr marL="0" indent="0" eaLnBrk="1" hangingPunct="1"/>
            <a:r>
              <a:rPr lang="ko-KR" altLang="en-US" dirty="0" smtClean="0"/>
              <a:t>리스트 화면으로 이동한다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488831" y="735014"/>
            <a:ext cx="5483469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 조회</a:t>
            </a:r>
            <a:endParaRPr lang="ko-KR" altLang="en-US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7" y="1492785"/>
            <a:ext cx="6624736" cy="1712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0" y="3750585"/>
            <a:ext cx="6549349" cy="1670374"/>
          </a:xfrm>
          <a:prstGeom prst="rect">
            <a:avLst/>
          </a:prstGeom>
        </p:spPr>
      </p:pic>
      <p:sp>
        <p:nvSpPr>
          <p:cNvPr id="21" name="타원 20"/>
          <p:cNvSpPr>
            <a:spLocks noChangeAspect="1"/>
          </p:cNvSpPr>
          <p:nvPr/>
        </p:nvSpPr>
        <p:spPr>
          <a:xfrm>
            <a:off x="315050" y="1772816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084168" y="1492785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6465659" y="1492785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6010104" y="3728049"/>
            <a:ext cx="298938" cy="32385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6391595" y="3728049"/>
            <a:ext cx="298938" cy="32385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369277" y="4056853"/>
            <a:ext cx="298938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235</Words>
  <Application>Microsoft Office PowerPoint</Application>
  <PresentationFormat>화면 슬라이드 쇼(4:3)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core</dc:creator>
  <cp:lastModifiedBy>core</cp:lastModifiedBy>
  <cp:revision>9</cp:revision>
  <dcterms:created xsi:type="dcterms:W3CDTF">2017-06-05T05:26:27Z</dcterms:created>
  <dcterms:modified xsi:type="dcterms:W3CDTF">2017-06-05T06:06:08Z</dcterms:modified>
</cp:coreProperties>
</file>