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DF641-08F1-444A-8FBE-07528D39614A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D948A-407F-4F85-B62E-D63E847BC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199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DF641-08F1-444A-8FBE-07528D39614A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D948A-407F-4F85-B62E-D63E847BC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986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DF641-08F1-444A-8FBE-07528D39614A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D948A-407F-4F85-B62E-D63E847BC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875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DF641-08F1-444A-8FBE-07528D39614A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D948A-407F-4F85-B62E-D63E847BC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923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DF641-08F1-444A-8FBE-07528D39614A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D948A-407F-4F85-B62E-D63E847BC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015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DF641-08F1-444A-8FBE-07528D39614A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D948A-407F-4F85-B62E-D63E847BC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714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DF641-08F1-444A-8FBE-07528D39614A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D948A-407F-4F85-B62E-D63E847BC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782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DF641-08F1-444A-8FBE-07528D39614A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D948A-407F-4F85-B62E-D63E847BC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190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DF641-08F1-444A-8FBE-07528D39614A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D948A-407F-4F85-B62E-D63E847BC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685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DF641-08F1-444A-8FBE-07528D39614A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D948A-407F-4F85-B62E-D63E847BC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815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DF641-08F1-444A-8FBE-07528D39614A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D948A-407F-4F85-B62E-D63E847BC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204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DF641-08F1-444A-8FBE-07528D39614A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D948A-407F-4F85-B62E-D63E847BC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739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08014" y="654341"/>
            <a:ext cx="84393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 </a:t>
            </a:r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 DỰNG PHẦN MỀM QUẢN LÝ </a:t>
            </a:r>
          </a:p>
          <a:p>
            <a:pPr algn="ctr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VIỆC ĐẶT PHÒNG CỦA KHÁCH SẠN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0726" y="5201175"/>
            <a:ext cx="51340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Trưởng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: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Ngọc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Phong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Trương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Ngọc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Tuấn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Mentor		: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Anh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5058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31845" y="894846"/>
            <a:ext cx="59310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6286" y="1643896"/>
            <a:ext cx="633368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GUI</a:t>
            </a:r>
          </a:p>
          <a:p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Thuê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</a:t>
            </a:r>
            <a:endParaRPr lang="en-US" sz="22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file csv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029974" y="3429000"/>
            <a:ext cx="45636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5199" y="4236440"/>
            <a:ext cx="1893159" cy="1893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44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80638" y="729842"/>
            <a:ext cx="4630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4825" y="1921349"/>
            <a:ext cx="52011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Nâng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Bổ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sung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Lọc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246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Không có mô tả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2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1187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99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6</cp:revision>
  <dcterms:created xsi:type="dcterms:W3CDTF">2022-09-17T11:55:40Z</dcterms:created>
  <dcterms:modified xsi:type="dcterms:W3CDTF">2022-09-17T14:01:55Z</dcterms:modified>
</cp:coreProperties>
</file>