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We decided to investigate trend of one specific disease Malaria which is  vulnerable to climate change and the trends against the climate change vulnerability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/>
              <a:t>What does the result suggest? How can countries/states/cities allocate resources to be better prepared for climate change related health issues? Can we suggest changes in public policy, livability of areas more dramatically affected by climate change?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but positive linear relationship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pps.who.int/nha/database/Select/Indicators/en" TargetMode="External"/><Relationship Id="rId4" Type="http://schemas.openxmlformats.org/officeDocument/2006/relationships/hyperlink" Target="https://en.wikipedia.org/wiki/List_of_countries_by_past_and_future_population" TargetMode="External"/><Relationship Id="rId5" Type="http://schemas.openxmlformats.org/officeDocument/2006/relationships/hyperlink" Target="https://www.kaggle.com/berkeleyearth/climate-change-earth-surface-temperature-data" TargetMode="External"/><Relationship Id="rId6" Type="http://schemas.openxmlformats.org/officeDocument/2006/relationships/hyperlink" Target="https://gain.nd.edu/our-work/country-index/download-dat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453125" y="723350"/>
            <a:ext cx="69636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Climate Change and Malaria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926000" y="2291250"/>
            <a:ext cx="4628700" cy="9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 Kruse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Aparna Potdar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Gandhi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Sharal Stanley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9834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There is a </a:t>
            </a:r>
            <a:r>
              <a:rPr lang="en" sz="3000">
                <a:solidFill>
                  <a:srgbClr val="FFFF00"/>
                </a:solidFill>
              </a:rPr>
              <a:t>small positive correlation</a:t>
            </a:r>
            <a:r>
              <a:rPr lang="en" sz="3000"/>
              <a:t> between temperature increases and malaria risk.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This correlation may be </a:t>
            </a:r>
            <a:r>
              <a:rPr lang="en" sz="3000">
                <a:solidFill>
                  <a:srgbClr val="FFFF00"/>
                </a:solidFill>
              </a:rPr>
              <a:t>stronger</a:t>
            </a:r>
            <a:r>
              <a:rPr lang="en" sz="3000"/>
              <a:t> for countries which are generally recognized as being </a:t>
            </a:r>
            <a:r>
              <a:rPr lang="en" sz="3000">
                <a:solidFill>
                  <a:srgbClr val="FFFF00"/>
                </a:solidFill>
              </a:rPr>
              <a:t>vulnerable to climate change</a:t>
            </a:r>
            <a:r>
              <a:rPr lang="en" sz="3000"/>
              <a:t>, but </a:t>
            </a:r>
            <a:r>
              <a:rPr lang="en" sz="3000">
                <a:solidFill>
                  <a:srgbClr val="FFFF00"/>
                </a:solidFill>
              </a:rPr>
              <a:t>more research</a:t>
            </a:r>
            <a:r>
              <a:rPr lang="en" sz="3000"/>
              <a:t> is needed.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33350" y="393750"/>
            <a:ext cx="72030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Temperature and Malaria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98600" y="1440100"/>
            <a:ext cx="86118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What is the relationship between the two?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the result suggest?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Malaria Risk-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http://apps.who.int/nha/database/Select/Indicators/en</a:t>
            </a:r>
            <a:r>
              <a:rPr lang="en"/>
              <a:t> (Global Health Observatory- Population at Risk of Malaria)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Population by Country and Year-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https://en.wikipedia.org/wiki/List_of_countries_by_past_and_future_population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Temperature by Country and Year-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https://www.kaggle.com/berkeleyearth/climate-change-earth-surface-temperature-data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Climate Change Vulnerability-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https://gain.nd.edu/our-work/country-index/download-data/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99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Relationship between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Temp and Malaria Risk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606400"/>
            <a:ext cx="4114800" cy="28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50" y="1606400"/>
            <a:ext cx="4285625" cy="28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Global </a:t>
            </a:r>
            <a:r>
              <a:rPr lang="en" sz="4800"/>
              <a:t>Correlation?</a:t>
            </a:r>
            <a:endParaRPr sz="48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00"/>
                </a:solidFill>
              </a:rPr>
              <a:t>.47 </a:t>
            </a:r>
            <a:endParaRPr sz="6000">
              <a:solidFill>
                <a:srgbClr val="FFFF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A small but notable positive relationship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Niger </a:t>
            </a:r>
            <a:r>
              <a:rPr lang="en"/>
              <a:t> - Temperature change vs. Malaria Risk as percent of population [Correlation = </a:t>
            </a:r>
            <a:r>
              <a:rPr lang="en"/>
              <a:t>.62]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50" y="15911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650" y="160422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2312100" y="1421875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3821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Somalia</a:t>
            </a:r>
            <a:r>
              <a:rPr lang="en"/>
              <a:t> - Temperature change vs. Malaria Risk as Percent of Population [Correlation = .49]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25" y="16017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025" y="16069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Chad</a:t>
            </a:r>
            <a:r>
              <a:rPr lang="en"/>
              <a:t> - Temperature change vs. Malaria Risk as percent of population </a:t>
            </a:r>
            <a:r>
              <a:rPr lang="en"/>
              <a:t>[Correlation = .43]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75" y="16200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425" y="16119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India</a:t>
            </a:r>
            <a:r>
              <a:rPr lang="en"/>
              <a:t>  - Temperature change vs. Malaria Risk as percent of population </a:t>
            </a:r>
            <a:r>
              <a:rPr lang="en"/>
              <a:t>[Correlation =  -.33]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75" y="15696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825" y="15407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