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84" r:id="rId6"/>
    <p:sldId id="264" r:id="rId7"/>
    <p:sldId id="265" r:id="rId8"/>
    <p:sldId id="266" r:id="rId9"/>
    <p:sldId id="285" r:id="rId10"/>
    <p:sldId id="286" r:id="rId11"/>
    <p:sldId id="267" r:id="rId12"/>
    <p:sldId id="268" r:id="rId13"/>
    <p:sldId id="269" r:id="rId14"/>
    <p:sldId id="287" r:id="rId15"/>
    <p:sldId id="288" r:id="rId16"/>
    <p:sldId id="270" r:id="rId17"/>
    <p:sldId id="272" r:id="rId18"/>
    <p:sldId id="271" r:id="rId19"/>
    <p:sldId id="273" r:id="rId20"/>
    <p:sldId id="289" r:id="rId21"/>
    <p:sldId id="274" r:id="rId22"/>
    <p:sldId id="275" r:id="rId23"/>
    <p:sldId id="282" r:id="rId24"/>
    <p:sldId id="283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1A6-2E78-47A7-87DE-1FFD5AE39793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F3C8-3219-4331-A79C-0E31B514D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1A6-2E78-47A7-87DE-1FFD5AE39793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F3C8-3219-4331-A79C-0E31B514D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1A6-2E78-47A7-87DE-1FFD5AE39793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F3C8-3219-4331-A79C-0E31B514D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1A6-2E78-47A7-87DE-1FFD5AE39793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F3C8-3219-4331-A79C-0E31B514D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1A6-2E78-47A7-87DE-1FFD5AE39793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F3C8-3219-4331-A79C-0E31B514D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1A6-2E78-47A7-87DE-1FFD5AE39793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F3C8-3219-4331-A79C-0E31B514D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1A6-2E78-47A7-87DE-1FFD5AE39793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F3C8-3219-4331-A79C-0E31B514D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1A6-2E78-47A7-87DE-1FFD5AE39793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F3C8-3219-4331-A79C-0E31B514D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1A6-2E78-47A7-87DE-1FFD5AE39793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F3C8-3219-4331-A79C-0E31B514D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1A6-2E78-47A7-87DE-1FFD5AE39793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F3C8-3219-4331-A79C-0E31B514D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1A6-2E78-47A7-87DE-1FFD5AE39793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F3C8-3219-4331-A79C-0E31B514D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571A6-2E78-47A7-87DE-1FFD5AE39793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DF3C8-3219-4331-A79C-0E31B514D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895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REORGANISATION OF  INDIAN STATES ON LANGUAGE BASIS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5334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ANDHRA STATE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sz="3100" dirty="0" smtClean="0"/>
              <a:t>Triggered </a:t>
            </a:r>
            <a:r>
              <a:rPr lang="en-US" sz="3100" dirty="0"/>
              <a:t>the </a:t>
            </a:r>
            <a:r>
              <a:rPr lang="en-US" sz="3100" dirty="0" err="1"/>
              <a:t>reorganisation</a:t>
            </a:r>
            <a:r>
              <a:rPr lang="en-US" sz="3100" dirty="0"/>
              <a:t> of states based on </a:t>
            </a:r>
            <a:r>
              <a:rPr lang="en-US" sz="3100" dirty="0" smtClean="0"/>
              <a:t>language</a:t>
            </a:r>
            <a:r>
              <a:rPr lang="en-US" sz="3100" dirty="0" smtClean="0">
                <a:solidFill>
                  <a:srgbClr val="FF0000"/>
                </a:solidFill>
              </a:rPr>
              <a:t>)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Sri </a:t>
            </a:r>
            <a:r>
              <a:rPr lang="en-US" dirty="0" err="1" smtClean="0"/>
              <a:t>Potti</a:t>
            </a:r>
            <a:r>
              <a:rPr lang="en-US" dirty="0" smtClean="0"/>
              <a:t> </a:t>
            </a:r>
            <a:r>
              <a:rPr lang="en-US" dirty="0" err="1" smtClean="0"/>
              <a:t>Sree</a:t>
            </a:r>
            <a:r>
              <a:rPr lang="en-US" dirty="0" smtClean="0"/>
              <a:t> </a:t>
            </a:r>
            <a:r>
              <a:rPr lang="en-US" dirty="0" err="1" smtClean="0"/>
              <a:t>Ramulu</a:t>
            </a:r>
            <a:r>
              <a:rPr lang="en-US" dirty="0" smtClean="0"/>
              <a:t> went on hunger strike demanding a separate state for Telugu speaking people from Madras Presidency.</a:t>
            </a:r>
          </a:p>
          <a:p>
            <a:r>
              <a:rPr lang="en-US" dirty="0" smtClean="0"/>
              <a:t>P.M Nehru initially didn’t oblige for separation.</a:t>
            </a:r>
          </a:p>
          <a:p>
            <a:r>
              <a:rPr lang="en-US" dirty="0" err="1" smtClean="0"/>
              <a:t>Potti</a:t>
            </a:r>
            <a:r>
              <a:rPr lang="en-US" dirty="0" smtClean="0"/>
              <a:t> </a:t>
            </a:r>
            <a:r>
              <a:rPr lang="en-US" dirty="0" err="1" smtClean="0"/>
              <a:t>Sree</a:t>
            </a:r>
            <a:r>
              <a:rPr lang="en-US" dirty="0" smtClean="0"/>
              <a:t> </a:t>
            </a:r>
            <a:r>
              <a:rPr lang="en-US" dirty="0" err="1" smtClean="0"/>
              <a:t>Ramulu</a:t>
            </a:r>
            <a:r>
              <a:rPr lang="en-US" dirty="0" smtClean="0"/>
              <a:t> died after 58 days of hunger strike, which resulted in widespread demonstrations.</a:t>
            </a:r>
          </a:p>
          <a:p>
            <a:r>
              <a:rPr lang="en-US" dirty="0" smtClean="0"/>
              <a:t>As a result, on Oct. 1, 1953 Andhra state was formed with Kurnool as the first capital.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STATES REORGANISATION COMMISSION OF 1953.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Nehru appointed this commission(SRC)  in August 1953 to examine objectively the reorganization of states.</a:t>
            </a:r>
          </a:p>
          <a:p>
            <a:r>
              <a:rPr lang="en-US" dirty="0" smtClean="0"/>
              <a:t>The commission consisting of Justice </a:t>
            </a:r>
            <a:r>
              <a:rPr lang="en-US" dirty="0" err="1" smtClean="0"/>
              <a:t>Fazil</a:t>
            </a:r>
            <a:r>
              <a:rPr lang="en-US" dirty="0" smtClean="0"/>
              <a:t> Ali </a:t>
            </a:r>
            <a:r>
              <a:rPr lang="en-US" dirty="0" err="1" smtClean="0"/>
              <a:t>K.M.Panikkar</a:t>
            </a:r>
            <a:r>
              <a:rPr lang="en-US" dirty="0" smtClean="0"/>
              <a:t> and </a:t>
            </a:r>
            <a:r>
              <a:rPr lang="en-US" dirty="0" err="1" smtClean="0"/>
              <a:t>Kunzru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studied over a period of 2 years, were faced by some agitations and strikes .</a:t>
            </a:r>
          </a:p>
          <a:p>
            <a:r>
              <a:rPr lang="en-US" dirty="0" smtClean="0"/>
              <a:t>They submitted report in October 1955.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STATES REORGANISATION ACT OF 1956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act </a:t>
            </a:r>
            <a:r>
              <a:rPr lang="en-US" dirty="0"/>
              <a:t> </a:t>
            </a:r>
            <a:r>
              <a:rPr lang="en-US" dirty="0" smtClean="0"/>
              <a:t>was passed in parliament in November 1956.</a:t>
            </a:r>
          </a:p>
          <a:p>
            <a:r>
              <a:rPr lang="en-US" dirty="0" smtClean="0"/>
              <a:t>14 states and 7 union territories were formed initially .</a:t>
            </a:r>
          </a:p>
          <a:p>
            <a:r>
              <a:rPr lang="en-US" dirty="0" err="1" smtClean="0"/>
              <a:t>Telangana</a:t>
            </a:r>
            <a:r>
              <a:rPr lang="en-US" dirty="0" smtClean="0"/>
              <a:t> area of Hyderabad was merged with Andhra to form A.P.</a:t>
            </a:r>
          </a:p>
          <a:p>
            <a:r>
              <a:rPr lang="en-US" dirty="0" smtClean="0"/>
              <a:t>Malabar, Travancore and Cochin created Kerala. (Malayalam)</a:t>
            </a:r>
          </a:p>
          <a:p>
            <a:r>
              <a:rPr lang="en-US" dirty="0" smtClean="0"/>
              <a:t>Certain </a:t>
            </a:r>
            <a:r>
              <a:rPr lang="en-US" dirty="0"/>
              <a:t>K</a:t>
            </a:r>
            <a:r>
              <a:rPr lang="en-US" dirty="0" smtClean="0"/>
              <a:t>annada speaking areas of Bombay state were added to Mysore state. </a:t>
            </a:r>
          </a:p>
          <a:p>
            <a:r>
              <a:rPr lang="en-US" dirty="0" smtClean="0"/>
              <a:t>Certain </a:t>
            </a:r>
            <a:r>
              <a:rPr lang="en-US" dirty="0"/>
              <a:t>M</a:t>
            </a:r>
            <a:r>
              <a:rPr lang="en-US" dirty="0" smtClean="0"/>
              <a:t>arathi speaking areas of </a:t>
            </a:r>
            <a:r>
              <a:rPr lang="en-US" dirty="0" err="1" smtClean="0"/>
              <a:t>Saurashtra</a:t>
            </a:r>
            <a:r>
              <a:rPr lang="en-US" dirty="0" smtClean="0"/>
              <a:t> were merged with Bombay state.</a:t>
            </a:r>
          </a:p>
          <a:p>
            <a:r>
              <a:rPr lang="en-US" dirty="0" smtClean="0"/>
              <a:t>But due to pressure from Maharashtra, Bombay state was divided into Maharashtra and Gujarat.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Map of INDIA after State </a:t>
            </a:r>
            <a:r>
              <a:rPr lang="en-US" dirty="0" err="1" smtClean="0">
                <a:solidFill>
                  <a:srgbClr val="FF0000"/>
                </a:solidFill>
              </a:rPr>
              <a:t>Reorganisation</a:t>
            </a:r>
            <a:r>
              <a:rPr lang="en-US" dirty="0" smtClean="0">
                <a:solidFill>
                  <a:srgbClr val="FF0000"/>
                </a:solidFill>
              </a:rPr>
              <a:t> Act of 1956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2568" t="2223" r="-54984" b="-2223"/>
          <a:stretch/>
        </p:blipFill>
        <p:spPr>
          <a:xfrm>
            <a:off x="0" y="1828800"/>
            <a:ext cx="82296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REORGANISATION OF OTHER STATES AFTER 1956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Nagaland was declared as a separate state in 1963.</a:t>
            </a:r>
          </a:p>
          <a:p>
            <a:r>
              <a:rPr lang="en-US" dirty="0" smtClean="0"/>
              <a:t>Punjab Reorganization act of 1966 divided Punjab on linguistic lines. </a:t>
            </a:r>
          </a:p>
          <a:p>
            <a:pPr lvl="1"/>
            <a:r>
              <a:rPr lang="en-US" dirty="0" smtClean="0"/>
              <a:t>Hindi speaking people to form a separate state of Haryana.</a:t>
            </a:r>
          </a:p>
          <a:p>
            <a:pPr lvl="1"/>
            <a:r>
              <a:rPr lang="en-US" dirty="0" smtClean="0"/>
              <a:t>Northern districts of Punjab to form Himachal Pradesh</a:t>
            </a:r>
          </a:p>
          <a:p>
            <a:pPr lvl="1"/>
            <a:r>
              <a:rPr lang="en-US" dirty="0" smtClean="0"/>
              <a:t>Rest of the area mainly dominated by Punjabi speaking people was formed as Punjab.</a:t>
            </a:r>
          </a:p>
          <a:p>
            <a:pPr marL="514350" indent="-457200"/>
            <a:r>
              <a:rPr lang="en-US" dirty="0" smtClean="0"/>
              <a:t>Chandigarh being formed as a common capital to Haryana and Punjab.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689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1972, Manipur, Meghalaya and Tripura were declared as separate states. </a:t>
            </a:r>
          </a:p>
          <a:p>
            <a:r>
              <a:rPr lang="en-US" dirty="0" smtClean="0"/>
              <a:t>In 1975, Sikkim kingdom was joined to the Indian union as a </a:t>
            </a:r>
            <a:r>
              <a:rPr lang="en-US" dirty="0" err="1" smtClean="0"/>
              <a:t>sepearte</a:t>
            </a:r>
            <a:r>
              <a:rPr lang="en-US" dirty="0" smtClean="0"/>
              <a:t> state.</a:t>
            </a:r>
          </a:p>
          <a:p>
            <a:r>
              <a:rPr lang="en-US" dirty="0" smtClean="0"/>
              <a:t>In 1987, Arunachal Pradesh, Mizoram and Goa became separate states.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38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FORMATION OF 3 NEW STATES IN 2000.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Chattisgarh</a:t>
            </a:r>
            <a:r>
              <a:rPr lang="en-US" dirty="0" smtClean="0"/>
              <a:t>.</a:t>
            </a:r>
          </a:p>
          <a:p>
            <a:r>
              <a:rPr lang="en-US" dirty="0" smtClean="0"/>
              <a:t>Uttaranchal.</a:t>
            </a:r>
          </a:p>
          <a:p>
            <a:r>
              <a:rPr lang="en-US" dirty="0" smtClean="0"/>
              <a:t>Jharkhand.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JHARKHAND</a:t>
            </a:r>
            <a:endParaRPr lang="en-US" sz="4000" dirty="0">
              <a:solidFill>
                <a:srgbClr val="00B050"/>
              </a:solidFill>
            </a:endParaRPr>
          </a:p>
        </p:txBody>
      </p:sp>
      <p:pic>
        <p:nvPicPr>
          <p:cNvPr id="8" name="Content Placeholder 7" descr="Pictur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773" y="1181084"/>
            <a:ext cx="3956304" cy="4037045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Jharkhand was formed from Bihar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Again, 1956 Act did not oblige to the need of different state.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Jharkhand contains 18 south districts of Bihar.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It mainly contains tribal areas.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The partition was a bit politically motivated.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RJD leader </a:t>
            </a:r>
            <a:r>
              <a:rPr lang="en-US" sz="2000" dirty="0" err="1" smtClean="0"/>
              <a:t>Laloo</a:t>
            </a:r>
            <a:r>
              <a:rPr lang="en-US" sz="2000" dirty="0" smtClean="0"/>
              <a:t> Prasad </a:t>
            </a:r>
            <a:r>
              <a:rPr lang="en-US" sz="2000" dirty="0" err="1" smtClean="0"/>
              <a:t>Yadav</a:t>
            </a:r>
            <a:r>
              <a:rPr lang="en-US" sz="2000" dirty="0" smtClean="0"/>
              <a:t> was weak in south districts.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CHATTISGARH</a:t>
            </a:r>
            <a:br>
              <a:rPr lang="en-US" sz="4000" dirty="0" smtClean="0">
                <a:solidFill>
                  <a:srgbClr val="00B050"/>
                </a:solidFill>
              </a:rPr>
            </a:b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Madhya </a:t>
            </a:r>
            <a:r>
              <a:rPr lang="en-US" sz="2800" dirty="0" err="1" smtClean="0"/>
              <a:t>pradesh</a:t>
            </a:r>
            <a:r>
              <a:rPr lang="en-US" sz="2800" dirty="0" smtClean="0"/>
              <a:t> was reorganized to form </a:t>
            </a:r>
            <a:r>
              <a:rPr lang="en-US" sz="2800" dirty="0" err="1" smtClean="0"/>
              <a:t>Chattisgarh</a:t>
            </a:r>
            <a:r>
              <a:rPr lang="en-US" sz="2800" dirty="0" smtClean="0"/>
              <a:t> 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Separate state demand rejected in 1956.</a:t>
            </a: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In 1994 resolution passed in Assembly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In 2000 Nov state is formed.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It includes upper peasant </a:t>
            </a:r>
            <a:r>
              <a:rPr lang="en-US" sz="2800" dirty="0"/>
              <a:t>B</a:t>
            </a:r>
            <a:r>
              <a:rPr lang="en-US" sz="2800" dirty="0" smtClean="0"/>
              <a:t>rahmins and </a:t>
            </a:r>
            <a:r>
              <a:rPr lang="en-US" sz="2800" dirty="0" err="1" smtClean="0"/>
              <a:t>Kurmis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n-US" dirty="0"/>
          </a:p>
        </p:txBody>
      </p:sp>
      <p:pic>
        <p:nvPicPr>
          <p:cNvPr id="9" name="Content Placeholder 8" descr="Picture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00" y="1171753"/>
            <a:ext cx="4194048" cy="40557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UTTARANCHAL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5" name="Content Placeholder 4" descr="Picture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629" y="1177974"/>
            <a:ext cx="3974592" cy="404326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It is 28th state formed from Uttar Pradesh.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The tribes of </a:t>
            </a:r>
            <a:r>
              <a:rPr lang="en-US" sz="2000" dirty="0" err="1" smtClean="0"/>
              <a:t>Kumaon</a:t>
            </a:r>
            <a:r>
              <a:rPr lang="en-US" sz="2000" dirty="0" smtClean="0"/>
              <a:t> and </a:t>
            </a:r>
            <a:r>
              <a:rPr lang="en-US" sz="2000" dirty="0" err="1" smtClean="0"/>
              <a:t>Garhwal</a:t>
            </a:r>
            <a:r>
              <a:rPr lang="en-US" sz="2000" dirty="0" smtClean="0"/>
              <a:t> hills demanded.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It is formed in north western part of U.P.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Since 2007 its called as </a:t>
            </a:r>
            <a:r>
              <a:rPr lang="en-US" sz="2000" dirty="0" err="1" smtClean="0"/>
              <a:t>Uttarakhand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india-map-new-660_080113013329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765" y="1600200"/>
            <a:ext cx="595046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>
                <a:solidFill>
                  <a:srgbClr val="FF0000"/>
                </a:solidFill>
              </a:rPr>
              <a:t>PRESENT MAP OF INDIA </a:t>
            </a:r>
            <a:endParaRPr lang="en-US" sz="3200" b="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india-map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" r="14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6644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TELANGANA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map-telangana-cop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989" y="1600200"/>
            <a:ext cx="478402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TELANGANA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Telangana</a:t>
            </a:r>
            <a:r>
              <a:rPr lang="en-US" dirty="0" smtClean="0"/>
              <a:t> is the newly proposed state to be formed from A.P.</a:t>
            </a:r>
          </a:p>
          <a:p>
            <a:r>
              <a:rPr lang="en-US" dirty="0" smtClean="0"/>
              <a:t>On 30 July 2013 Congress Working Group approved motion for </a:t>
            </a:r>
            <a:r>
              <a:rPr lang="en-US" dirty="0" err="1" smtClean="0"/>
              <a:t>Telangana</a:t>
            </a:r>
            <a:r>
              <a:rPr lang="en-US" dirty="0" smtClean="0"/>
              <a:t> recommending Central government.</a:t>
            </a:r>
          </a:p>
          <a:p>
            <a:r>
              <a:rPr lang="en-US" dirty="0" err="1" smtClean="0"/>
              <a:t>Telangana</a:t>
            </a:r>
            <a:r>
              <a:rPr lang="en-US" dirty="0" smtClean="0"/>
              <a:t> contains 10 districts and Hyderabad as combined capital for 10 years.</a:t>
            </a:r>
          </a:p>
          <a:p>
            <a:r>
              <a:rPr lang="en-US" dirty="0" smtClean="0"/>
              <a:t>Surprisingly the motion was defeated in A.P. state assembly with C.M. of A.P himself opposing separation.</a:t>
            </a:r>
          </a:p>
          <a:p>
            <a:r>
              <a:rPr lang="en-US" dirty="0" smtClean="0"/>
              <a:t>The bill for separate </a:t>
            </a:r>
            <a:r>
              <a:rPr lang="en-US" dirty="0" err="1" smtClean="0"/>
              <a:t>Telangana</a:t>
            </a:r>
            <a:r>
              <a:rPr lang="en-US" dirty="0" smtClean="0"/>
              <a:t> state was passed in Parliament</a:t>
            </a:r>
            <a:r>
              <a:rPr lang="en-US" dirty="0"/>
              <a:t> </a:t>
            </a:r>
            <a:r>
              <a:rPr lang="en-US" dirty="0" smtClean="0"/>
              <a:t>and got its approval by President of India in February 2014.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telangana1_660_07301311424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479" y="1600200"/>
            <a:ext cx="615904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BASIS FOR TELANGANA STATE.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it language?</a:t>
            </a:r>
          </a:p>
          <a:p>
            <a:r>
              <a:rPr lang="en-US" dirty="0" smtClean="0"/>
              <a:t>Was it political?</a:t>
            </a:r>
          </a:p>
          <a:p>
            <a:r>
              <a:rPr lang="en-US" dirty="0" smtClean="0"/>
              <a:t>If not, what?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OTHER STATES IN DEMEND.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Gorkhaland</a:t>
            </a:r>
            <a:r>
              <a:rPr lang="en-US" dirty="0" smtClean="0"/>
              <a:t> from West Bengal.</a:t>
            </a:r>
          </a:p>
          <a:p>
            <a:r>
              <a:rPr lang="en-US" dirty="0" err="1" smtClean="0"/>
              <a:t>Saurashtra</a:t>
            </a:r>
            <a:r>
              <a:rPr lang="en-US" dirty="0" smtClean="0"/>
              <a:t> from Gujarat.</a:t>
            </a:r>
          </a:p>
          <a:p>
            <a:r>
              <a:rPr lang="en-US" dirty="0" err="1" smtClean="0"/>
              <a:t>Vidarbha</a:t>
            </a:r>
            <a:r>
              <a:rPr lang="en-US" dirty="0" smtClean="0"/>
              <a:t> from Maharashtra.</a:t>
            </a:r>
          </a:p>
          <a:p>
            <a:r>
              <a:rPr lang="en-US" dirty="0" err="1" smtClean="0"/>
              <a:t>Harith</a:t>
            </a:r>
            <a:r>
              <a:rPr lang="en-US" dirty="0" smtClean="0"/>
              <a:t> Pradesh  from U.P.</a:t>
            </a:r>
          </a:p>
          <a:p>
            <a:r>
              <a:rPr lang="en-US" dirty="0" err="1" smtClean="0"/>
              <a:t>Bodoland</a:t>
            </a:r>
            <a:r>
              <a:rPr lang="en-US" dirty="0" smtClean="0"/>
              <a:t> from Assam.</a:t>
            </a:r>
          </a:p>
          <a:p>
            <a:r>
              <a:rPr lang="en-US" dirty="0" err="1" smtClean="0"/>
              <a:t>Bundelkhand</a:t>
            </a:r>
            <a:r>
              <a:rPr lang="en-US" dirty="0"/>
              <a:t> </a:t>
            </a:r>
            <a:r>
              <a:rPr lang="en-US" dirty="0" smtClean="0"/>
              <a:t>from Madhya Pradesh and Uttar Pradesh.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ADVANTAGES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states are easier to govern.</a:t>
            </a:r>
          </a:p>
          <a:p>
            <a:r>
              <a:rPr lang="en-US" dirty="0" smtClean="0"/>
              <a:t>Administration is easy.</a:t>
            </a:r>
          </a:p>
          <a:p>
            <a:r>
              <a:rPr lang="en-US" dirty="0" smtClean="0"/>
              <a:t>Economic development is possible.</a:t>
            </a:r>
          </a:p>
          <a:p>
            <a:r>
              <a:rPr lang="en-US" dirty="0" smtClean="0"/>
              <a:t>Corruption becomes less.</a:t>
            </a:r>
          </a:p>
          <a:p>
            <a:r>
              <a:rPr lang="en-US" dirty="0" smtClean="0"/>
              <a:t>We saw all three states Jharkhand, </a:t>
            </a:r>
            <a:r>
              <a:rPr lang="en-US" dirty="0" err="1" smtClean="0"/>
              <a:t>Uttarakhand</a:t>
            </a:r>
            <a:r>
              <a:rPr lang="en-US" dirty="0" smtClean="0"/>
              <a:t> and  </a:t>
            </a:r>
            <a:r>
              <a:rPr lang="en-US" dirty="0" err="1" smtClean="0"/>
              <a:t>Chattisgarh</a:t>
            </a:r>
            <a:r>
              <a:rPr lang="en-US" dirty="0" smtClean="0"/>
              <a:t> grown economically.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DISADVANTAGES.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Naxals</a:t>
            </a:r>
            <a:r>
              <a:rPr lang="en-US" dirty="0" smtClean="0"/>
              <a:t> menace increased because of insufficient police force.</a:t>
            </a:r>
          </a:p>
          <a:p>
            <a:r>
              <a:rPr lang="en-US" dirty="0" smtClean="0"/>
              <a:t>More regional parties.</a:t>
            </a:r>
          </a:p>
          <a:p>
            <a:r>
              <a:rPr lang="en-US" dirty="0" smtClean="0"/>
              <a:t>More instability at the centre due to coalition governments.</a:t>
            </a:r>
          </a:p>
          <a:p>
            <a:r>
              <a:rPr lang="en-US" dirty="0" smtClean="0"/>
              <a:t>Water disputes.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qn mar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371600"/>
            <a:ext cx="5181599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SUMMARY.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independence the division of states took place based on language(mainly).</a:t>
            </a:r>
          </a:p>
          <a:p>
            <a:r>
              <a:rPr lang="en-US" dirty="0" smtClean="0"/>
              <a:t>SRC of 1953 played a vital role for linguistic division.</a:t>
            </a:r>
          </a:p>
          <a:p>
            <a:r>
              <a:rPr lang="en-US" dirty="0" smtClean="0"/>
              <a:t>There is a clamor for other new states.</a:t>
            </a:r>
          </a:p>
          <a:p>
            <a:r>
              <a:rPr lang="en-US" dirty="0" smtClean="0"/>
              <a:t>We have to wait and watch whether division into small states is for good or bad of our country!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STAGES OF REORGANISATION.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British rule.</a:t>
            </a:r>
          </a:p>
          <a:p>
            <a:r>
              <a:rPr lang="en-US" dirty="0" smtClean="0"/>
              <a:t>Pre-partition map.</a:t>
            </a:r>
          </a:p>
          <a:p>
            <a:r>
              <a:rPr lang="en-US" dirty="0" smtClean="0"/>
              <a:t>Partition of India.</a:t>
            </a:r>
          </a:p>
          <a:p>
            <a:r>
              <a:rPr lang="en-US" dirty="0" smtClean="0"/>
              <a:t>Why the language became basis for </a:t>
            </a:r>
            <a:r>
              <a:rPr lang="en-US" dirty="0" smtClean="0"/>
              <a:t>reorganization.</a:t>
            </a:r>
            <a:endParaRPr lang="en-US" dirty="0" smtClean="0"/>
          </a:p>
          <a:p>
            <a:r>
              <a:rPr lang="en-US" dirty="0" smtClean="0"/>
              <a:t>Andhra state (Triggered the </a:t>
            </a:r>
            <a:r>
              <a:rPr lang="en-US" dirty="0" smtClean="0"/>
              <a:t>reorganization </a:t>
            </a:r>
            <a:r>
              <a:rPr lang="en-US" dirty="0" smtClean="0"/>
              <a:t>of states based on language).</a:t>
            </a:r>
          </a:p>
          <a:p>
            <a:r>
              <a:rPr lang="en-US" dirty="0" smtClean="0"/>
              <a:t>State </a:t>
            </a:r>
            <a:r>
              <a:rPr lang="en-US" dirty="0" smtClean="0"/>
              <a:t>Reorganization </a:t>
            </a:r>
            <a:r>
              <a:rPr lang="en-US" dirty="0" smtClean="0"/>
              <a:t>Commission of 1953 (SRC).</a:t>
            </a:r>
          </a:p>
          <a:p>
            <a:r>
              <a:rPr lang="en-US" dirty="0"/>
              <a:t>State </a:t>
            </a:r>
            <a:r>
              <a:rPr lang="en-US" dirty="0" smtClean="0"/>
              <a:t>Reorganization </a:t>
            </a:r>
            <a:r>
              <a:rPr lang="en-US" dirty="0" smtClean="0"/>
              <a:t>Act </a:t>
            </a:r>
            <a:r>
              <a:rPr lang="en-US" dirty="0"/>
              <a:t>of </a:t>
            </a:r>
            <a:r>
              <a:rPr lang="en-US" dirty="0" smtClean="0"/>
              <a:t>1956.</a:t>
            </a:r>
          </a:p>
          <a:p>
            <a:r>
              <a:rPr lang="en-US" dirty="0" smtClean="0"/>
              <a:t>Reorganization </a:t>
            </a:r>
            <a:r>
              <a:rPr lang="en-US" dirty="0" smtClean="0"/>
              <a:t>of other states after 1956.</a:t>
            </a:r>
          </a:p>
          <a:p>
            <a:r>
              <a:rPr lang="en-US" dirty="0" smtClean="0"/>
              <a:t>Formation of three new states in </a:t>
            </a:r>
            <a:r>
              <a:rPr lang="en-US" dirty="0" smtClean="0"/>
              <a:t>yr. </a:t>
            </a:r>
            <a:r>
              <a:rPr lang="en-US" dirty="0" smtClean="0"/>
              <a:t>2000.</a:t>
            </a:r>
          </a:p>
          <a:p>
            <a:r>
              <a:rPr lang="en-US" dirty="0" err="1" smtClean="0"/>
              <a:t>Telangana</a:t>
            </a:r>
            <a:r>
              <a:rPr lang="en-US" dirty="0" smtClean="0"/>
              <a:t> state formation’s approval.</a:t>
            </a:r>
          </a:p>
          <a:p>
            <a:r>
              <a:rPr lang="en-US" dirty="0" smtClean="0"/>
              <a:t>Current map of India.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han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BRITISH RULE.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PROVINCES: </a:t>
            </a:r>
            <a:r>
              <a:rPr lang="en-US" dirty="0" smtClean="0"/>
              <a:t>These are the parts of India directly under the control of East India company of British.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PRINCELY STATES: </a:t>
            </a:r>
            <a:r>
              <a:rPr lang="en-US" dirty="0" smtClean="0"/>
              <a:t>These are the parts of India ruled by Indian kings, but were under  contro</a:t>
            </a:r>
            <a:r>
              <a:rPr lang="en-US" dirty="0"/>
              <a:t>l</a:t>
            </a:r>
            <a:r>
              <a:rPr lang="en-US" dirty="0" smtClean="0"/>
              <a:t> of British.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Ex: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Nizams</a:t>
            </a:r>
            <a:r>
              <a:rPr lang="en-US" dirty="0" smtClean="0"/>
              <a:t> of Hyderabad, </a:t>
            </a:r>
            <a:r>
              <a:rPr lang="en-US" dirty="0" err="1" smtClean="0"/>
              <a:t>Meiti</a:t>
            </a:r>
            <a:r>
              <a:rPr lang="en-US" dirty="0" smtClean="0"/>
              <a:t> kings of Manipur, </a:t>
            </a:r>
            <a:r>
              <a:rPr lang="en-US" dirty="0" err="1" smtClean="0"/>
              <a:t>Vadiyar</a:t>
            </a:r>
            <a:r>
              <a:rPr lang="en-US" dirty="0" smtClean="0"/>
              <a:t> kings from Mysore 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PRE-PARTITION MAP OF INDIA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prin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425" y="1600200"/>
            <a:ext cx="503315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PARTITION OF INDIA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1947, partition of India took place along sectarian lines.</a:t>
            </a:r>
          </a:p>
          <a:p>
            <a:r>
              <a:rPr lang="en-US" dirty="0" smtClean="0"/>
              <a:t>Parts of northern India mainly containing Muslims got </a:t>
            </a:r>
            <a:r>
              <a:rPr lang="en-US" dirty="0" err="1" smtClean="0"/>
              <a:t>seperated</a:t>
            </a:r>
            <a:r>
              <a:rPr lang="en-US" dirty="0" smtClean="0"/>
              <a:t> into Pakistan.</a:t>
            </a:r>
          </a:p>
          <a:p>
            <a:r>
              <a:rPr lang="en-US" dirty="0" smtClean="0"/>
              <a:t>Rest of India containing Hindus was named Republic of India.</a:t>
            </a:r>
          </a:p>
          <a:p>
            <a:r>
              <a:rPr lang="en-US" dirty="0" smtClean="0"/>
              <a:t>Few ethnic conflicts between Hindus and Muslims  broke out during partition resulting in death of 500000 people.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POST PARTITION MAP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Pak ma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524000"/>
            <a:ext cx="5943600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WHY LANGUAGE AS THE BASIS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movement to divide states based on the language became active in 1950.</a:t>
            </a:r>
          </a:p>
          <a:p>
            <a:r>
              <a:rPr lang="en-US" dirty="0" smtClean="0"/>
              <a:t>It was first started by Telugu speaking people to get separated from Madras Presidency.</a:t>
            </a:r>
          </a:p>
          <a:p>
            <a:r>
              <a:rPr lang="en-US" dirty="0" smtClean="0"/>
              <a:t>Language is closely related to culture and customs of the people.</a:t>
            </a:r>
          </a:p>
          <a:p>
            <a:r>
              <a:rPr lang="en-US" dirty="0" smtClean="0"/>
              <a:t>Massive spread of education, growth of literacy can occur through medium of mother tongue.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SRI POTTI SREE RAMULU.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potti sreeramul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752600"/>
            <a:ext cx="2971800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1007</Words>
  <Application>Microsoft Office PowerPoint</Application>
  <PresentationFormat>On-screen Show (4:3)</PresentationFormat>
  <Paragraphs>116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REORGANISATION OF  INDIAN STATES ON LANGUAGE BASIS</vt:lpstr>
      <vt:lpstr>PowerPoint Presentation</vt:lpstr>
      <vt:lpstr>STAGES OF REORGANISATION.</vt:lpstr>
      <vt:lpstr>BRITISH RULE.</vt:lpstr>
      <vt:lpstr>PRE-PARTITION MAP OF INDIA</vt:lpstr>
      <vt:lpstr>PARTITION OF INDIA</vt:lpstr>
      <vt:lpstr>POST PARTITION MAP</vt:lpstr>
      <vt:lpstr>WHY LANGUAGE AS THE BASIS ?</vt:lpstr>
      <vt:lpstr>SRI POTTI SREE RAMULU.</vt:lpstr>
      <vt:lpstr>ANDHRA STATE (Triggered the reorganisation of states based on language)</vt:lpstr>
      <vt:lpstr>STATES REORGANISATION COMMISSION OF 1953.</vt:lpstr>
      <vt:lpstr>STATES REORGANISATION ACT OF 1956</vt:lpstr>
      <vt:lpstr>Map of INDIA after State Reorganisation Act of 1956</vt:lpstr>
      <vt:lpstr>REORGANISATION OF OTHER STATES AFTER 1956</vt:lpstr>
      <vt:lpstr>PowerPoint Presentation</vt:lpstr>
      <vt:lpstr>FORMATION OF 3 NEW STATES IN 2000.</vt:lpstr>
      <vt:lpstr>JHARKHAND</vt:lpstr>
      <vt:lpstr>CHATTISGARH </vt:lpstr>
      <vt:lpstr>UTTARANCHAL</vt:lpstr>
      <vt:lpstr>PRESENT MAP OF INDIA </vt:lpstr>
      <vt:lpstr>TELANGANA</vt:lpstr>
      <vt:lpstr>TELANGANA </vt:lpstr>
      <vt:lpstr>PowerPoint Presentation</vt:lpstr>
      <vt:lpstr>BASIS FOR TELANGANA STATE.</vt:lpstr>
      <vt:lpstr>OTHER STATES IN DEMEND.</vt:lpstr>
      <vt:lpstr>ADVANTAGES </vt:lpstr>
      <vt:lpstr>DISADVANTAGES.</vt:lpstr>
      <vt:lpstr>PowerPoint Presentation</vt:lpstr>
      <vt:lpstr>SUMMARY.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REORGANISATION OF  INDIAN STATES ON LANGUAGE BASIS</dc:title>
  <dc:creator>DELL</dc:creator>
  <cp:lastModifiedBy>Abhinav</cp:lastModifiedBy>
  <cp:revision>67</cp:revision>
  <dcterms:created xsi:type="dcterms:W3CDTF">2014-02-01T23:44:42Z</dcterms:created>
  <dcterms:modified xsi:type="dcterms:W3CDTF">2014-03-13T08:11:27Z</dcterms:modified>
</cp:coreProperties>
</file>