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44D34-87F0-E040-A132-BD7154A4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8" y="252413"/>
            <a:ext cx="8320086" cy="803275"/>
          </a:xfrm>
        </p:spPr>
        <p:txBody>
          <a:bodyPr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6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F693-A3C7-854A-A8FD-B7DEFD8C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08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81824-CC27-2045-A691-9FDBD89B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3190"/>
            <a:ext cx="7886700" cy="691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48450-6AC7-7048-8E6C-2643000A1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7409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5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38036B-AA1D-1144-9974-027D3112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9" y="523981"/>
            <a:ext cx="8312928" cy="469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8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9F9D77-1854-4F44-B322-766CA493FCBC}"/>
              </a:ext>
            </a:extLst>
          </p:cNvPr>
          <p:cNvSpPr txBox="1"/>
          <p:nvPr/>
        </p:nvSpPr>
        <p:spPr>
          <a:xfrm>
            <a:off x="1551398" y="195209"/>
            <a:ext cx="63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O: </a:t>
            </a:r>
            <a:r>
              <a:rPr lang="en-US" b="1" dirty="0" err="1"/>
              <a:t>VotedDem</a:t>
            </a:r>
            <a:r>
              <a:rPr lang="en-US" b="1" dirty="0"/>
              <a:t> vs P (</a:t>
            </a:r>
            <a:r>
              <a:rPr lang="en-US" b="1" dirty="0" err="1"/>
              <a:t>OptedIn</a:t>
            </a:r>
            <a:r>
              <a:rPr lang="en-US" b="1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9422F-B505-7449-B4E5-D1690FC3D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33" y="719189"/>
            <a:ext cx="4660274" cy="5674831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F4C5E0-B644-D647-9FAE-B1AB36A8C6AE}"/>
              </a:ext>
            </a:extLst>
          </p:cNvPr>
          <p:cNvSpPr/>
          <p:nvPr/>
        </p:nvSpPr>
        <p:spPr>
          <a:xfrm>
            <a:off x="4736386" y="4736387"/>
            <a:ext cx="667821" cy="246580"/>
          </a:xfrm>
          <a:prstGeom prst="roundRect">
            <a:avLst/>
          </a:prstGeom>
          <a:noFill/>
          <a:ln w="222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D2BF99-61C1-CD48-A72F-6756D0C48016}"/>
              </a:ext>
            </a:extLst>
          </p:cNvPr>
          <p:cNvCxnSpPr/>
          <p:nvPr/>
        </p:nvCxnSpPr>
        <p:spPr>
          <a:xfrm flipH="1" flipV="1">
            <a:off x="5558319" y="4982967"/>
            <a:ext cx="1006868" cy="48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02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9F9D77-1854-4F44-B322-766CA493FCBC}"/>
              </a:ext>
            </a:extLst>
          </p:cNvPr>
          <p:cNvSpPr txBox="1"/>
          <p:nvPr/>
        </p:nvSpPr>
        <p:spPr>
          <a:xfrm>
            <a:off x="1551398" y="195209"/>
            <a:ext cx="63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O: </a:t>
            </a:r>
            <a:r>
              <a:rPr lang="en-US" b="1" dirty="0" err="1"/>
              <a:t>VotedDem</a:t>
            </a:r>
            <a:r>
              <a:rPr lang="en-US" b="1" dirty="0"/>
              <a:t> vs P (</a:t>
            </a:r>
            <a:r>
              <a:rPr lang="en-US" b="1" dirty="0" err="1"/>
              <a:t>OptedIn</a:t>
            </a:r>
            <a:r>
              <a:rPr lang="en-US" b="1" dirty="0"/>
              <a:t> | Inflation)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12D9D-B3A9-0440-AA4E-03B9DBBBA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68" y="666139"/>
            <a:ext cx="5422848" cy="599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9F9D77-1854-4F44-B322-766CA493FCBC}"/>
              </a:ext>
            </a:extLst>
          </p:cNvPr>
          <p:cNvSpPr txBox="1"/>
          <p:nvPr/>
        </p:nvSpPr>
        <p:spPr>
          <a:xfrm>
            <a:off x="842481" y="195209"/>
            <a:ext cx="750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 </a:t>
            </a:r>
            <a:r>
              <a:rPr lang="en-US" b="1" dirty="0" err="1"/>
              <a:t>VotedDem</a:t>
            </a:r>
            <a:r>
              <a:rPr lang="en-US" b="1" dirty="0"/>
              <a:t> vs P </a:t>
            </a:r>
            <a:r>
              <a:rPr lang="en-US" b="1" dirty="0" err="1"/>
              <a:t>OptedIn</a:t>
            </a:r>
            <a:r>
              <a:rPr lang="en-US" b="1" dirty="0"/>
              <a:t> | Inflation | Medicaid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924806-BAF5-7D47-A6EA-22433921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07" y="791648"/>
            <a:ext cx="3456562" cy="569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866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5D967533-6D08-0944-8819-6F8671164FC1}" vid="{7CD3F444-4E2E-DD41-8EC9-18EB620908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11</TotalTime>
  <Words>27</Words>
  <Application>Microsoft Macintosh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Verdana</vt:lpstr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Gopal, Srihari [JRDUS]</dc:creator>
  <cp:lastModifiedBy>Gopal, Srihari [JRDUS]</cp:lastModifiedBy>
  <cp:revision>2</cp:revision>
  <dcterms:created xsi:type="dcterms:W3CDTF">2020-12-14T20:08:26Z</dcterms:created>
  <dcterms:modified xsi:type="dcterms:W3CDTF">2020-12-14T20:19:43Z</dcterms:modified>
</cp:coreProperties>
</file>