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7.jpeg" ContentType="image/jpeg"/>
  <Override PartName="/ppt/media/image26.png" ContentType="image/png"/>
  <Override PartName="/ppt/media/image25.jpeg" ContentType="image/jpe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6.png" ContentType="image/png"/>
  <Override PartName="/ppt/media/image1.jpeg" ContentType="image/jpeg"/>
  <Override PartName="/ppt/media/image11.png" ContentType="image/png"/>
  <Override PartName="/ppt/media/image2.png" ContentType="image/png"/>
  <Override PartName="/ppt/media/image22.png" ContentType="image/png"/>
  <Override PartName="/ppt/media/image7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21.jpeg" ContentType="image/jpeg"/>
  <Override PartName="/ppt/media/image17.png" ContentType="image/png"/>
  <Override PartName="/ppt/media/image18.png" ContentType="image/png"/>
  <Override PartName="/ppt/media/image4.jpeg" ContentType="image/jpeg"/>
  <Override PartName="/ppt/media/image3.png" ContentType="image/png"/>
  <Override PartName="/ppt/media/image19.jpeg" ContentType="image/jpe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162400" y="3429000"/>
            <a:ext cx="4210200" cy="456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62400" y="3787200"/>
            <a:ext cx="4210200" cy="456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16240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31988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319880" y="37872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62400" y="37872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162400" y="3429000"/>
            <a:ext cx="4210200" cy="685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62400" y="3429000"/>
            <a:ext cx="4210200" cy="685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6837480" y="3428640"/>
            <a:ext cx="859320" cy="685800"/>
          </a:xfrm>
          <a:prstGeom prst="rect">
            <a:avLst/>
          </a:prstGeom>
          <a:ln w="21600"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6837480" y="3428640"/>
            <a:ext cx="859320" cy="685800"/>
          </a:xfrm>
          <a:prstGeom prst="rect">
            <a:avLst/>
          </a:prstGeom>
          <a:ln w="21600"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162400" y="3429000"/>
            <a:ext cx="4210200" cy="6858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162400" y="3429000"/>
            <a:ext cx="4210200" cy="685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6240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731988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477600" y="2057400"/>
            <a:ext cx="5895000" cy="52995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6240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62400" y="37872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731988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162400" y="3429000"/>
            <a:ext cx="4210200" cy="6858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6240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731988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7319880" y="37872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16240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731988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62400" y="3787200"/>
            <a:ext cx="4210200" cy="456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162400" y="3429000"/>
            <a:ext cx="4210200" cy="456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62400" y="3787200"/>
            <a:ext cx="4210200" cy="456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16240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31988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319880" y="37872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62400" y="37872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162400" y="3429000"/>
            <a:ext cx="4210200" cy="685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62400" y="3429000"/>
            <a:ext cx="4210200" cy="685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6837480" y="3428640"/>
            <a:ext cx="859320" cy="685800"/>
          </a:xfrm>
          <a:prstGeom prst="rect">
            <a:avLst/>
          </a:prstGeom>
          <a:ln w="21600"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6837480" y="3428640"/>
            <a:ext cx="859320" cy="685800"/>
          </a:xfrm>
          <a:prstGeom prst="rect">
            <a:avLst/>
          </a:prstGeom>
          <a:ln w="21600"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162400" y="3429000"/>
            <a:ext cx="4210200" cy="685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16240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31988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477600" y="2057400"/>
            <a:ext cx="5895000" cy="529956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16240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62400" y="37872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31988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16240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731988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319880" y="37872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16240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319880" y="3429000"/>
            <a:ext cx="2054520" cy="911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62400" y="3787200"/>
            <a:ext cx="4210200" cy="456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2520"/>
          </a:xfrm>
          <a:prstGeom prst="rect">
            <a:avLst/>
          </a:prstGeom>
          <a:ln w="21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162400" y="3429000"/>
            <a:ext cx="4210200" cy="68580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add Text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288720" y="6995160"/>
            <a:ext cx="167760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48120" y="6995160"/>
            <a:ext cx="20232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953120" y="6995160"/>
            <a:ext cx="180324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F3C575C-7A68-48D1-B3DC-1C3AC54F4C71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6760" cy="7560000"/>
          </a:xfrm>
          <a:prstGeom prst="rect">
            <a:avLst/>
          </a:prstGeom>
          <a:ln w="2160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outline text format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 Outline Level</a:t>
            </a:r>
            <a:endParaRPr b="0" lang="en-US" sz="18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Third Outline Level</a:t>
            </a:r>
            <a:endParaRPr b="0" lang="en-US" sz="18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Fifth Outline Level</a:t>
            </a:r>
            <a:endParaRPr b="0" lang="en-US" sz="18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Sixth Outline Level</a:t>
            </a:r>
            <a:endParaRPr b="0" lang="en-US" sz="18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Seventh Outline Level</a:t>
            </a:r>
            <a:endParaRPr b="0" lang="en-US" sz="18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288360" y="6995160"/>
            <a:ext cx="167760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947760" y="6995160"/>
            <a:ext cx="20232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952760" y="6995160"/>
            <a:ext cx="180324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CFD5EE9-CA5E-45B6-8C9E-D4ED11A4DB6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971800" y="2057400"/>
            <a:ext cx="614880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lack"/>
              </a:rPr>
              <a:t>Machine Setup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910400" y="3151800"/>
            <a:ext cx="4210200" cy="68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1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Country Angular Meetup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/>
            <a:r>
              <a:rPr b="1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Monday, June 18, 2018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834200" y="1600200"/>
            <a:ext cx="2966400" cy="320004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– Installing VS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85800" y="1833480"/>
            <a:ext cx="8915400" cy="623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Choose File &gt; Preferences &gt; Settings and in the User Settings and add the following to your settings to configure your new Extensions: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"window.zoomLevel": 1,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"gitlens.advanced.messages": {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"suppressShowKeyBindingsNotice": true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},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"editor.formatOnSave": true,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"prettier.singleQuote": true,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"prettier.eslintIntegration": true,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"prettier.tabWidth": 2,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"gitlens.historyExplorer.enabled": true,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"typescript.updateImportsOnFileMove.enabled": "always",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"editor.codeActionsOnSave": {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"source.organizeImports": true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– Installing VS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85800" y="1828800"/>
            <a:ext cx="8915400" cy="191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Choose File &gt; Preferences &gt; Settings and in the User Settings and add the following to your settings to configure your new Extensions: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1544400" y="2920680"/>
            <a:ext cx="6456600" cy="965520"/>
          </a:xfrm>
          <a:prstGeom prst="rect">
            <a:avLst/>
          </a:prstGeom>
          <a:noFill/>
          <a:ln w="21600"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Grab it here: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https://tinyurl.com/vscode-settings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(Node Package Manager)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85800" y="1883160"/>
            <a:ext cx="8915400" cy="451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NPM?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is a command line utility that interacts with a repository of open source projects.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NPM, we can easily install libraries, packages, and applications - along with their dependencies.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We'll use NPM to install all of the libraries for Angular and to execute scripts to transpile our code and launch our Angular applications.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6858000" y="1097280"/>
            <a:ext cx="2467440" cy="96012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– Installing NPM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85800" y="1883160"/>
            <a:ext cx="8915400" cy="2102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npmjs.com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the NPM site, scroll down to Get Started and then click on the link for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node.js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6858000" y="1097280"/>
            <a:ext cx="2467440" cy="960120"/>
          </a:xfrm>
          <a:prstGeom prst="rect">
            <a:avLst/>
          </a:prstGeom>
          <a:ln w="2160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1233360" y="3429000"/>
            <a:ext cx="7682040" cy="259992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– Installing NPM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980360"/>
            <a:ext cx="8915400" cy="46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Node.js?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Node.js is an open source server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 that uses JavaScript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the server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can: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generate dynamic page content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create, open, read, write, delete, and close files on the server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collect form data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add, delete, and modify data in your database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5277600" y="1600200"/>
            <a:ext cx="3866400" cy="263052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– Installing NPM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980360"/>
            <a:ext cx="8915400" cy="434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Node.js a file?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.js is the conventional filename extension for JavaScript code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name "Node.js" does not refer to a particular file in this context it is  the name of the product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is bundled with Node so to install NPM, you install Node.js and get both.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353040" y="4572000"/>
            <a:ext cx="3047760" cy="228564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– Installing Node.js and NPM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980360"/>
            <a:ext cx="8915400" cy="434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NVM – Node Version Manager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Linux and macOS, use Node Version Manager (NVM). NVM is a community tool that allows you to run different versions of Node.js on your machine.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503800" y="3200400"/>
            <a:ext cx="5040000" cy="342900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– Installing Node.js and NPM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980360"/>
            <a:ext cx="8915400" cy="434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is an NVM for Windows, but the install can be a bit involved, so for tonight just use the Nodejs.org Downloads page. Choose the LTS version installer appropriate for your version of Windows.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86000" y="3031200"/>
            <a:ext cx="9243000" cy="405540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– Installing NVM and Node.js and NPM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28600" y="1828800"/>
            <a:ext cx="9372600" cy="4830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NVM on Linux or macOS  -  </a:t>
            </a:r>
            <a:r>
              <a:rPr b="1" lang="en-US" sz="22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tinyurl.com/install-nvm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your terminal install using Curl or Wget: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curl -o- https://raw.githubusercontent.com/creationix/nvm/v0.33.0/install.sh | bash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wget -qO- https://raw.githubusercontent.com/creationix/nvm/v0.33.0/install.sh | bash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your installation: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nvm –version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659040" y="4052160"/>
            <a:ext cx="5942160" cy="280584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– Installing NVM and Node.js and NPM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228600" y="1828800"/>
            <a:ext cx="9372600" cy="4830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the latest available LTS version of Node.js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NPM: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nvm install –lts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57200" y="3042720"/>
            <a:ext cx="9144000" cy="404388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>
            <a:lum contrast="13000"/>
          </a:blip>
          <a:stretch/>
        </p:blipFill>
        <p:spPr>
          <a:xfrm>
            <a:off x="4647960" y="1143000"/>
            <a:ext cx="3810240" cy="3810240"/>
          </a:xfrm>
          <a:prstGeom prst="rect">
            <a:avLst/>
          </a:prstGeom>
          <a:ln w="2160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1377000" y="1600200"/>
            <a:ext cx="2966400" cy="320004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Setting Up an Angular Application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2256480"/>
            <a:ext cx="6858000" cy="391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Manual Steps: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an application folder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package definition and configuration files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 the packages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the application's Angular Module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the main.ts file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the host page (index.html)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Setting Up an Angular Application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057400" y="2514600"/>
            <a:ext cx="6076440" cy="341928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Setting Up an Angular Application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371600" y="2147040"/>
            <a:ext cx="6858000" cy="40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Setting this up manually is time consuming and prone to error, so luckily we have other options.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Angular team provides a set of quickstart files you can use to setup a boilerplate application.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github.com/angular/quickstart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 CLI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 line tool that will generate the setup files and boilerplate code for an Angular application.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Setting Up an Angular Application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85800" y="2041200"/>
            <a:ext cx="9144000" cy="550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 CLI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Generates your components, services, modules, and other files.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Scaffolds and executes your unit and end-to-end-tests.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Provides options to minimize, package, and prepare the files you need for deployment.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 CLI is the recommended tool for building, testing, and deploying Angular applications.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github.com/angular/angular-cli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820240" y="5558400"/>
            <a:ext cx="4410360" cy="160020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- Installing Angular CLI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85800" y="2041200"/>
            <a:ext cx="9144000" cy="550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a terminal and run: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npm install -g @angular/cli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111400" y="2971800"/>
            <a:ext cx="5805000" cy="411480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- Setting up a new Angular Project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85800" y="1828800"/>
            <a:ext cx="9144000" cy="550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a terminal and change to the directory where you want to place the new Angular project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 new PROJECT-NAME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PROJECT-NAME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 serve -o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application will automatically reload in your browser if you change any source files.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VS Code, open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src &gt; app &gt; app.component.html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any of the text and you'll see the change in your browser.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057400" y="3961440"/>
            <a:ext cx="6496200" cy="31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now have all the tools you need to build Angular applications on your local machine.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what about sharing your code and working collaboratively with a team ?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That's where Git comes in . . 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286000" y="228600"/>
            <a:ext cx="5605920" cy="3504960"/>
          </a:xfrm>
          <a:prstGeom prst="rect">
            <a:avLst/>
          </a:prstGeom>
          <a:ln w="21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Selecting an Editor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2273040"/>
            <a:ext cx="9071640" cy="389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 Studio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 Studio Code (VS Code)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Coda2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Atom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Eclipse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WebStorm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616280" y="1600200"/>
            <a:ext cx="5213520" cy="391032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Selecting an Editor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2273040"/>
            <a:ext cx="9071640" cy="389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VS Code runs on Windows, Mac, and Linux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Great support for Angular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 Completion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Intellisense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 Checking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Refactoring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800600" y="2490480"/>
            <a:ext cx="5213520" cy="391032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– Installing VS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429000" y="2057400"/>
            <a:ext cx="3128040" cy="457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code.visualstudio.com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60" y="2514600"/>
            <a:ext cx="10079640" cy="418788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– Installing VS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2129760" y="2046600"/>
            <a:ext cx="5642640" cy="31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Choose the installer appropriate for your OS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8553240" cy="420012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– Installing VS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114800" y="2057400"/>
            <a:ext cx="1985040" cy="31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the install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426760" y="2743200"/>
            <a:ext cx="5345640" cy="304704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– Installing VS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5800" y="1833480"/>
            <a:ext cx="8915400" cy="136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 installed, open VS Code and open Extensions by clicking on the Extensions icon at the bottom of the left menu.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the Search to find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 Essentials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743200" y="3200400"/>
            <a:ext cx="4212000" cy="3382920"/>
          </a:xfrm>
          <a:prstGeom prst="rect">
            <a:avLst/>
          </a:prstGeom>
          <a:ln w="2160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 – Installing VS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685800" y="1833480"/>
            <a:ext cx="8915400" cy="136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 Essentials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an extension pack of several extensions that are very helpful for Angular development that are curated and maintained by Angular developer John Papa.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457200" y="2836440"/>
            <a:ext cx="8276400" cy="3488760"/>
          </a:xfrm>
          <a:prstGeom prst="rect">
            <a:avLst/>
          </a:prstGeom>
          <a:noFill/>
          <a:ln w="21600">
            <a:noFill/>
          </a:ln>
        </p:spPr>
        <p:txBody>
          <a:bodyPr lIns="90000" rIns="90000" tIns="45000" bIns="45000"/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 v6 Snippets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 Language 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EditorConfig for Visual Studio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TSlint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Debugger for Chrome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(You'll want to use Chrome with the Augury extension)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 Intellisense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angular2-inline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Winter is Coming theme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6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Prettier – Code Formatter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5943600" y="5715000"/>
            <a:ext cx="3200400" cy="685800"/>
          </a:xfrm>
          <a:prstGeom prst="rect">
            <a:avLst/>
          </a:prstGeom>
          <a:noFill/>
          <a:ln w="21600">
            <a:noFill/>
          </a:ln>
        </p:spPr>
        <p:txBody>
          <a:bodyPr lIns="90000" rIns="90000" tIns="45000" bIns="45000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INSTALL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2018-06-06T10:11:13Z</dcterms:created>
  <dc:creator/>
  <dc:description>Background design by Yun Chao Xu. Template implementation by Xin Li. 
2012/11/1</dc:description>
  <cp:keywords>Apache OpenOffice business</cp:keywords>
  <dc:language>en-US</dc:language>
  <cp:lastModifiedBy/>
  <dcterms:modified xsi:type="dcterms:W3CDTF">2018-06-06T13:36:27Z</dcterms:modified>
  <cp:revision>21</cp:revision>
  <dc:subject>Presentation Template Design-4</dc:subject>
  <dc:title>template__design4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 </vt:lpwstr>
  </property>
</Properties>
</file>